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551" r:id="rId3"/>
    <p:sldId id="55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7C4F5-0D71-49BB-A052-9CDDFB01E14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27B1A-AE28-4A2F-A185-585D0A40F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18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F8CDF-D7E3-48D4-A2E3-647985670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92689-9D4C-4BBB-8DF3-62BB5EDE3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3369F-CD73-483E-A13C-49F6ADBB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7693-1A9B-4D57-AAAE-4135AEBEC94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FCABF-72F9-4E26-84ED-4CB77A8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34CE1-C645-4CE5-86A1-2A305860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03B-55FF-40DA-BEF9-F61D27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9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E442-E73E-4651-A155-3EE46E6FD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83D98-0B72-403F-8CBF-9AC906CDB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5331A-5F20-4205-8393-A16B139B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7693-1A9B-4D57-AAAE-4135AEBEC94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5681C-0B8E-40C5-926A-F6A5370C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EE9CC-0B79-4EB2-9D0A-536DFC7CB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03B-55FF-40DA-BEF9-F61D27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9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2C34CC-DE73-49AC-AB4F-A12459C44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8698C-34BA-4B66-9AF6-8ABF1B1E5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8EBFC-C343-4B55-9B15-768B161F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7693-1A9B-4D57-AAAE-4135AEBEC94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321A9-7F48-4D50-AE91-A5224A5E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0A6E3-58AA-428B-9CB8-D134BDB3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03B-55FF-40DA-BEF9-F61D27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71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Title of Course in Title Case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5362" y="3185951"/>
            <a:ext cx="10220463" cy="549791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3000" spc="0" baseline="0">
                <a:latin typeface="+mj-lt"/>
              </a:defRPr>
            </a:lvl1pPr>
          </a:lstStyle>
          <a:p>
            <a:pPr lvl="0"/>
            <a:r>
              <a:rPr lang="en-US"/>
              <a:t>Module Two Title in Title Case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5987"/>
          </a:xfrm>
          <a:prstGeom prst="rect">
            <a:avLst/>
          </a:prstGeom>
        </p:spPr>
        <p:txBody>
          <a:bodyPr lIns="91440" tIns="45720" rIns="91440" anchor="t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5723"/>
            <a:ext cx="6386425" cy="455809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3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997952" y="-8046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" name="TextBox 4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03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7272"/>
          </a:xfrm>
          <a:prstGeom prst="rect">
            <a:avLst/>
          </a:prstGeom>
        </p:spPr>
        <p:txBody>
          <a:bodyPr lIns="91440" tIns="45720" rIns="91440" anchor="t" anchorCtr="0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4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7008"/>
            <a:ext cx="6386425" cy="457200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Module Title in Title Case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10" name="Rectangle 9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8169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706" y="570867"/>
            <a:ext cx="10472605" cy="2808060"/>
          </a:xfrm>
        </p:spPr>
        <p:txBody>
          <a:bodyPr anchor="b"/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 Add Section Header in Title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360623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5" name="Group 4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6" name="Rectangle 5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3445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p 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474134"/>
            <a:ext cx="10036527" cy="3115733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Up Next:</a:t>
            </a:r>
          </a:p>
          <a:p>
            <a:pPr lvl="0"/>
            <a:r>
              <a:rPr lang="en-US"/>
              <a:t>Title of Upcoming Module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76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7" name="Rectangle 6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7566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2339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" y="2054618"/>
            <a:ext cx="4629149" cy="4462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205216" y="4389120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F9276-50F7-3C4E-B586-DCF2A3989FD5}"/>
              </a:ext>
            </a:extLst>
          </p:cNvPr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74748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C152-5D1F-47B5-8951-616F8DA0C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/>
              <a:t>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14121615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63167" y="2241005"/>
            <a:ext cx="4886609" cy="12303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46101" y="560919"/>
            <a:ext cx="4783667" cy="573616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63167" y="3733339"/>
            <a:ext cx="4886609" cy="173355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46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E9573-D3D8-4D3E-BAD9-33EAC988A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13888-251D-4529-9747-60991E406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52EA9-1D74-4717-9E6D-28124A605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7693-1A9B-4D57-AAAE-4135AEBEC94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2C58B-DA7D-4605-808C-D90CA675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61018-EC0C-4401-B5E5-F13EC52C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03B-55FF-40DA-BEF9-F61D27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669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200367" y="462190"/>
            <a:ext cx="7791271" cy="32779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108894" y="3994999"/>
            <a:ext cx="9974217" cy="7429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+mj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15080" y="4830236"/>
            <a:ext cx="6161845" cy="113877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5703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ix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Two Column Six Item List with Icons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590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0" y="3111195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590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6962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10409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6962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6" hasCustomPrompt="1"/>
          </p:nvPr>
        </p:nvSpPr>
        <p:spPr>
          <a:xfrm>
            <a:off x="838202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7" hasCustomPrompt="1"/>
          </p:nvPr>
        </p:nvSpPr>
        <p:spPr>
          <a:xfrm>
            <a:off x="838202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838202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6368387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6368387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6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6368387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</p:spTree>
    <p:extLst>
      <p:ext uri="{BB962C8B-B14F-4D97-AF65-F5344CB8AC3E}">
        <p14:creationId xmlns:p14="http://schemas.microsoft.com/office/powerpoint/2010/main" val="24089923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 | Three Item Chunk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199085" y="1715195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199085" y="325504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199085" y="480909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5852162" y="184156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5852162" y="3386059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5852162" y="4933008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706368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9952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ight | Three Item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85126" y="1718052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85126" y="3257899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85126" y="4811948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838202" y="184442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838202" y="3388917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838202" y="4935865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62356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96286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 Text and Three Item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Description Text and Three Item Icons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25" hasCustomPrompt="1"/>
          </p:nvPr>
        </p:nvSpPr>
        <p:spPr>
          <a:xfrm>
            <a:off x="838200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162836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9" name="Content Placeholder 16"/>
          <p:cNvSpPr>
            <a:spLocks noGrp="1"/>
          </p:cNvSpPr>
          <p:nvPr>
            <p:ph sz="quarter" idx="28" hasCustomPrompt="1"/>
          </p:nvPr>
        </p:nvSpPr>
        <p:spPr>
          <a:xfrm>
            <a:off x="8162836" y="2879637"/>
            <a:ext cx="3190964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8162836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500519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2" name="Content Placeholder 16"/>
          <p:cNvSpPr>
            <a:spLocks noGrp="1"/>
          </p:cNvSpPr>
          <p:nvPr>
            <p:ph sz="quarter" idx="31" hasCustomPrompt="1"/>
          </p:nvPr>
        </p:nvSpPr>
        <p:spPr>
          <a:xfrm>
            <a:off x="4500519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4500519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3" hasCustomPrompt="1"/>
          </p:nvPr>
        </p:nvSpPr>
        <p:spPr>
          <a:xfrm>
            <a:off x="838200" y="1381307"/>
            <a:ext cx="10515600" cy="123172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2267" b="0" i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Try keeping the text on a slide to a minimum. But sometimes we know descriptions are necessary.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783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or Image Chunking: Two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706881"/>
            <a:ext cx="5037184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3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6316620" y="1706881"/>
            <a:ext cx="5037180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16620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4708882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Circle Icon or Image Chunking: Two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2120136" y="1725298"/>
            <a:ext cx="3291840" cy="329184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70666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6790279" y="1725298"/>
            <a:ext cx="3294734" cy="329473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7825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4284415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1" y="2020388"/>
            <a:ext cx="3318693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035109" y="2020388"/>
            <a:ext cx="3318691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4436655" y="2020388"/>
            <a:ext cx="3318692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9634004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Circle 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34508" y="1889759"/>
            <a:ext cx="2926080" cy="29260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226844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4628388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5308107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Four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43181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43181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880365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3388909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6134637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80365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388909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134637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43020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3095-4F78-43DC-B409-6EA0BDD27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5E0A8-005A-409C-A20E-1533EEE4A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D50F0-8044-4DAE-BE7F-D01AF00D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7693-1A9B-4D57-AAAE-4135AEBEC94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DA139-1FFC-4B49-BC66-008D6068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8C851-33CC-4744-A5AD-F8B28A12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03B-55FF-40DA-BEF9-F61D27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107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Circle Icon or Image Chunking: Four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1046333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046333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8862934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3651867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257401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62934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651867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257400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5483555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nly Image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Only Image Chunking: Six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37920" y="1612410"/>
            <a:ext cx="2698497" cy="1538109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137920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135889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135889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8513485" y="1613369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8513485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8513485" y="3966253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513484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4823670" y="1612410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823671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4823670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823671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4169225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Three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955829" y="1750332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</a:t>
            </a:r>
            <a:r>
              <a:rPr lang="en-US" dirty="0"/>
              <a:t>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571752" y="1688081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955829" y="3387184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571752" y="3324932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955829" y="4988471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571752" y="4926218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76395" y="165251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76395" y="328936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76395" y="4890652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25E7E1-AB9A-4346-ABB8-E89020A2AC8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03395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Four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51615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826817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4139555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545229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8256" y="149108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8256" y="2801748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8256" y="4114486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8256" y="542722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" y="-530478"/>
            <a:ext cx="4776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/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baseline="0">
                <a:solidFill>
                  <a:schemeClr val="accent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appear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16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9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Five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430125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5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415668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415668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3401210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3401210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4386753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4386753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6653" y="1491083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6653" y="247662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6653" y="3462170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6653" y="4447711"/>
            <a:ext cx="0" cy="729916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838200" y="5400429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166557" y="5400429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046653" y="546138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BDA66-5CF3-6243-94AB-17DD7EF727B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90801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320882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548485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862338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6821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0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216821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38200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162406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iv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250135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0960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5106184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432845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8382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802748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9005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2F7C-D9DF-4C92-881B-EBF47F39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9ECEB-5602-4CF2-A127-41CC46C73D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846DF-E313-42FA-A76D-33F74F046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E37A3-2862-46F3-8B62-B56B5921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7693-1A9B-4D57-AAAE-4135AEBEC94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D44D4-7A99-4D3E-8247-A742687EC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B8A95-8FE2-4997-81D5-EE38E821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03B-55FF-40DA-BEF9-F61D27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149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444496"/>
            <a:ext cx="12192000" cy="441350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883665"/>
            <a:ext cx="5387163" cy="70521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11545860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9" y="2023872"/>
            <a:ext cx="446977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25809711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wo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2452374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885507"/>
            <a:ext cx="440131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6582"/>
            <a:ext cx="38997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17920" y="2446435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7919" y="1885507"/>
            <a:ext cx="44004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30907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530907" y="2032521"/>
            <a:ext cx="390144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151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with Tab and Output Secti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2452374"/>
            <a:ext cx="7851649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1885507"/>
            <a:ext cx="53893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4432"/>
            <a:ext cx="7205508" cy="39014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3872"/>
            <a:ext cx="4665319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51648" y="2452374"/>
            <a:ext cx="4340352" cy="44056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30859" y="2694431"/>
            <a:ext cx="3892917" cy="390144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&gt; Console</a:t>
            </a:r>
          </a:p>
        </p:txBody>
      </p:sp>
    </p:spTree>
    <p:extLst>
      <p:ext uri="{BB962C8B-B14F-4D97-AF65-F5344CB8AC3E}">
        <p14:creationId xmlns:p14="http://schemas.microsoft.com/office/powerpoint/2010/main" val="36763002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Title Left and Tab Righ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2660" y="3142388"/>
            <a:ext cx="3880068" cy="65828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Code 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8967" y="598952"/>
            <a:ext cx="7783033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8967" y="1"/>
            <a:ext cx="5401339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741328" y="836428"/>
            <a:ext cx="7170257" cy="57472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791740" y="124599"/>
            <a:ext cx="351391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5903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Full Page with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598952"/>
            <a:ext cx="12192001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5330456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708592"/>
            <a:ext cx="11555181" cy="586289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67876"/>
            <a:ext cx="45093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6409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 and Description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5797547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 and Descriptio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609309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Half Page with Tab and Outpu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2295434"/>
            <a:ext cx="12192001" cy="261624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10660"/>
            <a:ext cx="4014264" cy="795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2505787"/>
            <a:ext cx="11583534" cy="215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835258"/>
            <a:ext cx="3223292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3" y="4911676"/>
            <a:ext cx="12192003" cy="1946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8224" y="5010912"/>
            <a:ext cx="11583533" cy="15847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&gt;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1295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Horizontal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>
            <a:noAutofit/>
          </a:bodyPr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27509473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Page Horizontal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/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36473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14FA-DC66-4EAB-BC04-3A4AAF930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B1C6D-1709-471E-A572-14FED0620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FCE77-83EB-4E4E-868C-124266CB9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E99682-BF44-4447-9ED7-55CD1E783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D4165-FFC6-4897-AFE8-85823D00C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AEB27-208A-48DE-B6DA-0FF9C06B0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7693-1A9B-4D57-AAAE-4135AEBEC94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EF8164-BA06-4DCD-9840-2BFEE6AF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E358F1-F812-4E4E-8661-032CCDEC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03B-55FF-40DA-BEF9-F61D27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1317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6832000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249769658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Vertical with Points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799"/>
            <a:ext cx="5486436" cy="61874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799"/>
            <a:ext cx="5650992" cy="6187440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239885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: Dark Half Page Vertical with Poi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800"/>
            <a:ext cx="5486436" cy="61881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800"/>
            <a:ext cx="5648976" cy="6188149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154639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| Title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31373" y="469054"/>
            <a:ext cx="3745556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2267" b="0" i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781376" indent="-385259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177491" indent="-382550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462372" indent="-284878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462369" indent="0" algn="r">
              <a:buFont typeface="Myriad Pro" panose="020B0503030403020204" pitchFamily="34" charset="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4917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52909" y="998318"/>
            <a:ext cx="6570132" cy="486136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</a:t>
            </a:r>
            <a:r>
              <a:rPr lang="en-US"/>
              <a:t>Click </a:t>
            </a:r>
            <a:br>
              <a:rPr lang="en-US"/>
            </a:br>
            <a:r>
              <a:rPr lang="en-US"/>
              <a:t>Icon </a:t>
            </a:r>
            <a:r>
              <a:rPr lang="en-US" dirty="0"/>
              <a:t>to Add Graphic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C30AE-4042-DF40-A45C-5A097F76AB5C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49658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55414" y="469054"/>
            <a:ext cx="3589868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09253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469054"/>
            <a:ext cx="6509173" cy="591989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F3F88-D25E-3D41-A795-440430B54F92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39505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625601"/>
            <a:ext cx="3496735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7627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1625601"/>
            <a:ext cx="6509173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827264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185255-18F2-E04A-BB77-58C1D7B2DA1E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58069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379627" y="1625601"/>
            <a:ext cx="3974173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27673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25601"/>
            <a:ext cx="6037521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297080" indent="0" algn="r">
              <a:buSzPct val="10000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596192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882673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096990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99874-47B9-A54E-8607-0E9834DFB839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96934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Edge Bleed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364480" y="482601"/>
            <a:ext cx="6339840" cy="589280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114481" indent="-231787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97582" indent="-201093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4822612" cy="68580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algn="ctr">
              <a:defRPr sz="30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70C94-AB62-154E-9ED6-88180435724F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02536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Left | 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23232" y="2245410"/>
            <a:ext cx="6778752" cy="745872"/>
          </a:xfrm>
        </p:spPr>
        <p:txBody>
          <a:bodyPr anchor="b">
            <a:noAutofit/>
          </a:bodyPr>
          <a:lstStyle>
            <a:lvl1pPr algn="l">
              <a:defRPr sz="3334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54620" y="1954960"/>
            <a:ext cx="2887105" cy="2887105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algn="ctr">
              <a:defRPr sz="26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photo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23232" y="3247313"/>
            <a:ext cx="6778752" cy="254388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/>
              <a:t>Second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963A0-2F0D-CA43-B501-A09765E44E6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6492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470B-ABA4-443D-8829-7433AE55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7D9CDD-0876-4D51-BDB6-5C67A035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7693-1A9B-4D57-AAAE-4135AEBEC94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531BE-6DDC-45E2-A61F-5AE7BDB6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24B0E-CDE1-4983-911F-BD69DC83A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03B-55FF-40DA-BEF9-F61D27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4379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Point-by-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4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one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4" y="2235200"/>
            <a:ext cx="5285233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3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two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6349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6D7B9A-E0F4-3B42-B53A-8A55D135649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40505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by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3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first thing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3" y="2235200"/>
            <a:ext cx="5285234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4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second thing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5232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545329-2804-9544-8A45-437649388D63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85188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25980" y="1167659"/>
            <a:ext cx="7940040" cy="4522683"/>
          </a:xfrm>
        </p:spPr>
        <p:txBody>
          <a:bodyPr/>
          <a:lstStyle>
            <a:lvl1pPr>
              <a:lnSpc>
                <a:spcPct val="10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312356387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55797"/>
            <a:ext cx="10038080" cy="2601804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short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3871810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19425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42250"/>
            <a:ext cx="10038080" cy="340105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6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longer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4616876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5448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923627"/>
            <a:ext cx="10038080" cy="78570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Word to define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2896449"/>
            <a:ext cx="10038080" cy="2630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spc="0" baseline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definition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77384" y="6280224"/>
            <a:ext cx="10037657" cy="42545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Citation: Author/Source, Title, Link/Short Url</a:t>
            </a:r>
          </a:p>
        </p:txBody>
      </p:sp>
    </p:spTree>
    <p:extLst>
      <p:ext uri="{BB962C8B-B14F-4D97-AF65-F5344CB8AC3E}">
        <p14:creationId xmlns:p14="http://schemas.microsoft.com/office/powerpoint/2010/main" val="428866123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e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25717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/>
          <p:cNvSpPr/>
          <p:nvPr userDrawn="1"/>
        </p:nvSpPr>
        <p:spPr>
          <a:xfrm>
            <a:off x="1543050" y="2542395"/>
            <a:ext cx="2286000" cy="1917059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6118" y="2542395"/>
            <a:ext cx="6110497" cy="690865"/>
          </a:xfrm>
        </p:spPr>
        <p:txBody>
          <a:bodyPr anchor="b">
            <a:noAutofit/>
          </a:bodyPr>
          <a:lstStyle>
            <a:lvl1pPr algn="l">
              <a:defRPr sz="3067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Place Title Here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6116" y="3338005"/>
            <a:ext cx="4911635" cy="635704"/>
          </a:xfrm>
          <a:prstGeom prst="rect">
            <a:avLst/>
          </a:prstGeom>
        </p:spPr>
        <p:txBody>
          <a:bodyPr lIns="0" tIns="45720" rIns="91440" bIns="91440" anchor="b" anchorCtr="0">
            <a:noAutofit/>
          </a:bodyPr>
          <a:lstStyle>
            <a:lvl1pPr>
              <a:defRPr sz="2400" b="0" i="0" spc="0" baseline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Title of Pluralsight Course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366117" y="3984556"/>
            <a:ext cx="4911633" cy="474897"/>
          </a:xfrm>
          <a:prstGeom prst="rect">
            <a:avLst/>
          </a:prstGeom>
        </p:spPr>
        <p:txBody>
          <a:bodyPr lIns="0" tIns="45720" bIns="91440" anchor="ctr">
            <a:noAutofit/>
          </a:bodyPr>
          <a:lstStyle>
            <a:lvl1pPr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0118" y="3017292"/>
            <a:ext cx="1256331" cy="96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04754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43012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274078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05144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ectangle 13"/>
          <p:cNvSpPr/>
          <p:nvPr userDrawn="1"/>
        </p:nvSpPr>
        <p:spPr>
          <a:xfrm>
            <a:off x="700970" y="536210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151401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282467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13533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73968" y="544599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285364987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940487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25114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56388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94048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25114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561809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02437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333503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645697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59162777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235219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75E0F9-E00C-4BC1-BF2F-3F8CEC3E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7693-1A9B-4D57-AAAE-4135AEBEC94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934D3B-DC5F-4DFB-8A0E-FC76BB7A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19233-F1BD-4902-8319-B8B80E21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03B-55FF-40DA-BEF9-F61D27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7335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1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240734611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09418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1830273"/>
            <a:ext cx="9824509" cy="568195"/>
          </a:xfrm>
        </p:spPr>
        <p:txBody>
          <a:bodyPr anchor="ctr"/>
          <a:lstStyle>
            <a:lvl1pPr marL="0" indent="0">
              <a:buNone/>
              <a:defRPr sz="3000" baseline="0">
                <a:latin typeface="+mj-lt"/>
              </a:defRPr>
            </a:lvl1pPr>
          </a:lstStyle>
          <a:p>
            <a:pPr lvl="0"/>
            <a:r>
              <a:rPr lang="en-US"/>
              <a:t>Click to Add Subtitle in Title Case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237067"/>
            <a:ext cx="10036527" cy="812800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Click to Add Slide Title in Title Case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22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2" name="TextBox 1"/>
          <p:cNvSpPr txBox="1"/>
          <p:nvPr userDrawn="1"/>
        </p:nvSpPr>
        <p:spPr>
          <a:xfrm>
            <a:off x="1709531" y="728869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32795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sion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4635499" cy="6858000"/>
          </a:xfrm>
          <a:prstGeom prst="rect">
            <a:avLst/>
          </a:prstGeom>
          <a:gradFill flip="none" rotWithShape="1">
            <a:gsLst>
              <a:gs pos="0">
                <a:srgbClr val="F15B2A"/>
              </a:gs>
              <a:gs pos="100000">
                <a:srgbClr val="E80A89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Version Check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02" y="3052161"/>
            <a:ext cx="1624895" cy="162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9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E26D-085B-4618-9F3A-ED980CA99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E1353-B1B3-40B9-9979-D9C547380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7A93B-1F8C-488D-B38F-62BC02332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B86FD-2763-4E3C-88DC-B45589C2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7693-1A9B-4D57-AAAE-4135AEBEC94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60B30-A1B2-4C6F-9099-7BCF3A5A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06E27-49D6-4CFC-B923-42BD7936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03B-55FF-40DA-BEF9-F61D27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5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54CB-E163-49CF-9C8A-18F94B7D3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A0ECC-CE37-4999-984E-FE81291CF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3C3A9-35D7-4E76-B58C-47C5560E9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16536-14AB-423B-AF5F-337E5FD9B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7693-1A9B-4D57-AAAE-4135AEBEC94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3F6A0-F094-42B0-9801-CEF31A5C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F12BE-E66F-40BE-8BA4-153B2C98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03B-55FF-40DA-BEF9-F61D27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4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image" Target="../media/image1.png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microsoft.com/office/2007/relationships/hdphoto" Target="../media/hdphoto1.wdp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EFB3B8-03DE-42BF-828C-59123A5EE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146F9-277F-462A-93B0-96CD4AEAA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18CEA-FF0A-4D88-9E42-996DC80AE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E7693-1A9B-4D57-AAAE-4135AEBEC94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FD656-9B71-4FAA-8663-C71F6AFBE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93F8F-B134-4DF0-ADCC-E25C99B67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AC03B-55FF-40DA-BEF9-F61D27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0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865"/>
            <a:ext cx="10515600" cy="543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4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6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489" y="6149463"/>
            <a:ext cx="449824" cy="449824"/>
          </a:xfrm>
          <a:prstGeom prst="rect">
            <a:avLst/>
          </a:prstGeom>
        </p:spPr>
      </p:pic>
      <p:sp>
        <p:nvSpPr>
          <p:cNvPr id="7" name="Text Placeholder 16"/>
          <p:cNvSpPr txBox="1">
            <a:spLocks/>
          </p:cNvSpPr>
          <p:nvPr userDrawn="1"/>
        </p:nvSpPr>
        <p:spPr>
          <a:xfrm>
            <a:off x="8048978" y="-853440"/>
            <a:ext cx="4143022" cy="719629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  <a:p>
            <a:pPr marL="0" marR="0" lvl="0" indent="0" algn="r" defTabSz="39068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Myriad Pro" panose="020B0503030403020204" pitchFamily="34" charset="0"/>
              <a:buNone/>
              <a:tabLst/>
              <a:defRPr/>
            </a:pPr>
            <a:r>
              <a:rPr lang="en-US" sz="160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</p:txBody>
      </p:sp>
    </p:spTree>
    <p:extLst>
      <p:ext uri="{BB962C8B-B14F-4D97-AF65-F5344CB8AC3E}">
        <p14:creationId xmlns:p14="http://schemas.microsoft.com/office/powerpoint/2010/main" val="43928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23" rtl="0" eaLnBrk="1" latinLnBrk="0" hangingPunct="1">
        <a:lnSpc>
          <a:spcPct val="90000"/>
        </a:lnSpc>
        <a:spcBef>
          <a:spcPct val="0"/>
        </a:spcBef>
        <a:buNone/>
        <a:defRPr sz="3734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2" marR="0" indent="-57152" algn="l" defTabSz="586017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Myriad Pro" panose="020B0503030403020204" pitchFamily="34" charset="0"/>
        <a:buChar char=" 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17" marR="0" indent="-288937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-"/>
        <a:tabLst/>
        <a:defRPr sz="2000" b="0" i="0" kern="1200" baseline="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2pPr>
      <a:lvl3pPr marL="883097" marR="0" indent="-286905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•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3pPr>
      <a:lvl4pPr marL="1200181" marR="0" indent="-317508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4pPr>
      <a:lvl5pPr marL="1371635" marR="0" indent="-274646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5pPr>
      <a:lvl6pPr marL="1719306" marR="0" indent="-292108" algn="l" defTabSz="586017" rtl="0" eaLnBrk="1" fontAlgn="auto" latinLnBrk="0" hangingPunct="1">
        <a:lnSpc>
          <a:spcPct val="100000"/>
        </a:lnSpc>
        <a:spcBef>
          <a:spcPts val="448"/>
        </a:spcBef>
        <a:spcAft>
          <a:spcPts val="0"/>
        </a:spcAft>
        <a:buClr>
          <a:srgbClr val="404040"/>
        </a:buClr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03475" marR="0" indent="-288933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57" marR="0" indent="-282582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815" marR="0" indent="-285758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56AF-9A9B-4167-A94C-9C86B3255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CFB1B-FA4B-47EA-957E-67C3586F30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5097864" y="542544"/>
            <a:ext cx="6687736" cy="5779008"/>
          </a:xfrm>
        </p:spPr>
        <p:txBody>
          <a:bodyPr/>
          <a:lstStyle/>
          <a:p>
            <a:r>
              <a:rPr lang="en-US" dirty="0"/>
              <a:t>Configure F# Dev Environment on Windows</a:t>
            </a:r>
          </a:p>
          <a:p>
            <a:pPr lvl="1"/>
            <a:r>
              <a:rPr lang="en-US" dirty="0"/>
              <a:t>Install .NET 6.0 SDK</a:t>
            </a:r>
          </a:p>
          <a:p>
            <a:pPr lvl="1"/>
            <a:r>
              <a:rPr lang="en-US" dirty="0"/>
              <a:t>Install Visual Studio Code</a:t>
            </a:r>
          </a:p>
          <a:p>
            <a:pPr lvl="1"/>
            <a:r>
              <a:rPr lang="en-US" dirty="0"/>
              <a:t>Install </a:t>
            </a:r>
            <a:r>
              <a:rPr lang="en-US" dirty="0" err="1"/>
              <a:t>Fsharp-Ionide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15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STTCommons">
  <a:themeElements>
    <a:clrScheme name="F15B2A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15B2A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2A9FBC"/>
      </a:folHlink>
    </a:clrScheme>
    <a:fontScheme name="PSTTCommons">
      <a:majorFont>
        <a:latin typeface="PS TT Commons Light"/>
        <a:ea typeface=""/>
        <a:cs typeface=""/>
      </a:majorFont>
      <a:minorFont>
        <a:latin typeface="PS TT Commons D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525" b="0" i="0" u="none" strike="noStrike" kern="1200" cap="none" spc="0" normalizeH="0" baseline="0" noProof="0" dirty="0" smtClean="0">
            <a:ln>
              <a:noFill/>
            </a:ln>
            <a:solidFill>
              <a:srgbClr val="E5E5E5">
                <a:lumMod val="10000"/>
              </a:srgbClr>
            </a:solidFill>
            <a:effectLst/>
            <a:uLnTx/>
            <a:uFillTx/>
            <a:latin typeface="PS TT Commons" charset="0"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STTCommons" id="{415A3CED-455C-48C1-87D2-6E28B4E15F13}" vid="{B499725F-017E-4D18-8546-0C7168FF962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Gotham Medium</vt:lpstr>
      <vt:lpstr>Lucida Grande</vt:lpstr>
      <vt:lpstr>Montserrat</vt:lpstr>
      <vt:lpstr>Myriad Pro</vt:lpstr>
      <vt:lpstr>Myriad Pro Light</vt:lpstr>
      <vt:lpstr>PS TT Commons</vt:lpstr>
      <vt:lpstr>PS TT Commons Book</vt:lpstr>
      <vt:lpstr>PS TT Commons DemiBold</vt:lpstr>
      <vt:lpstr>PS TT Commons Light</vt:lpstr>
      <vt:lpstr>Roboto Mono</vt:lpstr>
      <vt:lpstr>Wingdings</vt:lpstr>
      <vt:lpstr>Wingdings 3</vt:lpstr>
      <vt:lpstr>Office Theme</vt:lpstr>
      <vt:lpstr>PSTTCommons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Heydt</dc:creator>
  <cp:lastModifiedBy>Michael Heydt</cp:lastModifiedBy>
  <cp:revision>5</cp:revision>
  <dcterms:created xsi:type="dcterms:W3CDTF">2022-03-20T05:46:40Z</dcterms:created>
  <dcterms:modified xsi:type="dcterms:W3CDTF">2022-03-21T22:43:14Z</dcterms:modified>
</cp:coreProperties>
</file>