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63" r:id="rId3"/>
    <p:sldId id="5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6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EE9C-1DC4-4EA1-A7D7-F154670950D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5BCF2-6BBE-43AC-968D-371C422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2FD-516B-4DED-AB63-54B3EBBA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DAF9C-46C0-4951-AE3A-5F3C62A8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780-ADD7-4011-BE50-72A4BF6E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1D4-BA36-4B92-A45D-1631349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F3E-95D5-4631-976F-B0F26BE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085D-1840-4CE1-845B-55839154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EAA3-62F7-43BE-81A2-1F5AF124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C3F8-EE79-4C4E-8C98-CBFEBD8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EE51-CF78-4234-8295-EFE96EA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BA40-FF12-4402-9514-6E53B04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6314-11C9-4B87-A128-C524D7363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CE93-6E18-4813-9A4B-C1567F39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CCF-00A5-437B-AB11-C79A9A70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3A50-9AE0-4C1C-ACF2-744BE69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DE61-6649-4CBE-B085-6D939F4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4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3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0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31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34877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44CC-7B36-4190-A355-2ACA13F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4FB-A3EF-402A-8836-E018DAD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B6AD-E46F-45E9-ABBB-BA854B5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FDDA-F7CD-4375-AD7A-5B90F82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C09B-1D22-48DC-BE3D-D891648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542081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2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32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068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02130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0441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9869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2979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650-8D9D-42D3-9A2E-5477F708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8EA-201F-4EC9-B1A8-A71679E3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65D-76DC-48B9-A1B0-B96D59E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53E5-D90C-40AA-9053-F9FA1BF0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C78-99CE-4B39-AF88-A966829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2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8321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98798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351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10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444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128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26919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89088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9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B2CB-CA70-4E06-8AA0-AEEFE7A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6BA-D7EF-4F86-8E57-8B5558AB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0027-EED2-4941-AF49-964D98B0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CDDB-67CF-45FB-BCC5-3F6A8B84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F4FF-7470-414B-AA0C-5DBE046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3B1-5947-4E41-8B23-E7C43C8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5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525039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1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743074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7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4039777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23419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2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280205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66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363-92F4-4A06-B4FF-9D56E78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A0A0-9AEB-4DD1-A15F-D5C9F0E7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64F6-4D17-4332-A079-5C6596F4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DE1BD-242E-4D00-8B3E-9B744888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48B3-F02E-43B0-8195-F21B8C6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1706A-65C8-4A4C-B2ED-6E2E303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5EAF-4ADF-4517-9B73-59EA971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CFCB-1909-413A-99E0-C3D7DC6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6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4940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8602447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796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109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8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983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813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846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82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341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84-3148-4C22-8411-6DE009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AD7CA-47B8-4CCF-90FC-6718A1C2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1587-48E6-4ED5-A66F-FA05A4F4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E1584-BDAF-4DB6-86DB-560CBA1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6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987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12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72655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21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88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9581310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59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733809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90540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22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59C22-C3CF-40DF-86B0-09A7B4A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CEA3-3FE2-4E1C-A7A2-D7C2AB1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457F-C147-40E7-B0D3-82D8966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7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1209231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34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835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9C31-A9DE-44BB-BF7A-41B7D87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8E41-DDF9-4A7F-B8D5-E102743B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5F06-F1A6-4577-8AF3-39C59F74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59DA-A577-4CBC-AD90-E20FE1C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2562-EEA1-4508-9568-0F5C148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42BB-376A-45D7-B099-1D45BC4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1DB-9A8C-4712-B613-3B708776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1467-5CEB-49D8-879A-3E74512F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E4C1-6EEB-44DA-A1E5-EF08DDA8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194-B50B-452D-8828-EC9663E7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9BB7-8436-4AE9-89C7-B6D565B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ED5B-8697-480B-9FBE-EBA74BF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2E3D7-B028-4862-8533-024B3EC8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B97C-4303-4C47-8889-3EA436CB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216-18E6-4F84-90DF-AEB89E08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F50-4646-4E7F-90E3-54B39EDED94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2338-458E-4AB1-A631-973E4E5C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C1BD-E54B-4754-8C28-9F0907BA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6234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7DF1-D33C-4D53-8814-654E48E0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046E-E61B-4A96-8B37-3C8C32F6B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Create and run an F# app within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Create project with “dotnet new”</a:t>
            </a:r>
          </a:p>
          <a:p>
            <a:pPr lvl="1"/>
            <a:r>
              <a:rPr lang="en-US" dirty="0"/>
              <a:t>Configure VS Code to run F# the project</a:t>
            </a:r>
          </a:p>
        </p:txBody>
      </p:sp>
    </p:spTree>
    <p:extLst>
      <p:ext uri="{BB962C8B-B14F-4D97-AF65-F5344CB8AC3E}">
        <p14:creationId xmlns:p14="http://schemas.microsoft.com/office/powerpoint/2010/main" val="2023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3</cp:revision>
  <dcterms:created xsi:type="dcterms:W3CDTF">2022-03-20T05:48:17Z</dcterms:created>
  <dcterms:modified xsi:type="dcterms:W3CDTF">2022-03-23T19:57:53Z</dcterms:modified>
</cp:coreProperties>
</file>