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564" r:id="rId3"/>
    <p:sldId id="5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1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ABA-FA6F-4BC3-B98C-369B7B30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ED63-2F04-4419-8C59-69180BBB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4D2E-E5C4-41F9-BD1A-63A875D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D50-5E2B-4F44-9A6B-2EAFD6D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454-6AAF-4908-BA14-A3A32EF8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BE6-9582-45A9-843B-8D7DE19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F331-8D92-4AE7-9EF8-8FA39F00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E9F4-163C-47C8-AC69-18448F78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E98-FE2E-4B3E-8BE9-595CD26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4A5-66C2-496D-9487-B4582424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2097-D9DA-4206-8044-E08ACC1A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3851-F703-416E-9E43-EF347CC2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CB3B-AD26-4877-86BF-BFC3196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4B0E-CA7D-4162-A79C-F09D1F4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E38A-41DD-45CF-AE4A-954290F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32F-E4A8-417D-9B2D-7D510CD3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B7FB-57EA-4E2D-9A1E-21E2A41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45E7-4A41-4ECC-8D5A-DB3EC32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4A88-B81E-4C5D-812B-78FCD729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07E-155A-4A2F-9D95-1042EAA5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5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211-9955-499A-B5E5-9D229D7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AC4-DF1B-4E91-B990-DFA0451A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7B23-000B-4589-BC2C-E545AD6F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5179-584D-4ED1-914A-AA44D21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070-14E0-4CC7-9BD7-1313FF2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0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52-35A2-4D00-AFA2-C0F7125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EA4A-595A-4471-AC31-A8926809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F226-71FF-4081-ADC2-5A855F19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1735-570B-416B-B9AC-2585AE54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DAF1-B9A1-4BDD-967A-63E6356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71B-C0B8-4F14-8F98-30F6896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22F-89FC-467C-8F25-47F1A548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A470-FD50-42C5-A5F9-C98CEB2E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4C5F-89CD-45BB-AC22-2BC0DD2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D2C83-A5E8-46C3-8CC9-6788DD1B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C624-156A-49B7-BE77-FE5050A0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636F-BA88-4B2C-9301-6E56221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5FF0B-B3E2-472A-A787-8F93653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E2F0-72A8-41B1-91AC-F70EEE9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8DE-E938-42F1-86C7-B14D2A3C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6302-6917-4F7D-84B4-26CA2E3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78E-6B10-4267-94C4-DA140F2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7271-C8E7-4D38-AD19-ABD652A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5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DCA9-38B1-47AF-8E3C-D87B0012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3019-80CF-4321-B368-19A4F0E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128A-CCE5-4ABD-A4E7-C12C8F68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13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372-7CD0-49A1-B0E5-79ECEA4C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3EC4-8E10-4D11-9C01-C2314DE2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1765-A71D-4ADE-8235-AFE233DB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2D00-DC44-4CC2-9346-D8A31C5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EF3F-601C-4B2A-AA64-B84ACB7F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1599-81E5-4FFB-BEAE-5714B4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23C8-170E-4B87-97DD-DE03689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86C8-1441-452B-8D05-E690F4BA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9A674-2558-478C-AA31-69C9C475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AF87-9FD8-4EE0-87FC-659D1F57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9E73-88CF-4DD3-90E3-A0348899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234A-7D19-434F-B872-B44352E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2003-88D3-4C49-8EF7-CEA23FE1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9960-535D-40BC-9C8A-13EF45FF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F9A5-39C6-44BC-96BD-8CA4551D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3F05-331E-4B33-8998-8C684CE8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7F3C-5081-4286-A6C3-F067AF0C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9721-0C06-4BA3-AA86-171C78E8D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B9466-7481-4151-8EA8-4CC116FE2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545496" cy="5779008"/>
          </a:xfrm>
        </p:spPr>
        <p:txBody>
          <a:bodyPr/>
          <a:lstStyle/>
          <a:p>
            <a:r>
              <a:rPr lang="en-US" dirty="0"/>
              <a:t>Create and run an F# script</a:t>
            </a:r>
          </a:p>
          <a:p>
            <a:pPr lvl="1"/>
            <a:r>
              <a:rPr lang="en-US" dirty="0"/>
              <a:t>Create an FSX script</a:t>
            </a:r>
          </a:p>
          <a:p>
            <a:pPr lvl="1"/>
            <a:r>
              <a:rPr lang="en-US" dirty="0"/>
              <a:t>Send code from the editor to FSI</a:t>
            </a:r>
          </a:p>
          <a:p>
            <a:pPr lvl="1"/>
            <a:r>
              <a:rPr lang="en-US" dirty="0"/>
              <a:t>Run an FSX with the dotnet CLI</a:t>
            </a:r>
          </a:p>
        </p:txBody>
      </p:sp>
    </p:spTree>
    <p:extLst>
      <p:ext uri="{BB962C8B-B14F-4D97-AF65-F5344CB8AC3E}">
        <p14:creationId xmlns:p14="http://schemas.microsoft.com/office/powerpoint/2010/main" val="26502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4</cp:revision>
  <dcterms:created xsi:type="dcterms:W3CDTF">2022-03-20T05:48:33Z</dcterms:created>
  <dcterms:modified xsi:type="dcterms:W3CDTF">2022-03-24T04:00:24Z</dcterms:modified>
</cp:coreProperties>
</file>