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451" r:id="rId3"/>
    <p:sldId id="527" r:id="rId4"/>
    <p:sldId id="526" r:id="rId5"/>
    <p:sldId id="535" r:id="rId6"/>
    <p:sldId id="536" r:id="rId7"/>
    <p:sldId id="533" r:id="rId8"/>
    <p:sldId id="492" r:id="rId9"/>
    <p:sldId id="348" r:id="rId10"/>
    <p:sldId id="537" r:id="rId11"/>
    <p:sldId id="529" r:id="rId12"/>
    <p:sldId id="289" r:id="rId13"/>
    <p:sldId id="541" r:id="rId14"/>
    <p:sldId id="326" r:id="rId15"/>
    <p:sldId id="327" r:id="rId16"/>
    <p:sldId id="538" r:id="rId17"/>
    <p:sldId id="540" r:id="rId18"/>
    <p:sldId id="530" r:id="rId19"/>
    <p:sldId id="464" r:id="rId20"/>
    <p:sldId id="532" r:id="rId21"/>
    <p:sldId id="531" r:id="rId22"/>
    <p:sldId id="452" r:id="rId23"/>
    <p:sldId id="462" r:id="rId24"/>
    <p:sldId id="458" r:id="rId25"/>
    <p:sldId id="467" r:id="rId26"/>
    <p:sldId id="489" r:id="rId27"/>
    <p:sldId id="490" r:id="rId28"/>
    <p:sldId id="454" r:id="rId29"/>
    <p:sldId id="455" r:id="rId30"/>
    <p:sldId id="459" r:id="rId31"/>
    <p:sldId id="460" r:id="rId32"/>
    <p:sldId id="5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C263-8085-4A7F-B508-BEC39B4F9BE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7CE0-32C1-481D-9DE1-92E09836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9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92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30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3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416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2201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15535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0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26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0907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7070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998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295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11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8969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6556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66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000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6539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776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0631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8837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96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61621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122869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3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6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200559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51190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366623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3212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64103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2199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020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362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856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008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000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83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3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29809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36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25095468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3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00041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163668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27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08761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83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26734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Imperative Basics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 not Brackets</a:t>
            </a:r>
          </a:p>
        </p:txBody>
      </p:sp>
    </p:spTree>
    <p:extLst>
      <p:ext uri="{BB962C8B-B14F-4D97-AF65-F5344CB8AC3E}">
        <p14:creationId xmlns:p14="http://schemas.microsoft.com/office/powerpoint/2010/main" val="36102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while</a:t>
            </a:r>
          </a:p>
          <a:p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Do something over and over until a condition is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 to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Iterate over a range of values in a loop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 in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Iterate over an </a:t>
            </a:r>
            <a:r>
              <a:rPr lang="en-US" sz="2133" dirty="0" err="1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IEnumerable</a:t>
            </a: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 collection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08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Sometimes loops are the best way to do something, but in general we want to use a non-imperative technique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do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do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 mutable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=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do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8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| Dark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&lt;div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row carousel-indicators</a:t>
            </a:r>
            <a:r>
              <a:rPr lang="en-US" dirty="0"/>
              <a:t>"&gt;</a:t>
            </a:r>
          </a:p>
          <a:p>
            <a:r>
              <a:rPr lang="en-US" dirty="0"/>
              <a:t>    &lt;div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2"/>
                </a:solidFill>
              </a:rPr>
              <a:t>background-color:red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col-md-4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data-target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homeCarousel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data-slide-to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0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2"/>
                </a:solidFill>
              </a:rPr>
              <a:t>background-color:green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col-md-4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data-target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homeCarousel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data-slide-to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with Info | Dark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Information about the code above. Code should be in Roboto Mono font, while slide title and supplemental text should remain in PS TT Commons.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&lt;div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row carousel-indicators</a:t>
            </a:r>
            <a:r>
              <a:rPr lang="en-US" dirty="0"/>
              <a:t>"&gt;</a:t>
            </a:r>
          </a:p>
          <a:p>
            <a:r>
              <a:rPr lang="en-US" dirty="0"/>
              <a:t>    &lt;div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2"/>
                </a:solidFill>
              </a:rPr>
              <a:t>background-color:red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col-md-4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data-target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homeCarousel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data-slide-to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0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2"/>
                </a:solidFill>
              </a:rPr>
              <a:t>background-color:green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col-md-4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data-target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homeCarousel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data-slide-to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"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91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F# has its own console output with </a:t>
            </a:r>
            <a:r>
              <a:rPr lang="en-US" dirty="0" err="1"/>
              <a:t>printfn</a:t>
            </a:r>
            <a:r>
              <a:rPr lang="en-US" dirty="0"/>
              <a:t>.  But you can use the .NET console classes.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System.Console.WriteLine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The value is {2*100}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The input is: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05839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has access to all .NET types including objects</a:t>
            </a:r>
          </a:p>
        </p:txBody>
      </p:sp>
    </p:spTree>
    <p:extLst>
      <p:ext uri="{BB962C8B-B14F-4D97-AF65-F5344CB8AC3E}">
        <p14:creationId xmlns:p14="http://schemas.microsoft.com/office/powerpoint/2010/main" val="300186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“do”</a:t>
            </a:r>
          </a:p>
        </p:txBody>
      </p:sp>
    </p:spTree>
    <p:extLst>
      <p:ext uri="{BB962C8B-B14F-4D97-AF65-F5344CB8AC3E}">
        <p14:creationId xmlns:p14="http://schemas.microsoft.com/office/powerpoint/2010/main" val="61027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“do”</a:t>
            </a:r>
          </a:p>
        </p:txBody>
      </p:sp>
    </p:spTree>
    <p:extLst>
      <p:ext uri="{BB962C8B-B14F-4D97-AF65-F5344CB8AC3E}">
        <p14:creationId xmlns:p14="http://schemas.microsoft.com/office/powerpoint/2010/main" val="62273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Processing</a:t>
            </a:r>
          </a:p>
        </p:txBody>
      </p:sp>
    </p:spTree>
    <p:extLst>
      <p:ext uri="{BB962C8B-B14F-4D97-AF65-F5344CB8AC3E}">
        <p14:creationId xmlns:p14="http://schemas.microsoft.com/office/powerpoint/2010/main" val="9209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Expressions</a:t>
            </a:r>
          </a:p>
        </p:txBody>
      </p:sp>
    </p:spTree>
    <p:extLst>
      <p:ext uri="{BB962C8B-B14F-4D97-AF65-F5344CB8AC3E}">
        <p14:creationId xmlns:p14="http://schemas.microsoft.com/office/powerpoint/2010/main" val="346759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and Modules</a:t>
            </a:r>
          </a:p>
        </p:txBody>
      </p:sp>
    </p:spTree>
    <p:extLst>
      <p:ext uri="{BB962C8B-B14F-4D97-AF65-F5344CB8AC3E}">
        <p14:creationId xmlns:p14="http://schemas.microsoft.com/office/powerpoint/2010/main" val="91303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Expression: </a:t>
            </a:r>
            <a:r>
              <a:rPr lang="en-US" dirty="0" err="1"/>
              <a:t>if..then..else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16629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</p:spTree>
    <p:extLst>
      <p:ext uri="{BB962C8B-B14F-4D97-AF65-F5344CB8AC3E}">
        <p14:creationId xmlns:p14="http://schemas.microsoft.com/office/powerpoint/2010/main" val="316982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331495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Name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26521" y="2235200"/>
            <a:ext cx="5698547" cy="3928533"/>
          </a:xfrm>
        </p:spPr>
        <p:txBody>
          <a:bodyPr/>
          <a:lstStyle/>
          <a:p>
            <a:r>
              <a:rPr lang="en-US" dirty="0"/>
              <a:t>bool</a:t>
            </a:r>
          </a:p>
          <a:p>
            <a:r>
              <a:rPr lang="en-US" dirty="0"/>
              <a:t>byte / </a:t>
            </a:r>
            <a:r>
              <a:rPr lang="en-US" dirty="0" err="1"/>
              <a:t>sbyte</a:t>
            </a:r>
            <a:endParaRPr lang="en-US" dirty="0"/>
          </a:p>
          <a:p>
            <a:r>
              <a:rPr lang="en-US" dirty="0"/>
              <a:t>Int16 / int32 / int64, uint16 / uint32 / uint64</a:t>
            </a:r>
          </a:p>
          <a:p>
            <a:r>
              <a:rPr lang="en-US" dirty="0"/>
              <a:t>float32, single, float, double, decimal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.NET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5" y="2235200"/>
            <a:ext cx="5825065" cy="3928533"/>
          </a:xfrm>
        </p:spPr>
        <p:txBody>
          <a:bodyPr/>
          <a:lstStyle/>
          <a:p>
            <a:r>
              <a:rPr lang="en-US" dirty="0"/>
              <a:t>Boolean </a:t>
            </a:r>
          </a:p>
          <a:p>
            <a:r>
              <a:rPr lang="en-US" dirty="0"/>
              <a:t>Unsigned / signed byte</a:t>
            </a:r>
          </a:p>
          <a:p>
            <a:r>
              <a:rPr lang="en-US" dirty="0"/>
              <a:t>16, 32 and 64 bit integers</a:t>
            </a:r>
          </a:p>
          <a:p>
            <a:r>
              <a:rPr lang="en-US" dirty="0"/>
              <a:t>32-bit, 64-bit, and 28 digit min float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3689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has access to all .NET types, including objects</a:t>
            </a:r>
          </a:p>
        </p:txBody>
      </p:sp>
    </p:spTree>
    <p:extLst>
      <p:ext uri="{BB962C8B-B14F-4D97-AF65-F5344CB8AC3E}">
        <p14:creationId xmlns:p14="http://schemas.microsoft.com/office/powerpoint/2010/main" val="83803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functions are separate.  This is considered a benefit over OOPs.</a:t>
            </a:r>
          </a:p>
        </p:txBody>
      </p:sp>
    </p:spTree>
    <p:extLst>
      <p:ext uri="{BB962C8B-B14F-4D97-AF65-F5344CB8AC3E}">
        <p14:creationId xmlns:p14="http://schemas.microsoft.com/office/powerpoint/2010/main" val="82597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does support objects, but primarily for interoperation with .NET</a:t>
            </a:r>
          </a:p>
        </p:txBody>
      </p:sp>
    </p:spTree>
    <p:extLst>
      <p:ext uri="{BB962C8B-B14F-4D97-AF65-F5344CB8AC3E}">
        <p14:creationId xmlns:p14="http://schemas.microsoft.com/office/powerpoint/2010/main" val="381222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executed from beginning of file to end.  Only code earlier in the file can be referenced. </a:t>
            </a:r>
          </a:p>
        </p:txBody>
      </p:sp>
    </p:spTree>
    <p:extLst>
      <p:ext uri="{BB962C8B-B14F-4D97-AF65-F5344CB8AC3E}">
        <p14:creationId xmlns:p14="http://schemas.microsoft.com/office/powerpoint/2010/main" val="2943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Bindings (variables)</a:t>
            </a:r>
          </a:p>
        </p:txBody>
      </p:sp>
    </p:spTree>
    <p:extLst>
      <p:ext uri="{BB962C8B-B14F-4D97-AF65-F5344CB8AC3E}">
        <p14:creationId xmlns:p14="http://schemas.microsoft.com/office/powerpoint/2010/main" val="207910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declarative – what to do</a:t>
            </a:r>
            <a:br>
              <a:rPr lang="en-US" dirty="0"/>
            </a:br>
            <a:r>
              <a:rPr lang="en-US" dirty="0"/>
              <a:t>Not imperative – how to do it</a:t>
            </a:r>
          </a:p>
        </p:txBody>
      </p:sp>
    </p:spTree>
    <p:extLst>
      <p:ext uri="{BB962C8B-B14F-4D97-AF65-F5344CB8AC3E}">
        <p14:creationId xmlns:p14="http://schemas.microsoft.com/office/powerpoint/2010/main" val="70592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uses whitespace for scoping instead of brackets {}</a:t>
            </a:r>
          </a:p>
        </p:txBody>
      </p:sp>
    </p:spTree>
    <p:extLst>
      <p:ext uri="{BB962C8B-B14F-4D97-AF65-F5344CB8AC3E}">
        <p14:creationId xmlns:p14="http://schemas.microsoft.com/office/powerpoint/2010/main" val="73656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for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creates a binding or the expression to the 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CB6B"/>
                </a:solidFill>
                <a:latin typeface="Consolas" panose="020B0609020204030204" pitchFamily="49" charset="0"/>
              </a:rPr>
              <a:t> n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ame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 | &lt;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in F# are by default immutable</a:t>
            </a:r>
          </a:p>
        </p:txBody>
      </p:sp>
    </p:spTree>
    <p:extLst>
      <p:ext uri="{BB962C8B-B14F-4D97-AF65-F5344CB8AC3E}">
        <p14:creationId xmlns:p14="http://schemas.microsoft.com/office/powerpoint/2010/main" val="303618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function declaration is also a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int -&gt; int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98700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vs Statements</a:t>
            </a:r>
          </a:p>
        </p:txBody>
      </p:sp>
    </p:spTree>
    <p:extLst>
      <p:ext uri="{BB962C8B-B14F-4D97-AF65-F5344CB8AC3E}">
        <p14:creationId xmlns:p14="http://schemas.microsoft.com/office/powerpoint/2010/main" val="210339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syntactic entity in a programming language that may be evaluated to determine its value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https://en.wikipedia.org/wiki/Expression_(computer_science)</a:t>
            </a:r>
          </a:p>
        </p:txBody>
      </p:sp>
    </p:spTree>
    <p:extLst>
      <p:ext uri="{BB962C8B-B14F-4D97-AF65-F5344CB8AC3E}">
        <p14:creationId xmlns:p14="http://schemas.microsoft.com/office/powerpoint/2010/main" val="207103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syntactic unit of an imperative programming language that expresses some action to be carried 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https://en.wikipedia.org/wiki/Statement_(computer_science)</a:t>
            </a:r>
          </a:p>
        </p:txBody>
      </p:sp>
    </p:spTree>
    <p:extLst>
      <p:ext uri="{BB962C8B-B14F-4D97-AF65-F5344CB8AC3E}">
        <p14:creationId xmlns:p14="http://schemas.microsoft.com/office/powerpoint/2010/main" val="27873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683</Words>
  <Application>Microsoft Office PowerPoint</Application>
  <PresentationFormat>Widescreen</PresentationFormat>
  <Paragraphs>98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The Imperative Basics</vt:lpstr>
      <vt:lpstr>F# Expressions</vt:lpstr>
      <vt:lpstr>F# Bindings (variables)</vt:lpstr>
      <vt:lpstr>General form for variable declaration</vt:lpstr>
      <vt:lpstr>Bindings in F# are by default immutable</vt:lpstr>
      <vt:lpstr>Function declaration</vt:lpstr>
      <vt:lpstr>Expressions vs Statements</vt:lpstr>
      <vt:lpstr>Expression</vt:lpstr>
      <vt:lpstr>Statement</vt:lpstr>
      <vt:lpstr>Spaces not Brackets</vt:lpstr>
      <vt:lpstr>Loops</vt:lpstr>
      <vt:lpstr>Loop patterns</vt:lpstr>
      <vt:lpstr>Code Snippet | Dark</vt:lpstr>
      <vt:lpstr>Code Snippet with Info | Dark</vt:lpstr>
      <vt:lpstr>Console I/O</vt:lpstr>
      <vt:lpstr>F# has access to all .NET types including objects</vt:lpstr>
      <vt:lpstr>“do”</vt:lpstr>
      <vt:lpstr>“do”</vt:lpstr>
      <vt:lpstr>Code Processing</vt:lpstr>
      <vt:lpstr>Namespaces and Modules</vt:lpstr>
      <vt:lpstr>Conditional Expression: if..then..else</vt:lpstr>
      <vt:lpstr>Classes</vt:lpstr>
      <vt:lpstr>Entry Points</vt:lpstr>
      <vt:lpstr>Match</vt:lpstr>
      <vt:lpstr>Basic types</vt:lpstr>
      <vt:lpstr>F# has access to all .NET types, including objects</vt:lpstr>
      <vt:lpstr>Data and functions are separate.  This is considered a benefit over OOPs.</vt:lpstr>
      <vt:lpstr>F# does support objects, but primarily for interoperation with .NET</vt:lpstr>
      <vt:lpstr>F# is executed from beginning of file to end.  Only code earlier in the file can be referenced. </vt:lpstr>
      <vt:lpstr>F# is declarative – what to do Not imperative – how to do it</vt:lpstr>
      <vt:lpstr>F# uses whitespace for scoping instead of brackets {}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2</cp:revision>
  <dcterms:created xsi:type="dcterms:W3CDTF">2022-03-20T05:46:12Z</dcterms:created>
  <dcterms:modified xsi:type="dcterms:W3CDTF">2022-03-24T05:22:34Z</dcterms:modified>
</cp:coreProperties>
</file>