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415" r:id="rId3"/>
    <p:sldId id="5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8" y="2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F76A-16EF-4D92-B27C-525C43572A7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B42D-2A77-490A-9AA7-8B80BC89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9ABA-FA6F-4BC3-B98C-369B7B30A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BED63-2F04-4419-8C59-69180BBB2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4D2E-E5C4-41F9-BD1A-63A875D5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7D50-5E2B-4F44-9A6B-2EAFD6D3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D454-6AAF-4908-BA14-A3A32EF8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6BE6-9582-45A9-843B-8D7DE19E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9F331-8D92-4AE7-9EF8-8FA39F000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E9F4-163C-47C8-AC69-18448F78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AE98-FE2E-4B3E-8BE9-595CD26F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54A5-66C2-496D-9487-B4582424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B2097-D9DA-4206-8044-E08ACC1A1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3851-F703-416E-9E43-EF347CC2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CB3B-AD26-4877-86BF-BFC31960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4B0E-CA7D-4162-A79C-F09D1F4D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E38A-41DD-45CF-AE4A-954290F8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3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25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523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09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163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448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866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667684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1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F32F-E4A8-417D-9B2D-7D510CD3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B7FB-57EA-4E2D-9A1E-21E2A41A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545E7-4A41-4ECC-8D5A-DB3EC32D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4A88-B81E-4C5D-812B-78FCD729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807E-155A-4A2F-9D95-1042EAA5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5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26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941148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61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360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204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547861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153488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877929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010971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8546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8211-9955-499A-B5E5-9D229D7D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AC4-DF1B-4E91-B990-DFA0451A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C7B23-000B-4589-BC2C-E545AD6F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5179-584D-4ED1-914A-AA44D21A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D070-14E0-4CC7-9BD7-1313FF28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0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5267657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6464453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9970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3568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768556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453083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92539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545469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842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AB52-35A2-4D00-AFA2-C0F7125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EA4A-595A-4471-AC31-A89268097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2F226-71FF-4081-ADC2-5A855F19C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01735-570B-416B-B9AC-2585AE54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5DAF1-B9A1-4BDD-967A-63E6356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71B-C0B8-4F14-8F98-30F6896D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34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859533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371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14560118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444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098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011188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5227654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346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6514964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1412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922F-89FC-467C-8F25-47F1A548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4A470-FD50-42C5-A5F9-C98CEB2E2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54C5F-89CD-45BB-AC22-2BC0DD26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D2C83-A5E8-46C3-8CC9-6788DD1BB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BC624-156A-49B7-BE77-FE5050A00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6636F-BA88-4B2C-9301-6E56221C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5FF0B-B3E2-472A-A787-8F936538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0E2F0-72A8-41B1-91AC-F70EEE9F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1215970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8311708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85315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4857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9067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1270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953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9443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7958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27338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78DE-E938-42F1-86C7-B14D2A3C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F6302-6917-4F7D-84B4-26CA2E35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0E78E-6B10-4267-94C4-DA140F25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A7271-C8E7-4D38-AD19-ABD652A5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75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1014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499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0482171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103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73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13146156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949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8006387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7526574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64273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7DCA9-38B1-47AF-8E3C-D87B0012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C3019-80CF-4321-B368-19A4F0E4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3128A-CCE5-4ABD-A4E7-C12C8F68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13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9090595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3630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22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1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7372-7CD0-49A1-B0E5-79ECEA4C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3EC4-8E10-4D11-9C01-C2314DE2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41765-A71D-4ADE-8235-AFE233DBB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32D00-DC44-4CC2-9346-D8A31C5B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AEF3F-601C-4B2A-AA64-B84ACB7F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1599-81E5-4FFB-BEAE-5714B4B6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9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23C8-170E-4B87-97DD-DE03689C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E86C8-1441-452B-8D05-E690F4BA1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9A674-2558-478C-AA31-69C9C4751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4AF87-9FD8-4EE0-87FC-659D1F57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79E73-88CF-4DD3-90E3-A0348899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234A-7D19-434F-B872-B44352E1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7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02003-88D3-4C49-8EF7-CEA23FE1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79960-535D-40BC-9C8A-13EF45FF5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F9A5-39C6-44BC-96BD-8CA4551D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D5D-B256-4DDC-9ED6-3A41F08CF5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3F05-331E-4B33-8998-8C684CE81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7F3C-5081-4286-A6C3-F067AF0C4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80317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Use this layout to introduce or summarize</a:t>
            </a:r>
          </a:p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Explain what’s in this section for learners</a:t>
            </a:r>
          </a:p>
          <a:p>
            <a:pPr lvl="1"/>
            <a:r>
              <a:rPr lang="en-US" dirty="0"/>
              <a:t>Layout a problem that will be solved</a:t>
            </a:r>
          </a:p>
          <a:p>
            <a:pPr marL="67737" lvl="1" indent="0">
              <a:spcBef>
                <a:spcPts val="1800"/>
              </a:spcBef>
              <a:buNone/>
            </a:pPr>
            <a:r>
              <a:rPr lang="en-US" dirty="0">
                <a:latin typeface="+mn-lt"/>
              </a:rPr>
              <a:t>Summary</a:t>
            </a:r>
          </a:p>
          <a:p>
            <a:pPr marL="609630" lvl="1" indent="-304815"/>
            <a:r>
              <a:rPr lang="en-US" dirty="0"/>
              <a:t>Revisit problem and solution</a:t>
            </a:r>
          </a:p>
          <a:p>
            <a:pPr marL="609630" lvl="1" indent="-304815"/>
            <a:r>
              <a:rPr lang="en-US" dirty="0"/>
              <a:t>Provide practical takeaways</a:t>
            </a:r>
          </a:p>
        </p:txBody>
      </p:sp>
    </p:spTree>
    <p:extLst>
      <p:ext uri="{BB962C8B-B14F-4D97-AF65-F5344CB8AC3E}">
        <p14:creationId xmlns:p14="http://schemas.microsoft.com/office/powerpoint/2010/main" val="160098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BD5C1C-9A82-4F01-A3CB-FE033054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3" y="1896887"/>
            <a:ext cx="2302468" cy="274795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B2E45D-FBD6-4AA0-8879-AEC202B434F0}"/>
              </a:ext>
            </a:extLst>
          </p:cNvPr>
          <p:cNvSpPr txBox="1">
            <a:spLocks/>
          </p:cNvSpPr>
          <p:nvPr/>
        </p:nvSpPr>
        <p:spPr>
          <a:xfrm>
            <a:off x="4473023" y="2571350"/>
            <a:ext cx="6461760" cy="3076956"/>
          </a:xfrm>
          <a:prstGeom prst="rect">
            <a:avLst/>
          </a:prstGeom>
        </p:spPr>
        <p:txBody>
          <a:bodyPr/>
          <a:lstStyle>
            <a:lvl1pPr marL="85724" marR="0" indent="-85724" algn="l" defTabSz="878982" rtl="0" eaLnBrk="1" fontAlgn="auto" latinLnBrk="0" hangingPunct="1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Char char=" "/>
              <a:tabLst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8982" marR="0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324580" marR="0" indent="-430336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800182" marR="0" indent="-47623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2057350" marR="0" indent="-41194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2578830" marR="0" indent="-438140" algn="l" defTabSz="878982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062" marR="0" indent="-433378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marR="0" indent="-423852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7530" marR="0" indent="-428616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2" indent="-57152" defTabSz="586017">
              <a:spcBef>
                <a:spcPts val="1800"/>
              </a:spcBef>
            </a:pPr>
            <a:r>
              <a:rPr lang="en-US" sz="2800" dirty="0">
                <a:solidFill>
                  <a:srgbClr val="FFFFFF"/>
                </a:solidFill>
                <a:latin typeface="PS TT Commons DemiBold"/>
              </a:rPr>
              <a:t>Up next:</a:t>
            </a:r>
          </a:p>
          <a:p>
            <a:pPr marL="57152" indent="-57152" defTabSz="586017">
              <a:spcBef>
                <a:spcPts val="1800"/>
              </a:spcBef>
            </a:pPr>
            <a:r>
              <a:rPr lang="en-US" sz="3600" dirty="0">
                <a:solidFill>
                  <a:srgbClr val="FFFFFF"/>
                </a:solidFill>
                <a:latin typeface="PS TT Commons Ligh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0368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3</cp:revision>
  <dcterms:created xsi:type="dcterms:W3CDTF">2022-03-20T05:48:33Z</dcterms:created>
  <dcterms:modified xsi:type="dcterms:W3CDTF">2022-03-24T04:04:48Z</dcterms:modified>
</cp:coreProperties>
</file>