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267" autoAdjust="0"/>
  </p:normalViewPr>
  <p:slideViewPr>
    <p:cSldViewPr snapToGrid="0">
      <p:cViewPr varScale="1">
        <p:scale>
          <a:sx n="98" d="100"/>
          <a:sy n="98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B6749-DE3F-4859-8D71-5D986535288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8DB80-5D7D-4D98-84EE-49CFDB1C3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9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2A72-01D5-4B00-B5E6-5CAA0F54D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C0DF5-5BB0-4004-B469-26E13A4BD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EC4E3-7548-48DA-BBDA-87CB943B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AF70-0EB3-4C72-A09D-6B6E6E0B7AD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C0E0C-119C-4014-A511-2F3ABCC4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733E-7D3B-42F0-8FB7-860B11C3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334-A424-4177-B886-7DEA4AC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7338-3D1B-45F2-B6E5-676136F2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7D2F4-A701-4A1F-AFF1-4764DE8B4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15608-7F72-46C6-875A-DF189D58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AF70-0EB3-4C72-A09D-6B6E6E0B7AD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C54B8-BBFA-4958-975E-F17FA96F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C8440-C055-4FA9-98A2-DF2D6F97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334-A424-4177-B886-7DEA4AC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ED125-9196-4C94-8DD7-03653B932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BD493-BA1A-49A5-9A16-8330869FD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5176F-D857-4FB7-BD7C-AEACD693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AF70-0EB3-4C72-A09D-6B6E6E0B7AD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FB94-742A-4010-9F65-B9314A93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327A-AEC6-4F40-9502-7F30D829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334-A424-4177-B886-7DEA4AC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0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EC0F-88EF-4953-A6BB-C2E363F9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6FAFE-A711-441D-849F-77A7A84C6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D2FE0-0F14-4914-B177-F1D96BFA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AF70-0EB3-4C72-A09D-6B6E6E0B7AD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77A4F-F41B-4E63-8149-5CFE2AEA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93816-DA71-48CC-9C70-0FCC2DE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334-A424-4177-B886-7DEA4AC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1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21F9-C0E0-46F5-A566-BDD859A8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EB3BC-8A0A-41FA-8FD3-26395315C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5337F-BA1D-4CFB-973A-153B2107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AF70-0EB3-4C72-A09D-6B6E6E0B7AD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601D3-8AC9-428B-95CF-EFA26E0A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790F7-ED6A-4920-9A46-A5E24030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334-A424-4177-B886-7DEA4AC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0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B48-52DD-4753-AEB6-139BEDD2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15D77-1FBD-41FB-9643-3F0D7EB14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85648-3801-4176-9925-3D19A9074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C8C69-4F0B-4B3E-B08B-B57BA466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AF70-0EB3-4C72-A09D-6B6E6E0B7AD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2A83F-37EB-4071-8F0E-06542AC5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10FBC-688B-46AC-BB48-C9865101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334-A424-4177-B886-7DEA4AC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1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C2CE-D78B-4A0B-B78B-5B43ACAA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DC571-5056-40C4-BF8C-070A3A53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67F97-B7E7-4880-9E4F-1FA95B935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D9175-5D19-4317-8FBF-8D12FD23E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46970-872F-4B42-A114-1DDE8C6C1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30A1D-CC3D-4B14-9F44-E3A07878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AF70-0EB3-4C72-A09D-6B6E6E0B7AD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E8C35-8260-447C-8FFC-6462FAA5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02ABB-2828-4C91-BB62-74EB0517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334-A424-4177-B886-7DEA4AC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4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8971-E875-436A-B8AA-26C03579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68B14-881D-408B-BEE3-A1AF9867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AF70-0EB3-4C72-A09D-6B6E6E0B7AD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7974F-0017-480C-BD89-65810C16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1ADD3-FEC1-4351-A506-0BF477C6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334-A424-4177-B886-7DEA4AC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0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CC0AF-B7FE-4951-8556-336EF46A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AF70-0EB3-4C72-A09D-6B6E6E0B7AD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38913-3C34-4CFC-A1BC-F412559C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74101-BA1C-4469-98B8-38001C29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334-A424-4177-B886-7DEA4AC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F7AA-5ABB-403E-AAA8-23D36636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3B32-3B08-46A9-8A60-37A99C24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74D00-B334-4712-999F-B04295D0D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A935F-78D4-4AB1-A788-BC4068A3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AF70-0EB3-4C72-A09D-6B6E6E0B7AD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A9849-0143-4AD8-B6B5-EE37DB4C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AAC9F-79D4-47C8-84FE-B1DD7918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334-A424-4177-B886-7DEA4AC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4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F623-C023-409E-B795-E816D868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FFD56-AA8C-4802-A56B-3F2404471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7E050-062A-4986-A8AD-E680B3FB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297C5-D57B-460B-A1FF-AD924154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AF70-0EB3-4C72-A09D-6B6E6E0B7AD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2724F-60BD-4744-8443-2DCCF912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61973-B1C1-489F-91A6-7D1DDADB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334-A424-4177-B886-7DEA4AC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8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96F43-94C2-4719-9E33-F3F72836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FB94A-2D16-4AEC-8D9B-EB117D015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F9048-1508-42F0-B5F2-F9EDACAC3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2AF70-0EB3-4C72-A09D-6B6E6E0B7AD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6221-9A87-419F-9072-0EFF77CF9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B1F2-C8B8-4DB2-8520-8B81C8DDB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D334-A424-4177-B886-7DEA4AC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4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12</cp:revision>
  <dcterms:created xsi:type="dcterms:W3CDTF">2022-03-20T05:45:11Z</dcterms:created>
  <dcterms:modified xsi:type="dcterms:W3CDTF">2022-04-20T21:35:09Z</dcterms:modified>
</cp:coreProperties>
</file>