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27" autoAdjust="0"/>
  </p:normalViewPr>
  <p:slideViewPr>
    <p:cSldViewPr snapToGrid="0">
      <p:cViewPr varScale="1">
        <p:scale>
          <a:sx n="115" d="100"/>
          <a:sy n="11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0D03-11A1-4185-B868-F499D5E81A7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BF00-A319-4B3A-8853-1D81F8CD8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E7C-58B1-4496-8010-C6197295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53946-AB8C-4709-AC7B-64349C88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4C46-C2D8-4A8E-8365-5EE64800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7F9B-AC9A-43F3-BA89-BAAE1F48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68E8B-6714-4CE1-A033-55648791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841-5AE9-4789-B867-9D807DD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05334-272B-43B7-A752-35938677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15E-DA1F-4313-A6FD-F9883210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5F0A-CBB6-43EA-BA9D-32F4ADFC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9000-1BC4-4F9C-879B-29F618F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3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A5455-2A12-44FD-95E8-E66CE7F8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39BC0-1DC0-4E0D-B4A9-CAB1CE4F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541F-1DC3-4D41-91BC-CD0B8CE9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21D8-A4B2-421A-BF45-675D516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5C0D-CCB5-42B1-A396-2318C504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2EA2-F837-4DC6-AF20-7823776B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1271-D817-470E-A23B-13A686CB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14F8-0DEE-47DF-9C9B-B9F277AB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A0DD-08B7-49D6-A457-3B64EDFD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C91C-1AE2-4F89-AA8E-5A5267C4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A98-6022-4416-9E81-975BD64F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A662-1C6D-4176-BC91-3A3EE894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6276-EF98-4D89-9CD6-5B6CF789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A8C9-CFEA-4F88-8150-1A2C6BB3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CDA5-4CD4-402F-BE0D-8E0605AC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1C26-B7B7-4302-945C-76A65543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5F6-2A44-432F-BA0B-CF4490EB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0FCA5-29E6-4143-A808-1C1BB80C6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17A0F-AE46-400F-A26C-ED38D177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4ACB-B9FB-47FC-BA3C-F0D456E4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A9D5F-4B28-41FE-922B-FDC1109A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6371-BF78-4C73-9D2F-42319267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5852-BF1C-403D-BE3A-573EB08E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0F81F-3221-42FE-9242-E74D92369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E438-52F6-49E5-BBD7-19658C84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3D37-CCC5-4E06-85AF-3A37037F0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2F05-7147-4E3D-9356-88D79E17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F3151-3EAE-482B-91B1-6B22B6A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66D54-EB82-4B18-AE6C-773A96BD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B2E9-9DA4-4CFE-81A6-805419D8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C7B5-88B6-4B7F-A19C-442E45D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B605-5D16-47F6-9EDA-45B021C0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94278-420A-470A-A189-83C0C4E3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C7D8-3AB5-46B5-A676-2C99DE4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A9C2-636A-4DB4-A0AF-D00F7394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904CB-D236-4EDD-BD7A-2BD74AB5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770-B3F6-4F47-BD48-458A623E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24AF-DC9A-429D-AA2A-4B06675B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0D544-80E0-401E-86D9-DC8ECEBD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361E-6954-4845-8ECD-DEB14653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7EB9-12F6-49B7-A41A-FEA147D3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7663-2E29-43C4-B463-FD6A9D0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16CB-530F-422C-A15C-0ABCE266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05A00-EE70-430A-A666-E5B6BDCE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387D-5126-463B-82E0-4E822C06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ABBF-A254-4102-B265-174F20CD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5206-3C54-4B7C-A6A5-D71268A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11EB-8D81-448E-B2E7-3FAF8EC8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53247-7D46-485A-8963-F8496BE8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E3DC9-AF31-4B1A-B3B7-CC4120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F894-8D1E-4540-8E68-C5E8AC76A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F457-EFBD-45B4-8E22-D59DDDB3194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999F-6842-4F48-B7AD-9346BE051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D4C7-7AF8-4706-8E3B-61CD3D43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0F23-B65A-4D7F-BCA4-408A811D8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F#</dc:title>
  <dc:creator>Michael Heydt</dc:creator>
  <cp:lastModifiedBy>Michael Heydt</cp:lastModifiedBy>
  <cp:revision>5</cp:revision>
  <dcterms:created xsi:type="dcterms:W3CDTF">2022-03-20T05:45:42Z</dcterms:created>
  <dcterms:modified xsi:type="dcterms:W3CDTF">2022-04-20T22:11:29Z</dcterms:modified>
</cp:coreProperties>
</file>