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55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1" y="14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7C4F5-0D71-49BB-A052-9CDDFB01E14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A27B1A-AE28-4A2F-A185-585D0A40F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18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F8CDF-D7E3-48D4-A2E3-647985670D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192689-9D4C-4BBB-8DF3-62BB5EDE3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3369F-CD73-483E-A13C-49F6ADBB1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7693-1A9B-4D57-AAAE-4135AEBEC94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FCABF-72F9-4E26-84ED-4CB77A89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34CE1-C645-4CE5-86A1-2A3058602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C03B-55FF-40DA-BEF9-F61D27EA0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99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6E442-E73E-4651-A155-3EE46E6FD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483D98-0B72-403F-8CBF-9AC906CDB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5331A-5F20-4205-8393-A16B139B6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7693-1A9B-4D57-AAAE-4135AEBEC94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5681C-0B8E-40C5-926A-F6A5370C7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EE9CC-0B79-4EB2-9D0A-536DFC7CB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C03B-55FF-40DA-BEF9-F61D27EA0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94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2C34CC-DE73-49AC-AB4F-A12459C440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8698C-34BA-4B66-9AF6-8ABF1B1E5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8EBFC-C343-4B55-9B15-768B161FE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7693-1A9B-4D57-AAAE-4135AEBEC94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321A9-7F48-4D50-AE91-A5224A5E0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0A6E3-58AA-428B-9CB8-D134BDB37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C03B-55FF-40DA-BEF9-F61D27EA0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71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E9573-D3D8-4D3E-BAD9-33EAC988A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13888-251D-4529-9747-60991E406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52EA9-1D74-4717-9E6D-28124A605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7693-1A9B-4D57-AAAE-4135AEBEC94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2C58B-DA7D-4605-808C-D90CA675D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61018-EC0C-4401-B5E5-F13EC52CC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C03B-55FF-40DA-BEF9-F61D27EA0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66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E3095-4F78-43DC-B409-6EA0BDD27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5E0A8-005A-409C-A20E-1533EEE4A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D50F0-8044-4DAE-BE7F-D01AF00D8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7693-1A9B-4D57-AAAE-4135AEBEC94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DA139-1FFC-4B49-BC66-008D60684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8C851-33CC-4744-A5AD-F8B28A12C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C03B-55FF-40DA-BEF9-F61D27EA0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1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02F7C-D9DF-4C92-881B-EBF47F39F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9ECEB-5602-4CF2-A127-41CC46C73D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846DF-E313-42FA-A76D-33F74F046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E37A3-2862-46F3-8B62-B56B5921D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7693-1A9B-4D57-AAAE-4135AEBEC94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D44D4-7A99-4D3E-8247-A742687EC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B8A95-8FE2-4997-81D5-EE38E8219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C03B-55FF-40DA-BEF9-F61D27EA0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1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214FA-DC66-4EAB-BC04-3A4AAF930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B1C6D-1709-471E-A572-14FED0620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DFCE77-83EB-4E4E-868C-124266CB9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E99682-BF44-4447-9ED7-55CD1E783A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0D4165-FFC6-4897-AFE8-85823D00CE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1AEB27-208A-48DE-B6DA-0FF9C06B0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7693-1A9B-4D57-AAAE-4135AEBEC94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EF8164-BA06-4DCD-9840-2BFEE6AFB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E358F1-F812-4E4E-8661-032CCDEC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C03B-55FF-40DA-BEF9-F61D27EA0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1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A470B-ABA4-443D-8829-7433AE55E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7D9CDD-0876-4D51-BDB6-5C67A0357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7693-1A9B-4D57-AAAE-4135AEBEC94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9531BE-6DDC-45E2-A61F-5AE7BDB60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924B0E-CDE1-4983-911F-BD69DC83A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C03B-55FF-40DA-BEF9-F61D27EA0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4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75E0F9-E00C-4BC1-BF2F-3F8CEC3E3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7693-1A9B-4D57-AAAE-4135AEBEC94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934D3B-DC5F-4DFB-8A0E-FC76BB7AB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19233-F1BD-4902-8319-B8B80E212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C03B-55FF-40DA-BEF9-F61D27EA0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73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E26D-085B-4618-9F3A-ED980CA99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E1353-B1B3-40B9-9979-D9C547380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7A93B-1F8C-488D-B38F-62BC02332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B86FD-2763-4E3C-88DC-B45589C2C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7693-1A9B-4D57-AAAE-4135AEBEC94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60B30-A1B2-4C6F-9099-7BCF3A5A4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06E27-49D6-4CFC-B923-42BD7936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C03B-55FF-40DA-BEF9-F61D27EA0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52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54CB-E163-49CF-9C8A-18F94B7D3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4A0ECC-CE37-4999-984E-FE81291CFD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63C3A9-35D7-4E76-B58C-47C5560E9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16536-14AB-423B-AF5F-337E5FD9B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7693-1A9B-4D57-AAAE-4135AEBEC94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3F6A0-F094-42B0-9801-CEF31A5C6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F12BE-E66F-40BE-8BA4-153B2C981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AC03B-55FF-40DA-BEF9-F61D27EA0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42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EFB3B8-03DE-42BF-828C-59123A5EE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146F9-277F-462A-93B0-96CD4AEAA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18CEA-FF0A-4D88-9E42-996DC80AEB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E7693-1A9B-4D57-AAAE-4135AEBEC941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FD656-9B71-4FAA-8663-C71F6AFBE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93F8F-B134-4DF0-ADCC-E25C99B676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AC03B-55FF-40DA-BEF9-F61D27EA0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0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B56AF-9A9B-4167-A94C-9C86B32551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CFB1B-FA4B-47EA-957E-67C3586F30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4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Heydt</dc:creator>
  <cp:lastModifiedBy>Michael Heydt</cp:lastModifiedBy>
  <cp:revision>7</cp:revision>
  <dcterms:created xsi:type="dcterms:W3CDTF">2022-03-20T05:46:40Z</dcterms:created>
  <dcterms:modified xsi:type="dcterms:W3CDTF">2022-04-20T22:06:27Z</dcterms:modified>
</cp:coreProperties>
</file>