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82" y="1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89E49-6F76-4B74-BBBB-9BC0937E401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A9989-D231-4B33-ACFA-FE941BAD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BBF-8FDD-44CC-92A1-8073382BB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6BC3C-9935-4A69-AEFC-1B369226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DCBDE-BFC6-43CC-8C4C-041CCF9A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EB472-B0C4-42A7-9D42-FDD8AC81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BB8F8-E1B7-430C-8E57-90A0407B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1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97CE-C5FC-4F0D-AC2C-E3341781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9DD75-AB36-4AC3-ACDE-0AA80AE91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A557-673A-4D8B-8A21-FE6E4AE9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B0717-F478-42FB-B77D-EFB45D3A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26DC0-09F6-4B9B-892D-248A5D24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0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BD7D0-8A0A-4C49-B61A-14A496ABC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64FBF-3502-487C-82E5-EE1D0423F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8E1E9-56F3-4042-8EBE-21999D4C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0AF9-9292-4F9E-84AB-A275A854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73EE-9747-4110-9F05-DBAB23E8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7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3D78-23E9-4BF6-B6B9-B7E4C296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49AF-C626-4FAC-A2DF-4132F7A6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7BC1-09C3-47A7-8EF6-C400405F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85FC4-8227-49DD-B316-80426E1B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EFA12-D3D2-431E-B221-FD4497B4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E118-EA56-4B03-B910-7CD16390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F751E-3EBB-415E-ACFD-FFB3DAEBE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8DAC7-4337-4680-BCFC-514B41E5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7E15E-F993-48C8-A90D-E6554E44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6D386-E124-4908-9269-D0672A21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7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1D05-65AC-47DF-9DB6-185CDC6E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34F79-2A1D-41F9-979F-15A606C1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4A677-373A-40F6-81EE-18889BEBF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40AC-3DA9-4A3B-9F35-E8FC73DC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FDB91-2E43-4BF5-9848-2C4496ED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691F9-B5C0-432A-A73A-0CDAA68C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D75E-F3BA-493E-942B-1BB78DC5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EFD4E-F633-45C2-9C98-786E0DE58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1C1F1-A5AA-46B9-A520-85956E926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2BB08-C0AF-41C2-A142-F79DF62A3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94564-5AFF-4280-B0A0-2D11351D4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08A83-E201-4E5F-B25F-D0CDA299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5250-D554-4194-B7E6-CC189840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D5DAA-D997-42C6-9ACE-246595DF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3C30-06CB-4CA6-9482-B9527FCF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EF3C1-4D3F-4C09-B5BD-1930F145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E329C-1DA9-4902-99B5-3BD0CDA2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4B7CB-E9BC-4B93-8C5D-A6E2CCFE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8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7AFAB-F89F-45D6-B5E3-545496B3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4C539-3D45-4EF8-AC4D-11BD3ACD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88055-0F54-415A-B31F-2504DF41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7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7624-761D-4C79-9F7D-85F79FCA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6921-B9F5-43CA-A41A-ECC88C0D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DA727-77F1-4241-9193-4BC5DC5EC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93E54-9E39-428F-8D36-53B7F26F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4E5FD-A8D3-496C-826C-10AB3B8B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6DC85-82E2-48B0-A04C-BC69F339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8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C0F1-E9C7-4DA9-90E2-297BEF6C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587B9-E58C-4FE8-AB0B-4C049414D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6D37B-0577-4870-947D-6C4C9CC5D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A2C44-EA13-4C79-A6C6-7B710924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F7DF-83CD-4BD6-852A-AD178ADE47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8F3D6-0E0A-4AA4-A05E-D94C98E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06A03-7AB0-4197-92D1-83CD494C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8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29DA5-F9D8-45B8-9A27-D7908B07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0D73B-4744-4A78-821A-183B4E53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9719D-8EEE-4727-8311-5FA1341A0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BF7DF-83CD-4BD6-852A-AD178ADE470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1E736-2D54-4A7B-A343-17C3F8709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4EE89-0AF9-4E96-BEF9-EFA51C432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577B-16E3-40C4-B350-81A0023F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and the .NET CLI</dc:title>
  <dc:creator>Michael Heydt</dc:creator>
  <cp:lastModifiedBy>Michael Heydt</cp:lastModifiedBy>
  <cp:revision>5</cp:revision>
  <dcterms:created xsi:type="dcterms:W3CDTF">2022-03-20T05:47:30Z</dcterms:created>
  <dcterms:modified xsi:type="dcterms:W3CDTF">2022-04-20T21:45:39Z</dcterms:modified>
</cp:coreProperties>
</file>