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F9BD6-E3FD-48AC-9D71-E12EAE7F58D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682A-89C7-4C26-AD6B-730F75C9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15C0-73FF-4CCB-B8FE-41EDB9291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76534-9AFA-4501-8AF4-528F1286A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65EF-5027-4D3D-82D5-55DA9186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6446-02B8-463D-A184-48E048D0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BBCA-C3E3-42E3-A24B-E1FC34D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9CE0-FF26-4774-8E15-318B528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D7EC9-F822-401D-83EF-DD940233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76C9-F8F2-406B-A949-6108B35A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64E4-6845-4340-B2EA-FB3F7D75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9DDE-86A7-4006-B962-796A4746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0903B-531B-4FE6-BD1C-0C2B64E27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58857-9D77-4CB2-9FD7-12003ECD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3598-108E-49C8-8CA5-E22BEE47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4A9D-70AE-4F68-B983-8ADB77F1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3556-E8FA-4C6D-BB84-FAC04A0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5C22-53D1-4BAE-BA3C-8F91CBC7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F454-F4FD-4BA3-A4CE-C14FB17A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FFED-2AD4-4761-A3E8-8668244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133B-286C-4C57-AB59-8C54C16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E43A-DB04-4287-BE23-B48645CC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4F5D-A9C1-47DC-BB67-1D8C0818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72CB-48A2-4F44-BAFB-6EEBB51E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65BB-9075-4500-A5C2-F830D732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D91F-25DF-4A77-8950-6E85FC2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24EB-C768-4E2D-94E5-140E7369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D29A-6215-4E92-B539-8610CC52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40A0-41DF-4948-8C78-874C88F4C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40B7-D21B-4062-89E9-19DA9B97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67093-5AC9-4B02-8753-8CF51183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E8C2-B2C9-4B38-827E-CE41363E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B87A8-A9D2-4E03-8AD5-07C17A17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EEF9-CE8B-498C-884C-75846FA1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47F69-85F0-4B6A-876F-F16AFE66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B59EB-C3E5-4299-87FA-5BA2FF60B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833E1-7005-417E-ABED-8AB58E5D3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A2467-737B-4338-AB81-3BCC8634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744EC-3155-42E7-92E6-B9574B5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2CBC8-CBA9-4D56-B878-B128851E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D3480-0F64-471F-82E8-941E5F9E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8B6B-1BA9-478C-8529-59598DA7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AB1BB-8881-4432-9892-07FD0AD0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E8BBD-86DE-42E0-8841-B98BC27E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C3494-BEC5-413F-90EA-20AE2D07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F7AF5-E5AB-46CC-ACE8-222968A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4B605-90C7-42B2-A0A9-72A9CF7F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CBCFF-5E20-4872-8138-F4D20EE9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2A81-27A9-4C1F-A714-B1BFEB89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D1A8-E6E0-43D3-AB11-3B059A3A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8A2F-CD0D-4D0C-9F75-093E04EB4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C9EF-AE72-42A4-B8FF-9857D80F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3527-ED0D-47D7-BFE0-764D0F4D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A0CA-15F1-43ED-8410-EF2FA05F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7395-1EEB-49A0-B9CA-7F0F2732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A016C-FAC0-4353-8377-361455445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AE5B9-FB61-402E-97F8-9FD9BC68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C93F-7355-49DF-8AC4-3D3C8E00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0275D-E2F7-47D8-A1E5-79697129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E551-017E-474B-B77C-E5670AE3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D3023-F4FF-4A94-A7EA-70F9CED0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FF55-8309-4D24-877C-4D74F965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ED24-6C56-4F29-9437-240650825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FE0E-DF58-49C3-A277-92C56861038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E1AF-5083-4339-AF47-DC9B43AC7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1E97-27A2-49DE-B274-BB05D424F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DF90-8125-4E2B-ABFB-C8C1D566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5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3</cp:revision>
  <dcterms:created xsi:type="dcterms:W3CDTF">2022-03-20T05:47:54Z</dcterms:created>
  <dcterms:modified xsi:type="dcterms:W3CDTF">2022-04-20T22:12:13Z</dcterms:modified>
</cp:coreProperties>
</file>