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5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1" y="14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9F76A-16EF-4D92-B27C-525C43572A77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0B42D-2A77-490A-9AA7-8B80BC891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50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Title of Course in Title Case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5362" y="3185951"/>
            <a:ext cx="10220463" cy="549791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3000" spc="0" baseline="0">
                <a:latin typeface="+mj-lt"/>
              </a:defRPr>
            </a:lvl1pPr>
          </a:lstStyle>
          <a:p>
            <a:pPr lvl="0"/>
            <a:r>
              <a:rPr lang="en-US"/>
              <a:t>Module Two Title in Title Case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5987"/>
          </a:xfrm>
          <a:prstGeom prst="rect">
            <a:avLst/>
          </a:prstGeom>
        </p:spPr>
        <p:txBody>
          <a:bodyPr lIns="91440" tIns="45720" rIns="91440" anchor="t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5723"/>
            <a:ext cx="6386425" cy="455809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3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997952" y="-8046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" name="TextBox 4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988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ix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Two Column Six Item List with Icons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590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0" y="3111195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590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6962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10409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6962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6" hasCustomPrompt="1"/>
          </p:nvPr>
        </p:nvSpPr>
        <p:spPr>
          <a:xfrm>
            <a:off x="838202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7" hasCustomPrompt="1"/>
          </p:nvPr>
        </p:nvSpPr>
        <p:spPr>
          <a:xfrm>
            <a:off x="838202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838202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6368387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6368387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6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6368387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</p:spTree>
    <p:extLst>
      <p:ext uri="{BB962C8B-B14F-4D97-AF65-F5344CB8AC3E}">
        <p14:creationId xmlns:p14="http://schemas.microsoft.com/office/powerpoint/2010/main" val="197438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 | Three Item Chunk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199085" y="1715195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199085" y="325504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199085" y="480909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5852162" y="184156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5852162" y="3386059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5852162" y="4933008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706368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788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ight | Three Item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85126" y="1718052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85126" y="3257899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85126" y="4811948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838202" y="184442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838202" y="3388917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838202" y="4935865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62356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641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 Text and Three Item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Description Text and Three Item Icons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25" hasCustomPrompt="1"/>
          </p:nvPr>
        </p:nvSpPr>
        <p:spPr>
          <a:xfrm>
            <a:off x="838200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162836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9" name="Content Placeholder 16"/>
          <p:cNvSpPr>
            <a:spLocks noGrp="1"/>
          </p:cNvSpPr>
          <p:nvPr>
            <p:ph sz="quarter" idx="28" hasCustomPrompt="1"/>
          </p:nvPr>
        </p:nvSpPr>
        <p:spPr>
          <a:xfrm>
            <a:off x="8162836" y="2879637"/>
            <a:ext cx="3190964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8162836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500519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2" name="Content Placeholder 16"/>
          <p:cNvSpPr>
            <a:spLocks noGrp="1"/>
          </p:cNvSpPr>
          <p:nvPr>
            <p:ph sz="quarter" idx="31" hasCustomPrompt="1"/>
          </p:nvPr>
        </p:nvSpPr>
        <p:spPr>
          <a:xfrm>
            <a:off x="4500519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4500519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3" hasCustomPrompt="1"/>
          </p:nvPr>
        </p:nvSpPr>
        <p:spPr>
          <a:xfrm>
            <a:off x="838200" y="1381307"/>
            <a:ext cx="10515600" cy="123172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2267" b="0" i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Try keeping the text on a slide to a minimum. But sometimes we know descriptions are necessary.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00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or Image Chunking: Two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706881"/>
            <a:ext cx="5037184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3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6316620" y="1706881"/>
            <a:ext cx="5037180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16620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1318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Circle Icon or Image Chunking: Two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2120136" y="1725298"/>
            <a:ext cx="3291840" cy="329184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70666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6790279" y="1725298"/>
            <a:ext cx="3294734" cy="329473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7825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480188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1" y="2020388"/>
            <a:ext cx="3318693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035109" y="2020388"/>
            <a:ext cx="3318691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4436655" y="2020388"/>
            <a:ext cx="3318692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759913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Circle 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34508" y="1889759"/>
            <a:ext cx="2926080" cy="29260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226844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4628388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4236483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Four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43181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43181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880365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3388909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6134637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80365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388909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134637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152932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Circle Icon or Image Chunking: Four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1046333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046333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8862934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3651867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257401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62934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651867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257400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3474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7272"/>
          </a:xfrm>
          <a:prstGeom prst="rect">
            <a:avLst/>
          </a:prstGeom>
        </p:spPr>
        <p:txBody>
          <a:bodyPr lIns="91440" tIns="45720" rIns="91440" anchor="t" anchorCtr="0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4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7008"/>
            <a:ext cx="6386425" cy="457200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Module Title in Title Case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10" name="Rectangle 9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70278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nly Image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Only Image Chunking: Six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37920" y="1612410"/>
            <a:ext cx="2698497" cy="1538109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137920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135889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135889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8513485" y="1613369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8513485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8513485" y="3966253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513484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4823670" y="1612410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823671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4823670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823671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123542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Three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955829" y="1750332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</a:t>
            </a:r>
            <a:r>
              <a:rPr lang="en-US" dirty="0"/>
              <a:t>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571752" y="1688081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955829" y="3387184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571752" y="3324932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955829" y="4988471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571752" y="4926218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76395" y="165251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76395" y="328936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76395" y="4890652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25E7E1-AB9A-4346-ABB8-E89020A2AC8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73808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Four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51615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826817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4139555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545229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8256" y="149108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8256" y="2801748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8256" y="4114486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8256" y="542722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" y="-530478"/>
            <a:ext cx="4776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/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baseline="0">
                <a:solidFill>
                  <a:schemeClr val="accent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appear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16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18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Five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430125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5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415668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415668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3401210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3401210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4386753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4386753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6653" y="1491083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6653" y="247662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6653" y="3462170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6653" y="4447711"/>
            <a:ext cx="0" cy="729916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838200" y="5400429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166557" y="5400429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046653" y="546138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BDA66-5CF3-6243-94AB-17DD7EF727B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22356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320882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5767338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214932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6821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0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216821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38200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728958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iv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250135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0960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51060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432845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8382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802748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3811242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444496"/>
            <a:ext cx="12192000" cy="441350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883665"/>
            <a:ext cx="5387163" cy="70521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11545860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9" y="2023872"/>
            <a:ext cx="446977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12461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706" y="570867"/>
            <a:ext cx="10472605" cy="2808060"/>
          </a:xfrm>
        </p:spPr>
        <p:txBody>
          <a:bodyPr anchor="b"/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 Add Section Header in Title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360623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5" name="Group 4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6" name="Rectangle 5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43409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wo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2452374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885507"/>
            <a:ext cx="440131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6582"/>
            <a:ext cx="38997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17920" y="2446435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7919" y="1885507"/>
            <a:ext cx="44004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30907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530907" y="2032521"/>
            <a:ext cx="390144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7106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with Tab and Output Secti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2452374"/>
            <a:ext cx="7851649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1885507"/>
            <a:ext cx="53893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4432"/>
            <a:ext cx="7205508" cy="39014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3872"/>
            <a:ext cx="4665319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51648" y="2452374"/>
            <a:ext cx="4340352" cy="44056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30859" y="2694431"/>
            <a:ext cx="3892917" cy="390144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&gt; Console</a:t>
            </a:r>
          </a:p>
        </p:txBody>
      </p:sp>
    </p:spTree>
    <p:extLst>
      <p:ext uri="{BB962C8B-B14F-4D97-AF65-F5344CB8AC3E}">
        <p14:creationId xmlns:p14="http://schemas.microsoft.com/office/powerpoint/2010/main" val="42024907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Title Left and Tab Righ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2660" y="3142388"/>
            <a:ext cx="3880068" cy="65828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Code 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8967" y="598952"/>
            <a:ext cx="7783033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8967" y="1"/>
            <a:ext cx="5401339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741328" y="836428"/>
            <a:ext cx="7170257" cy="57472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791740" y="124599"/>
            <a:ext cx="351391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4575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Full Page with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598952"/>
            <a:ext cx="12192001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5330456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708592"/>
            <a:ext cx="11555181" cy="586289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67876"/>
            <a:ext cx="45093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472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 and Description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9663378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 and Descriptio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28487307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Half Page with Tab and Outpu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2295434"/>
            <a:ext cx="12192001" cy="261624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10660"/>
            <a:ext cx="4014264" cy="795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2505787"/>
            <a:ext cx="11583534" cy="215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835258"/>
            <a:ext cx="3223292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3" y="4911676"/>
            <a:ext cx="12192003" cy="1946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8224" y="5010912"/>
            <a:ext cx="11583533" cy="15847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&gt;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845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Horizontal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>
            <a:noAutofit/>
          </a:bodyPr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20792318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Page Horizontal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/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4808032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76937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p 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474134"/>
            <a:ext cx="10036527" cy="3115733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Up Next:</a:t>
            </a:r>
          </a:p>
          <a:p>
            <a:pPr lvl="0"/>
            <a:r>
              <a:rPr lang="en-US"/>
              <a:t>Title of Upcoming Module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76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7" name="Rectangle 6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517736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10939482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Vertical with Points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799"/>
            <a:ext cx="5486436" cy="61874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799"/>
            <a:ext cx="5650992" cy="6187440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34321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: Dark Half Page Vertical with Poi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800"/>
            <a:ext cx="5486436" cy="61881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800"/>
            <a:ext cx="5648976" cy="6188149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58071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| Title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31373" y="469054"/>
            <a:ext cx="3745556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2267" b="0" i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781376" indent="-385259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177491" indent="-382550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462372" indent="-284878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462369" indent="0" algn="r">
              <a:buFont typeface="Myriad Pro" panose="020B0503030403020204" pitchFamily="34" charset="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4917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52909" y="998318"/>
            <a:ext cx="6570132" cy="486136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</a:t>
            </a:r>
            <a:r>
              <a:rPr lang="en-US"/>
              <a:t>Click </a:t>
            </a:r>
            <a:br>
              <a:rPr lang="en-US"/>
            </a:br>
            <a:r>
              <a:rPr lang="en-US"/>
              <a:t>Icon </a:t>
            </a:r>
            <a:r>
              <a:rPr lang="en-US" dirty="0"/>
              <a:t>to Add Graphic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C30AE-4042-DF40-A45C-5A097F76AB5C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66042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55414" y="469054"/>
            <a:ext cx="3589868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09253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469054"/>
            <a:ext cx="6509173" cy="591989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F3F88-D25E-3D41-A795-440430B54F92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97291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625601"/>
            <a:ext cx="3496735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7627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1625601"/>
            <a:ext cx="6509173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827264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185255-18F2-E04A-BB77-58C1D7B2DA1E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8888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379627" y="1625601"/>
            <a:ext cx="3974173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27673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25601"/>
            <a:ext cx="6037521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297080" indent="0" algn="r">
              <a:buSzPct val="10000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596192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882673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096990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99874-47B9-A54E-8607-0E9834DFB839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52426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Edge Bleed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364480" y="482601"/>
            <a:ext cx="6339840" cy="589280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114481" indent="-231787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97582" indent="-201093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4822612" cy="68580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algn="ctr">
              <a:defRPr sz="30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70C94-AB62-154E-9ED6-88180435724F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44939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Left | 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23232" y="2245410"/>
            <a:ext cx="6778752" cy="745872"/>
          </a:xfrm>
        </p:spPr>
        <p:txBody>
          <a:bodyPr anchor="b">
            <a:noAutofit/>
          </a:bodyPr>
          <a:lstStyle>
            <a:lvl1pPr algn="l">
              <a:defRPr sz="3334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54620" y="1954960"/>
            <a:ext cx="2887105" cy="2887105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algn="ctr">
              <a:defRPr sz="26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photo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23232" y="3247313"/>
            <a:ext cx="6778752" cy="254388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/>
              <a:t>Second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963A0-2F0D-CA43-B501-A09765E44E6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99001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Point-by-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4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one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4" y="2235200"/>
            <a:ext cx="5285233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3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two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6349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6D7B9A-E0F4-3B42-B53A-8A55D135649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50372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1473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by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3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first thing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3" y="2235200"/>
            <a:ext cx="5285234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4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second thing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5232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545329-2804-9544-8A45-437649388D63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16335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25980" y="1167659"/>
            <a:ext cx="7940040" cy="4522683"/>
          </a:xfrm>
        </p:spPr>
        <p:txBody>
          <a:bodyPr/>
          <a:lstStyle>
            <a:lvl1pPr>
              <a:lnSpc>
                <a:spcPct val="10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255300398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55797"/>
            <a:ext cx="10038080" cy="2601804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short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3871810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7854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42250"/>
            <a:ext cx="10038080" cy="340105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6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longer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4616876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033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923627"/>
            <a:ext cx="10038080" cy="78570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Word to define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2896449"/>
            <a:ext cx="10038080" cy="2630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spc="0" baseline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definition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77384" y="6280224"/>
            <a:ext cx="10037657" cy="42545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Citation: Author/Source, Title, Link/Short Url</a:t>
            </a:r>
          </a:p>
        </p:txBody>
      </p:sp>
    </p:spTree>
    <p:extLst>
      <p:ext uri="{BB962C8B-B14F-4D97-AF65-F5344CB8AC3E}">
        <p14:creationId xmlns:p14="http://schemas.microsoft.com/office/powerpoint/2010/main" val="30577676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e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25717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/>
          <p:cNvSpPr/>
          <p:nvPr userDrawn="1"/>
        </p:nvSpPr>
        <p:spPr>
          <a:xfrm>
            <a:off x="1543050" y="2542395"/>
            <a:ext cx="2286000" cy="1917059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6118" y="2542395"/>
            <a:ext cx="6110497" cy="690865"/>
          </a:xfrm>
        </p:spPr>
        <p:txBody>
          <a:bodyPr anchor="b">
            <a:noAutofit/>
          </a:bodyPr>
          <a:lstStyle>
            <a:lvl1pPr algn="l">
              <a:defRPr sz="3067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Place Title Here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6116" y="3338005"/>
            <a:ext cx="4911635" cy="635704"/>
          </a:xfrm>
          <a:prstGeom prst="rect">
            <a:avLst/>
          </a:prstGeom>
        </p:spPr>
        <p:txBody>
          <a:bodyPr lIns="0" tIns="45720" rIns="91440" bIns="91440" anchor="b" anchorCtr="0">
            <a:noAutofit/>
          </a:bodyPr>
          <a:lstStyle>
            <a:lvl1pPr>
              <a:defRPr sz="2400" b="0" i="0" spc="0" baseline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Title of Pluralsight Course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366117" y="3984556"/>
            <a:ext cx="4911633" cy="474897"/>
          </a:xfrm>
          <a:prstGeom prst="rect">
            <a:avLst/>
          </a:prstGeom>
        </p:spPr>
        <p:txBody>
          <a:bodyPr lIns="0" tIns="45720" bIns="91440" anchor="ctr">
            <a:noAutofit/>
          </a:bodyPr>
          <a:lstStyle>
            <a:lvl1pPr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0118" y="3017292"/>
            <a:ext cx="1256331" cy="96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6422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43012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274078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05144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ectangle 13"/>
          <p:cNvSpPr/>
          <p:nvPr userDrawn="1"/>
        </p:nvSpPr>
        <p:spPr>
          <a:xfrm>
            <a:off x="700970" y="536210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151401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282467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13533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73968" y="544599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25224708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940487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25114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56388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94048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25114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561809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02437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333503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645697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19063647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5850278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1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47728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" y="2054618"/>
            <a:ext cx="4629149" cy="4462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205216" y="4389120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F9276-50F7-3C4E-B586-DCF2A3989FD5}"/>
              </a:ext>
            </a:extLst>
          </p:cNvPr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2946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3192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1830273"/>
            <a:ext cx="9824509" cy="568195"/>
          </a:xfrm>
        </p:spPr>
        <p:txBody>
          <a:bodyPr anchor="ctr"/>
          <a:lstStyle>
            <a:lvl1pPr marL="0" indent="0">
              <a:buNone/>
              <a:defRPr sz="3000" baseline="0">
                <a:latin typeface="+mj-lt"/>
              </a:defRPr>
            </a:lvl1pPr>
          </a:lstStyle>
          <a:p>
            <a:pPr lvl="0"/>
            <a:r>
              <a:rPr lang="en-US"/>
              <a:t>Click to Add Subtitle in Title Case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237067"/>
            <a:ext cx="10036527" cy="812800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Click to Add Slide Title in Title Case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22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2" name="TextBox 1"/>
          <p:cNvSpPr txBox="1"/>
          <p:nvPr userDrawn="1"/>
        </p:nvSpPr>
        <p:spPr>
          <a:xfrm>
            <a:off x="1709531" y="728869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8020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sion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4635499" cy="6858000"/>
          </a:xfrm>
          <a:prstGeom prst="rect">
            <a:avLst/>
          </a:prstGeom>
          <a:gradFill flip="none" rotWithShape="1">
            <a:gsLst>
              <a:gs pos="0">
                <a:srgbClr val="F15B2A"/>
              </a:gs>
              <a:gs pos="100000">
                <a:srgbClr val="E80A89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Version Check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02" y="3052161"/>
            <a:ext cx="1624895" cy="162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8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C152-5D1F-47B5-8951-616F8DA0C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/>
              <a:t>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51056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63167" y="2241005"/>
            <a:ext cx="4886609" cy="12303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46101" y="560919"/>
            <a:ext cx="4783667" cy="573616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63167" y="3733339"/>
            <a:ext cx="4886609" cy="173355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6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200367" y="462190"/>
            <a:ext cx="7791271" cy="32779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108894" y="3994999"/>
            <a:ext cx="9974217" cy="7429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+mj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15080" y="4830236"/>
            <a:ext cx="6161845" cy="113877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9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865"/>
            <a:ext cx="10515600" cy="543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4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6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489" y="6149463"/>
            <a:ext cx="449824" cy="449824"/>
          </a:xfrm>
          <a:prstGeom prst="rect">
            <a:avLst/>
          </a:prstGeom>
        </p:spPr>
      </p:pic>
      <p:sp>
        <p:nvSpPr>
          <p:cNvPr id="7" name="Text Placeholder 16"/>
          <p:cNvSpPr txBox="1">
            <a:spLocks/>
          </p:cNvSpPr>
          <p:nvPr userDrawn="1"/>
        </p:nvSpPr>
        <p:spPr>
          <a:xfrm>
            <a:off x="8048978" y="-853440"/>
            <a:ext cx="4143022" cy="719629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  <a:p>
            <a:pPr marL="0" marR="0" lvl="0" indent="0" algn="r" defTabSz="39068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Myriad Pro" panose="020B0503030403020204" pitchFamily="34" charset="0"/>
              <a:buNone/>
              <a:tabLst/>
              <a:defRPr/>
            </a:pPr>
            <a:r>
              <a:rPr lang="en-US" sz="160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</p:txBody>
      </p:sp>
    </p:spTree>
    <p:extLst>
      <p:ext uri="{BB962C8B-B14F-4D97-AF65-F5344CB8AC3E}">
        <p14:creationId xmlns:p14="http://schemas.microsoft.com/office/powerpoint/2010/main" val="154881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23" rtl="0" eaLnBrk="1" latinLnBrk="0" hangingPunct="1">
        <a:lnSpc>
          <a:spcPct val="90000"/>
        </a:lnSpc>
        <a:spcBef>
          <a:spcPct val="0"/>
        </a:spcBef>
        <a:buNone/>
        <a:defRPr sz="3734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2" marR="0" indent="-57152" algn="l" defTabSz="586017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Myriad Pro" panose="020B0503030403020204" pitchFamily="34" charset="0"/>
        <a:buChar char=" 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17" marR="0" indent="-288937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-"/>
        <a:tabLst/>
        <a:defRPr sz="2000" b="0" i="0" kern="1200" baseline="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2pPr>
      <a:lvl3pPr marL="883097" marR="0" indent="-286905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•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3pPr>
      <a:lvl4pPr marL="1200181" marR="0" indent="-317508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4pPr>
      <a:lvl5pPr marL="1371635" marR="0" indent="-274646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5pPr>
      <a:lvl6pPr marL="1719306" marR="0" indent="-292108" algn="l" defTabSz="586017" rtl="0" eaLnBrk="1" fontAlgn="auto" latinLnBrk="0" hangingPunct="1">
        <a:lnSpc>
          <a:spcPct val="100000"/>
        </a:lnSpc>
        <a:spcBef>
          <a:spcPts val="448"/>
        </a:spcBef>
        <a:spcAft>
          <a:spcPts val="0"/>
        </a:spcAft>
        <a:buClr>
          <a:srgbClr val="404040"/>
        </a:buClr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03475" marR="0" indent="-288933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57" marR="0" indent="-282582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815" marR="0" indent="-285758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5851449"/>
      </p:ext>
    </p:extLst>
  </p:cSld>
  <p:clrMapOvr>
    <a:masterClrMapping/>
  </p:clrMapOvr>
</p:sld>
</file>

<file path=ppt/theme/theme1.xml><?xml version="1.0" encoding="utf-8"?>
<a:theme xmlns:a="http://schemas.openxmlformats.org/drawingml/2006/main" name="PSTTCommons">
  <a:themeElements>
    <a:clrScheme name="F15B2A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15B2A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2A9FBC"/>
      </a:folHlink>
    </a:clrScheme>
    <a:fontScheme name="PSTTCommons">
      <a:majorFont>
        <a:latin typeface="PS TT Commons Light"/>
        <a:ea typeface=""/>
        <a:cs typeface=""/>
      </a:majorFont>
      <a:minorFont>
        <a:latin typeface="PS TT Commons D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525" b="0" i="0" u="none" strike="noStrike" kern="1200" cap="none" spc="0" normalizeH="0" baseline="0" noProof="0" dirty="0" smtClean="0">
            <a:ln>
              <a:noFill/>
            </a:ln>
            <a:solidFill>
              <a:srgbClr val="E5E5E5">
                <a:lumMod val="10000"/>
              </a:srgbClr>
            </a:solidFill>
            <a:effectLst/>
            <a:uLnTx/>
            <a:uFillTx/>
            <a:latin typeface="PS TT Commons" charset="0"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STTCommons" id="{415A3CED-455C-48C1-87D2-6E28B4E15F13}" vid="{B499725F-017E-4D18-8546-0C7168FF96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7" baseType="lpstr">
      <vt:lpstr>Arial</vt:lpstr>
      <vt:lpstr>Calibri</vt:lpstr>
      <vt:lpstr>Consolas</vt:lpstr>
      <vt:lpstr>Gotham Medium</vt:lpstr>
      <vt:lpstr>Lucida Grande</vt:lpstr>
      <vt:lpstr>Montserrat</vt:lpstr>
      <vt:lpstr>Myriad Pro</vt:lpstr>
      <vt:lpstr>Myriad Pro Light</vt:lpstr>
      <vt:lpstr>PS TT Commons</vt:lpstr>
      <vt:lpstr>PS TT Commons Book</vt:lpstr>
      <vt:lpstr>PS TT Commons DemiBold</vt:lpstr>
      <vt:lpstr>PS TT Commons Light</vt:lpstr>
      <vt:lpstr>Roboto Mono</vt:lpstr>
      <vt:lpstr>Wingdings</vt:lpstr>
      <vt:lpstr>Wingdings 3</vt:lpstr>
      <vt:lpstr>PSTTCommons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Heydt</dc:creator>
  <cp:lastModifiedBy>Michael Heydt</cp:lastModifiedBy>
  <cp:revision>9</cp:revision>
  <dcterms:created xsi:type="dcterms:W3CDTF">2022-03-20T05:48:33Z</dcterms:created>
  <dcterms:modified xsi:type="dcterms:W3CDTF">2022-04-20T21:59:58Z</dcterms:modified>
</cp:coreProperties>
</file>