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1" y="14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9F76A-16EF-4D92-B27C-525C43572A7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B42D-2A77-490A-9AA7-8B80BC89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88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197438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8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64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00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1318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80188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59913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236483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52932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3474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027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23542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73808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8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22356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767338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21493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72895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51060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811242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12461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3409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106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42024907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575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47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9663378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8487307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845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0792318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808032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76937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1773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0939482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432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58071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6042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97291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8888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2426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44939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9001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50372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147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16335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25530039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785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033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30577676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422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5224708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9063647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5850278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47728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2946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319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8020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51056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6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9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154881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702419"/>
      </p:ext>
    </p:extLst>
  </p:cSld>
  <p:clrMapOvr>
    <a:masterClrMapping/>
  </p:clrMapOvr>
</p:sld>
</file>

<file path=ppt/theme/theme1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Arial</vt:lpstr>
      <vt:lpstr>Calibri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PSTTCommons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14</cp:revision>
  <dcterms:created xsi:type="dcterms:W3CDTF">2022-03-20T05:48:33Z</dcterms:created>
  <dcterms:modified xsi:type="dcterms:W3CDTF">2022-04-20T22:03:36Z</dcterms:modified>
</cp:coreProperties>
</file>