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51" r:id="rId3"/>
    <p:sldId id="33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2B2D5-2742-4183-B067-2205859A90CD}">
          <p14:sldIdLst>
            <p14:sldId id="451"/>
            <p14:sldId id="337"/>
          </p14:sldIdLst>
        </p14:section>
        <p14:section name="Entry Points" id="{EF55925C-DA9F-449A-B10E-01EB58BB0A3B}">
          <p14:sldIdLst/>
        </p14:section>
        <p14:section name="Console" id="{B81DD205-9A07-4100-B395-54A19E0469C0}">
          <p14:sldIdLst/>
        </p14:section>
        <p14:section name="Data Types" id="{393DA648-08DE-43D7-A44A-69BEEC03277E}">
          <p14:sldIdLst/>
        </p14:section>
        <p14:section name="Bindings" id="{D789EA6D-7290-4AFB-9804-307FB969F482}">
          <p14:sldIdLst/>
        </p14:section>
        <p14:section name="Wrist Friendly" id="{175A5B25-DA47-4E87-8EFE-F4EC08CADD89}">
          <p14:sldIdLst/>
        </p14:section>
        <p14:section name="Expressions" id="{304927B7-1EF6-44CD-8A10-F50B747638D7}">
          <p14:sldIdLst/>
        </p14:section>
        <p14:section name="Flow Control" id="{3FFE2F95-1120-4E1A-925E-69B92DCE03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C263-8085-4A7F-B508-BEC39B4F9BE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7CE0-32C1-481D-9DE1-92E09836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8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93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5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32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416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12201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155356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0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26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0907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70705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998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2955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11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8969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66556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66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000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86539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7767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0631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8837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96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61621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122869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3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6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200559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51190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366623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4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32128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64103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2199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1020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3626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856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008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0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000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383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3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38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2298093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36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7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25095468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34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00041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2163668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27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08761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83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26734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Programming Quick Start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Entry Points</a:t>
            </a:r>
          </a:p>
          <a:p>
            <a:r>
              <a:rPr lang="en-US" dirty="0"/>
              <a:t>Console I/O</a:t>
            </a:r>
          </a:p>
          <a:p>
            <a:r>
              <a:rPr lang="en-US" dirty="0"/>
              <a:t>Types and Inference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Expressions over statements</a:t>
            </a:r>
          </a:p>
          <a:p>
            <a:r>
              <a:rPr lang="en-US" dirty="0"/>
              <a:t>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Specifying where execution begins</a:t>
            </a:r>
          </a:p>
          <a:p>
            <a:r>
              <a:rPr lang="en-US" dirty="0"/>
              <a:t>Reading and writing to the terminal</a:t>
            </a:r>
          </a:p>
          <a:p>
            <a:r>
              <a:rPr lang="en-US" dirty="0"/>
              <a:t>All .NET types and some more</a:t>
            </a:r>
          </a:p>
          <a:p>
            <a:r>
              <a:rPr lang="en-US" dirty="0"/>
              <a:t>Like variables but better</a:t>
            </a:r>
          </a:p>
          <a:p>
            <a:r>
              <a:rPr lang="en-US" dirty="0"/>
              <a:t>Indentation instead of brackets</a:t>
            </a:r>
          </a:p>
          <a:p>
            <a:r>
              <a:rPr lang="en-US" dirty="0"/>
              <a:t>Almost everything evaluates to a value</a:t>
            </a:r>
          </a:p>
          <a:p>
            <a:r>
              <a:rPr lang="en-US" dirty="0"/>
              <a:t>Imperative for and while loops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63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F# Programming Quick Start</vt:lpstr>
      <vt:lpstr>Essential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13</cp:revision>
  <dcterms:created xsi:type="dcterms:W3CDTF">2022-03-20T05:46:12Z</dcterms:created>
  <dcterms:modified xsi:type="dcterms:W3CDTF">2022-04-20T21:12:54Z</dcterms:modified>
</cp:coreProperties>
</file>