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51" r:id="rId3"/>
    <p:sldId id="33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2B2D5-2742-4183-B067-2205859A90CD}">
          <p14:sldIdLst>
            <p14:sldId id="451"/>
            <p14:sldId id="337"/>
          </p14:sldIdLst>
        </p14:section>
        <p14:section name="Entry Points" id="{EF55925C-DA9F-449A-B10E-01EB58BB0A3B}">
          <p14:sldIdLst/>
        </p14:section>
        <p14:section name="Console" id="{B81DD205-9A07-4100-B395-54A19E0469C0}">
          <p14:sldIdLst/>
        </p14:section>
        <p14:section name="Data Types" id="{393DA648-08DE-43D7-A44A-69BEEC03277E}">
          <p14:sldIdLst/>
        </p14:section>
        <p14:section name="Bindings" id="{D789EA6D-7290-4AFB-9804-307FB969F482}">
          <p14:sldIdLst/>
        </p14:section>
        <p14:section name="Wrist Friendly" id="{175A5B25-DA47-4E87-8EFE-F4EC08CADD89}">
          <p14:sldIdLst/>
        </p14:section>
        <p14:section name="Expressions" id="{304927B7-1EF6-44CD-8A10-F50B747638D7}">
          <p14:sldIdLst/>
        </p14:section>
        <p14:section name="Flow Control" id="{3FFE2F95-1120-4E1A-925E-69B92DCE03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7" y="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5C263-8085-4A7F-B508-BEC39B4F9BE8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C7CE0-32C1-481D-9DE1-92E09836F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78EDA-5A03-47CE-B8EB-03B47B6C8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48AB-F8AB-4A6E-B762-81045D28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8082C-0405-4DC5-A159-90A27AA0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A3B8-C7BD-4226-9207-F349FC60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5931-8B6D-4328-943E-72311D77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5557-411B-465F-BC08-E2665B3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90B5-2D48-4540-927E-A53B8A7A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AB9B-88B5-4725-96AF-54557A0D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E75C-6818-466C-AC75-95771BEF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9ADB-D149-458F-B075-2096AEAE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0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71F7B-F663-4EF1-A2B3-95FAE5C8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B4A2-7895-43B5-ACEC-DBB667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1794-C235-43B0-8232-6B6203E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C1AC-C4B4-4E7B-851D-639EA993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F62C-F918-4802-AAE6-F5B99D05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Title of Course in Title Case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2" y="3185951"/>
            <a:ext cx="10220463" cy="549791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>
              <a:buNone/>
              <a:defRPr sz="3000" spc="0" baseline="0">
                <a:latin typeface="+mj-lt"/>
              </a:defRPr>
            </a:lvl1pPr>
          </a:lstStyle>
          <a:p>
            <a:pPr lvl="0"/>
            <a:r>
              <a:rPr lang="en-US"/>
              <a:t>Module Two Title in Title Case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5987"/>
          </a:xfrm>
          <a:prstGeom prst="rect">
            <a:avLst/>
          </a:prstGeom>
        </p:spPr>
        <p:txBody>
          <a:bodyPr lIns="91440" tIns="45720" rIns="91440" anchor="t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5723"/>
            <a:ext cx="6386425" cy="455809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3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7952" y="-8046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2" name="Rectangle 1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58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975362" y="4326385"/>
            <a:ext cx="1889760" cy="1889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algn="ctr">
              <a:defRPr sz="1467" b="0" i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129281" y="4609736"/>
            <a:ext cx="6386426" cy="407272"/>
          </a:xfrm>
          <a:prstGeom prst="rect">
            <a:avLst/>
          </a:prstGeom>
        </p:spPr>
        <p:txBody>
          <a:bodyPr lIns="91440" tIns="45720" rIns="91440" anchor="t" anchorCtr="0">
            <a:noAutofit/>
          </a:bodyPr>
          <a:lstStyle>
            <a:lvl1pPr marL="0" indent="0">
              <a:buNone/>
              <a:defRPr sz="2400" b="0" i="0" spc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3128434" y="5665953"/>
            <a:ext cx="6387273" cy="550191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@authortwitter    www.authorsite.com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29281" y="5017008"/>
            <a:ext cx="6386425" cy="457200"/>
          </a:xfrm>
          <a:prstGeom prst="rect">
            <a:avLst/>
          </a:prstGeom>
        </p:spPr>
        <p:txBody>
          <a:bodyPr lIns="91440" tIns="45720" anchor="t">
            <a:noAutofit/>
          </a:bodyPr>
          <a:lstStyle>
            <a:lvl1pPr marL="0" indent="0">
              <a:buNone/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Title in Title Case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8547" y="3026367"/>
            <a:ext cx="10710672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0758" y="532285"/>
            <a:ext cx="10265067" cy="2344695"/>
          </a:xfrm>
          <a:prstGeom prst="rect">
            <a:avLst/>
          </a:prstGeom>
        </p:spPr>
        <p:txBody>
          <a:bodyPr lIns="91440" rIns="91440" anchor="b">
            <a:noAutofit/>
          </a:bodyPr>
          <a:lstStyle>
            <a:lvl1pPr marL="0" indent="0">
              <a:buNone/>
              <a:defRPr sz="4534" spc="0" baseline="0">
                <a:latin typeface="+mj-lt"/>
              </a:defRPr>
            </a:lvl1pPr>
          </a:lstStyle>
          <a:p>
            <a:pPr lvl="0"/>
            <a:r>
              <a:rPr lang="en-US"/>
              <a:t>Module Title in Title Case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10" name="Rectangle 9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706" y="570867"/>
            <a:ext cx="10472605" cy="2808060"/>
          </a:xfrm>
        </p:spPr>
        <p:txBody>
          <a:bodyPr anchor="b"/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 Add Section Header in Title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360623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5" name="Group 4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6" name="Rectangle 5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933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 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474134"/>
            <a:ext cx="10036527" cy="3115733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Up Next:</a:t>
            </a:r>
          </a:p>
          <a:p>
            <a:pPr lvl="0"/>
            <a:r>
              <a:rPr lang="en-US"/>
              <a:t>Title of Upcoming Module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76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grpSp>
        <p:nvGrpSpPr>
          <p:cNvPr id="6" name="Group 5"/>
          <p:cNvGrpSpPr/>
          <p:nvPr userDrawn="1"/>
        </p:nvGrpSpPr>
        <p:grpSpPr>
          <a:xfrm>
            <a:off x="0" y="-1048513"/>
            <a:ext cx="7412736" cy="871728"/>
            <a:chOff x="0" y="-1572769"/>
            <a:chExt cx="11119104" cy="1307592"/>
          </a:xfrm>
        </p:grpSpPr>
        <p:sp>
          <p:nvSpPr>
            <p:cNvPr id="7" name="Rectangle 6"/>
            <p:cNvSpPr/>
            <p:nvPr userDrawn="1"/>
          </p:nvSpPr>
          <p:spPr>
            <a:xfrm>
              <a:off x="3803904" y="-1572769"/>
              <a:ext cx="7315200" cy="1303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84003" y="-1299965"/>
              <a:ext cx="6870700" cy="7874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-1572769"/>
              <a:ext cx="3792754" cy="13075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10315" y="-1226305"/>
              <a:ext cx="3207442" cy="640080"/>
            </a:xfrm>
            <a:prstGeom prst="rect">
              <a:avLst/>
            </a:prstGeom>
          </p:spPr>
          <p:txBody>
            <a:bodyPr vert="horz" wrap="none" lIns="0" tIns="32970" rIns="65939" bIns="32970" rtlCol="0" anchor="ctr" anchorCtr="0">
              <a:noAutofit/>
            </a:bodyPr>
            <a:lstStyle/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PS TT Commons" charset="0"/>
                  <a:cs typeface="PS TT Commons" charset="0"/>
                </a:rPr>
                <a:t>Font check</a:t>
              </a:r>
            </a:p>
            <a:p>
              <a:pPr marL="0" marR="0" indent="0" algn="r" defTabSz="293016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PS TT Commons" charset="0"/>
                  <a:ea typeface="PS TT Commons" charset="0"/>
                  <a:cs typeface="PS TT Commons" charset="0"/>
                </a:rPr>
                <a:t>Do they match?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25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3" y="1825870"/>
            <a:ext cx="3147933" cy="670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297088" indent="0" algn="ctr">
              <a:buNone/>
              <a:defRPr sz="3600">
                <a:latin typeface="+mj-lt"/>
              </a:defRPr>
            </a:lvl2pPr>
            <a:lvl3pPr marL="596206" indent="0" algn="ctr">
              <a:buNone/>
              <a:defRPr sz="3600">
                <a:latin typeface="+mj-lt"/>
              </a:defRPr>
            </a:lvl3pPr>
            <a:lvl4pPr marL="882694" indent="0" algn="ctr">
              <a:buNone/>
              <a:defRPr sz="3600">
                <a:latin typeface="+mj-lt"/>
              </a:defRPr>
            </a:lvl4pPr>
            <a:lvl5pPr marL="1097017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spcBef>
                <a:spcPts val="180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  <a:lvl2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23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7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" y="2054618"/>
            <a:ext cx="4629149" cy="4462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542544"/>
            <a:ext cx="6461760" cy="5779008"/>
          </a:xfrm>
        </p:spPr>
        <p:txBody>
          <a:bodyPr anchor="ctr"/>
          <a:lstStyle>
            <a:lvl1pPr>
              <a:defRPr sz="2400">
                <a:solidFill>
                  <a:schemeClr val="accent2"/>
                </a:solidFill>
              </a:defRPr>
            </a:lvl1pPr>
            <a:lvl2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>
              <a:defRPr sz="2400" b="0" i="0">
                <a:solidFill>
                  <a:schemeClr val="accent2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</a:lstStyle>
          <a:p>
            <a:pPr lvl="0"/>
            <a:r>
              <a:rPr lang="en-US"/>
              <a:t>Click to add text</a:t>
            </a:r>
          </a:p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05216" y="4389120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F9276-50F7-3C4E-B586-DCF2A3989FD5}"/>
              </a:ext>
            </a:extLst>
          </p:cNvPr>
          <p:cNvSpPr/>
          <p:nvPr userDrawn="1"/>
        </p:nvSpPr>
        <p:spPr>
          <a:xfrm>
            <a:off x="4640266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chemeClr val="accent2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416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5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152-5D1F-47B5-8951-616F8DA0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/>
              <a:t>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122019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63167" y="2241005"/>
            <a:ext cx="4886609" cy="12303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6101" y="560919"/>
            <a:ext cx="4783667" cy="57361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63167" y="3733339"/>
            <a:ext cx="4886609" cy="17335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51BC-D2C4-4054-A1A6-30C3E7D2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BEA3-3EFB-4AC0-88E4-5E17A181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97CC-3504-43A1-8042-988A8DC2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DD71-4F82-4897-BE34-795C09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7D24-9847-4F0E-9245-ABD95EB3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8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200367" y="462190"/>
            <a:ext cx="7791271" cy="32779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67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Icon Only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108894" y="3994999"/>
            <a:ext cx="9974217" cy="7429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+mj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Topic or Title Introduction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15080" y="4830236"/>
            <a:ext cx="6161845" cy="11387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2133" b="0" i="0" baseline="0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This should be a quick intro slide to an idea without a lot of text. Stick to a few sentences.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Two Column Six Item List with Icons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590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0" y="3111195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696200" y="1564247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10409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696200" y="4658143"/>
            <a:ext cx="3657600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 hasCustomPrompt="1"/>
          </p:nvPr>
        </p:nvSpPr>
        <p:spPr>
          <a:xfrm>
            <a:off x="838202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7" hasCustomPrompt="1"/>
          </p:nvPr>
        </p:nvSpPr>
        <p:spPr>
          <a:xfrm>
            <a:off x="838202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838202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4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6368387" y="1690614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5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6368387" y="323511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6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6368387" y="478206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</p:spTree>
    <p:extLst>
      <p:ext uri="{BB962C8B-B14F-4D97-AF65-F5344CB8AC3E}">
        <p14:creationId xmlns:p14="http://schemas.microsoft.com/office/powerpoint/2010/main" val="2155356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199085" y="1715195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199085" y="325504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199085" y="4809091"/>
            <a:ext cx="4154715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5852162" y="1841562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5852162" y="3386059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5852162" y="4933008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06368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0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5126" y="1718052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85126" y="3257899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85126" y="4811948"/>
            <a:ext cx="4212772" cy="134112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16"/>
          <p:cNvSpPr>
            <a:spLocks noGrp="1"/>
          </p:cNvSpPr>
          <p:nvPr>
            <p:ph sz="quarter" idx="19" hasCustomPrompt="1"/>
          </p:nvPr>
        </p:nvSpPr>
        <p:spPr>
          <a:xfrm>
            <a:off x="838202" y="1844420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838202" y="3388917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 baseline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1" hasCustomPrompt="1"/>
          </p:nvPr>
        </p:nvSpPr>
        <p:spPr>
          <a:xfrm>
            <a:off x="838202" y="4935865"/>
            <a:ext cx="1093289" cy="109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333" b="0" i="0"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62356" y="1564249"/>
            <a:ext cx="4491445" cy="472842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26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Description Text and Three Item Icons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Content Placeholder 16"/>
          <p:cNvSpPr>
            <a:spLocks noGrp="1"/>
          </p:cNvSpPr>
          <p:nvPr>
            <p:ph sz="quarter" idx="25" hasCustomPrompt="1"/>
          </p:nvPr>
        </p:nvSpPr>
        <p:spPr>
          <a:xfrm>
            <a:off x="838200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162836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Content Placeholder 16"/>
          <p:cNvSpPr>
            <a:spLocks noGrp="1"/>
          </p:cNvSpPr>
          <p:nvPr>
            <p:ph sz="quarter" idx="28" hasCustomPrompt="1"/>
          </p:nvPr>
        </p:nvSpPr>
        <p:spPr>
          <a:xfrm>
            <a:off x="8162836" y="2879637"/>
            <a:ext cx="3190964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8162836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500519" y="4850283"/>
            <a:ext cx="3190965" cy="34002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ctr">
              <a:defRPr sz="2267" b="0" i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Content Placeholder 16"/>
          <p:cNvSpPr>
            <a:spLocks noGrp="1"/>
          </p:cNvSpPr>
          <p:nvPr>
            <p:ph sz="quarter" idx="31" hasCustomPrompt="1"/>
          </p:nvPr>
        </p:nvSpPr>
        <p:spPr>
          <a:xfrm>
            <a:off x="4500519" y="2879637"/>
            <a:ext cx="3190965" cy="17040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2000">
                <a:latin typeface="+mj-lt"/>
              </a:defRPr>
            </a:lvl1pPr>
          </a:lstStyle>
          <a:p>
            <a:pPr lvl="0"/>
            <a:r>
              <a:rPr lang="en-US"/>
              <a:t>Click image icon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4500519" y="5294359"/>
            <a:ext cx="3190965" cy="105709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algn="ctr">
              <a:defRPr sz="2000" b="0" i="0">
                <a:solidFill>
                  <a:schemeClr val="tx1"/>
                </a:solidFill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description text on these lines. Keep it short and simple.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1381307"/>
            <a:ext cx="10515600" cy="123172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2267" b="0" i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short bit of description text in this area. Try keeping the text on a slide to a minimum. But sometimes we know descriptions are necessary.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64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or Image Chunking: Two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706881"/>
            <a:ext cx="5037184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3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316620" y="1706881"/>
            <a:ext cx="5037180" cy="2542903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16620" y="4506821"/>
            <a:ext cx="5037181" cy="160079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0907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Circle Icon or Image Chunking: Two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2120136" y="1725298"/>
            <a:ext cx="3291840" cy="329184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70666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6790279" y="1725298"/>
            <a:ext cx="3294734" cy="329473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378251" y="5278152"/>
            <a:ext cx="4118791" cy="904934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70705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1" y="2020388"/>
            <a:ext cx="3318693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035109" y="2020388"/>
            <a:ext cx="3318691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436655" y="2020388"/>
            <a:ext cx="3318692" cy="2438400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4692603"/>
            <a:ext cx="3318692" cy="165518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9980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Circle Icon or Image Chunking: Three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34508" y="1889759"/>
            <a:ext cx="2926080" cy="292608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2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226844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35110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4628388" y="1889759"/>
            <a:ext cx="2935224" cy="2935224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8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36655" y="5065827"/>
            <a:ext cx="3318692" cy="1220673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22955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Icon or Image Chunking: Four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43181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43181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8880365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3388909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6134637" y="1916609"/>
            <a:ext cx="2575560" cy="2578608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7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</a:t>
            </a:r>
            <a:br>
              <a:rPr lang="en-US"/>
            </a:br>
            <a:r>
              <a:rPr lang="en-US"/>
              <a:t>image icon or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80365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388909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134637" y="4794392"/>
            <a:ext cx="2575560" cy="1434958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26114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D87E-999E-4A07-BF04-3B41721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8FD-37CA-47EA-9A3D-1D5C91244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96BE4-74A8-4AD7-B176-1DBC6389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BD02-2B6A-4034-B604-4E4E076F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30D0-C0F5-4F6A-A5A2-BE15229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3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>
                <a:effectLst/>
              </a:defRPr>
            </a:lvl1pPr>
          </a:lstStyle>
          <a:p>
            <a:r>
              <a:rPr lang="en-US">
                <a:solidFill>
                  <a:srgbClr val="1A1A1A"/>
                </a:solidFill>
                <a:effectLst/>
                <a:latin typeface="PS TT Commons Light" charset="0"/>
              </a:rPr>
              <a:t>Circle Icon or Image Chunking: Four Items</a:t>
            </a:r>
          </a:p>
        </p:txBody>
      </p:sp>
      <p:sp>
        <p:nvSpPr>
          <p:cNvPr id="3" name="Content Placeholder 11"/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1046333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046333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5" hasCustomPrompt="1"/>
          </p:nvPr>
        </p:nvSpPr>
        <p:spPr>
          <a:xfrm>
            <a:off x="8862934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3" name="Content Placeholder 11"/>
          <p:cNvSpPr>
            <a:spLocks noGrp="1" noChangeAspect="1"/>
          </p:cNvSpPr>
          <p:nvPr>
            <p:ph sz="quarter" idx="17" hasCustomPrompt="1"/>
          </p:nvPr>
        </p:nvSpPr>
        <p:spPr>
          <a:xfrm>
            <a:off x="3651867" y="2284801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5" name="Content Placeholder 11"/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257401" y="2275710"/>
            <a:ext cx="2255520" cy="2255520"/>
          </a:xfrm>
          <a:prstGeom prst="ellipse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To add image or icon, click the image icon or </a:t>
            </a:r>
            <a:br>
              <a:rPr lang="en-US"/>
            </a:br>
            <a:r>
              <a:rPr lang="en-US"/>
              <a:t>paste in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862934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651867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257400" y="4793145"/>
            <a:ext cx="2255520" cy="1455255"/>
          </a:xfrm>
          <a:prstGeom prst="rect">
            <a:avLst/>
          </a:prstGeom>
        </p:spPr>
        <p:txBody>
          <a:bodyPr lIns="182880" tIns="0" rIns="18288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267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8969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Icon Only Image Chunking: Six Items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37920" y="1612410"/>
            <a:ext cx="2698497" cy="1538109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1137920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1135889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35889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513485" y="1613369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513485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8513485" y="3966253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513484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823670" y="1612410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823671" y="3220193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823670" y="3953694"/>
            <a:ext cx="2700527" cy="1536192"/>
          </a:xfrm>
          <a:prstGeom prst="rect">
            <a:avLst/>
          </a:prstGeom>
        </p:spPr>
        <p:txBody>
          <a:bodyPr lIns="182880" tIns="0" rIns="182880" bIns="0" anchor="ctr">
            <a:normAutofit/>
          </a:bodyPr>
          <a:lstStyle>
            <a:lvl1pPr marL="0" indent="0" algn="ctr">
              <a:buNone/>
              <a:defRPr sz="1467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marL="396106" indent="0" algn="l">
              <a:buNone/>
              <a:defRPr sz="2933"/>
            </a:lvl2pPr>
            <a:lvl3pPr marL="794921" indent="0" algn="l">
              <a:buNone/>
              <a:defRPr sz="2933"/>
            </a:lvl3pPr>
            <a:lvl4pPr marL="1177464" indent="0" algn="l">
              <a:buNone/>
              <a:defRPr sz="2933"/>
            </a:lvl4pPr>
            <a:lvl5pPr marL="1462332" indent="0" algn="l">
              <a:buNone/>
              <a:defRPr sz="2933"/>
            </a:lvl5pPr>
          </a:lstStyle>
          <a:p>
            <a:pPr lvl="0"/>
            <a:r>
              <a:rPr lang="en-US"/>
              <a:t>Icon only:</a:t>
            </a:r>
            <a:br>
              <a:rPr lang="en-US"/>
            </a:br>
            <a:r>
              <a:rPr lang="en-US"/>
              <a:t>click on the image </a:t>
            </a:r>
            <a:br>
              <a:rPr lang="en-US"/>
            </a:br>
            <a:r>
              <a:rPr lang="en-US"/>
              <a:t>icon or paste in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823671" y="5561477"/>
            <a:ext cx="2700527" cy="428039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66556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Three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55829" y="1750332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</a:t>
            </a:r>
            <a:r>
              <a:rPr lang="en-US" dirty="0"/>
              <a:t>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71752" y="1688081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955829" y="3387184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571752" y="3324932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55829" y="4988471"/>
            <a:ext cx="1177771" cy="11454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71752" y="4926218"/>
            <a:ext cx="8782048" cy="1269993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76395" y="165251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6395" y="3289365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76395" y="4890652"/>
            <a:ext cx="0" cy="134112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5E7E1-AB9A-4346-ABB8-E89020A2AC8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2665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Four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51615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826817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4139555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5452294"/>
            <a:ext cx="1047141" cy="932199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8256" y="149108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8256" y="2801748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8256" y="4114486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8256" y="5427225"/>
            <a:ext cx="0" cy="976833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" y="-530478"/>
            <a:ext cx="4776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/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This slidelist is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1" i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baseline="0">
                <a:solidFill>
                  <a:schemeClr val="accent1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appear</a:t>
            </a:r>
            <a:r>
              <a:rPr lang="en-US" sz="1600" b="1" i="0" baseline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  <a:endParaRPr lang="en-US" sz="1600" b="1" i="0" dirty="0">
              <a:solidFill>
                <a:srgbClr val="F05A28"/>
              </a:solidFill>
              <a:latin typeface="PS TT Commons DemiBold" charset="0"/>
              <a:ea typeface="PS TT Commons DemiBold" charset="0"/>
              <a:cs typeface="PS TT Commons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Five Item List With Icons</a:t>
            </a:r>
          </a:p>
        </p:txBody>
      </p:sp>
      <p:sp>
        <p:nvSpPr>
          <p:cNvPr id="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38200" y="1430125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5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838200" y="2415668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415668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38200" y="3401210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3401210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838200" y="4386753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4386753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46653" y="1491083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46653" y="247662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46653" y="3462170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46653" y="4447711"/>
            <a:ext cx="0" cy="729916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838200" y="5400429"/>
            <a:ext cx="1047141" cy="81101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333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  <a:lvl2pPr algn="ctr">
              <a:defRPr sz="2933"/>
            </a:lvl2pPr>
            <a:lvl3pPr algn="ctr">
              <a:defRPr sz="2933"/>
            </a:lvl3pPr>
            <a:lvl4pPr algn="ctr">
              <a:defRPr sz="2933"/>
            </a:lvl4pPr>
            <a:lvl5pPr algn="ctr">
              <a:defRPr sz="2933"/>
            </a:lvl5pPr>
          </a:lstStyle>
          <a:p>
            <a:pPr lvl="0"/>
            <a:r>
              <a:rPr lang="en-US"/>
              <a:t>Click icon to add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166557" y="5400429"/>
            <a:ext cx="9187243" cy="811017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046653" y="5461387"/>
            <a:ext cx="0" cy="729916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BDA66-5CF3-6243-94AB-17DD7EF727B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2000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320882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42985"/>
            <a:ext cx="5032919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865394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218724"/>
            <a:ext cx="3326313" cy="3339071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5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87767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6821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0" y="204298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216821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38200" y="3992605"/>
            <a:ext cx="5136979" cy="1691503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06319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250135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0960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888378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 in Title Case</a:t>
            </a:r>
          </a:p>
        </p:txBody>
      </p:sp>
      <p:sp>
        <p:nvSpPr>
          <p:cNvPr id="3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432845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838201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27488" y="2021018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432845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838201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8027488" y="4113430"/>
            <a:ext cx="3326313" cy="1790357"/>
          </a:xfrm>
          <a:prstGeom prst="rect">
            <a:avLst/>
          </a:prstGeom>
          <a:solidFill>
            <a:schemeClr val="bg2"/>
          </a:solidFill>
        </p:spPr>
        <p:txBody>
          <a:bodyPr lIns="274320" tIns="274320" rIns="274320" bIns="274320" anchor="ctr">
            <a:noAutofit/>
          </a:bodyPr>
          <a:lstStyle>
            <a:lvl1pPr marL="0" indent="0" algn="ctr">
              <a:buNone/>
              <a:defRPr sz="2400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964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0F95-B597-45AA-BAAC-DB1079A8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706B-CD75-4C6E-A3F9-A5D50107F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B969E-ECC9-498D-AFFB-AECDA6F2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D462-2357-453A-A6CA-AE67E0EF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0D861-88AE-4AE7-A696-B1A7D326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4FA2-EE45-45B3-B53F-99B021A5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60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444496"/>
            <a:ext cx="12192000" cy="44135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83665"/>
            <a:ext cx="5387163" cy="70521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11545860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9" y="2023872"/>
            <a:ext cx="446977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1161621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with Description and Two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1248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452374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885507"/>
            <a:ext cx="440131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6582"/>
            <a:ext cx="38997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17920" y="2446435"/>
            <a:ext cx="5974080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7919" y="1885507"/>
            <a:ext cx="44004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30907" y="2695635"/>
            <a:ext cx="5376708" cy="3900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530907" y="2032521"/>
            <a:ext cx="3901440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with Tab and Output Secti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2452374"/>
            <a:ext cx="7851649" cy="44115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1885507"/>
            <a:ext cx="5389362" cy="71388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133">
                <a:solidFill>
                  <a:schemeClr val="bg1"/>
                </a:solidFill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694432"/>
            <a:ext cx="7205508" cy="39014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188" y="2023872"/>
            <a:ext cx="4665319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51648" y="2452374"/>
            <a:ext cx="4340352" cy="4405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30859" y="2694431"/>
            <a:ext cx="3892917" cy="390144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&gt; Console</a:t>
            </a:r>
          </a:p>
        </p:txBody>
      </p:sp>
    </p:spTree>
    <p:extLst>
      <p:ext uri="{BB962C8B-B14F-4D97-AF65-F5344CB8AC3E}">
        <p14:creationId xmlns:p14="http://schemas.microsoft.com/office/powerpoint/2010/main" val="1122869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Half Page Title Left and Tab Righ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2660" y="3142388"/>
            <a:ext cx="3880068" cy="6582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Code 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967" y="598952"/>
            <a:ext cx="7783033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8967" y="1"/>
            <a:ext cx="5401339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41328" y="836428"/>
            <a:ext cx="7170257" cy="57472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791740" y="124599"/>
            <a:ext cx="351391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33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Full Page with Tab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598952"/>
            <a:ext cx="12192001" cy="6259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5330456" cy="61234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708592"/>
            <a:ext cx="11555181" cy="586289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67876"/>
            <a:ext cx="4509375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6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200559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 and Description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950720"/>
            <a:ext cx="11643396" cy="46449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133" b="0" i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37511903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Title Half Page with Tab and Outpu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127760"/>
            <a:ext cx="10515600" cy="502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defRPr sz="2133" b="0" i="0">
                <a:solidFill>
                  <a:schemeClr val="bg1"/>
                </a:solidFill>
                <a:latin typeface="PS TT Commons Book" charset="0"/>
                <a:ea typeface="PS TT Commons Book" charset="0"/>
                <a:cs typeface="PS TT Commons Book" charset="0"/>
              </a:defRPr>
            </a:lvl1pPr>
          </a:lstStyle>
          <a:p>
            <a:pPr lvl="0"/>
            <a:r>
              <a:rPr lang="en-US"/>
              <a:t>Add a line of text here if needed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2295434"/>
            <a:ext cx="12192001" cy="261624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10660"/>
            <a:ext cx="4014264" cy="79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ctr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224" y="2505787"/>
            <a:ext cx="11583534" cy="215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268224" y="1835258"/>
            <a:ext cx="3223292" cy="419853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1867" b="1" i="0">
                <a:solidFill>
                  <a:schemeClr val="bg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" y="4911676"/>
            <a:ext cx="12192003" cy="19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8224" y="5010912"/>
            <a:ext cx="11583533" cy="158476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&gt;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Horizontal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>
            <a:noAutofit/>
          </a:bodyPr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1366623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3" y="4230625"/>
            <a:ext cx="12192003" cy="2627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187" y="4484497"/>
            <a:ext cx="11655588" cy="543832"/>
          </a:xfrm>
        </p:spPr>
        <p:txBody>
          <a:bodyPr/>
          <a:lstStyle>
            <a:lvl1pPr algn="l">
              <a:defRPr sz="293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292609"/>
            <a:ext cx="11655588" cy="37114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10000"/>
              </a:lnSpc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268187" y="5113867"/>
            <a:ext cx="11655588" cy="142104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84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0BC1-E468-4DA5-B6A4-A538DE3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0BDA-5EE7-4C0B-9647-BF7BF679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893F3-76F5-4499-BDCC-B2DB3797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C01C4-70ED-41F3-B10A-9C4BE392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932B9-79F5-47AB-B5A8-B73B7A4C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47BCC-768C-4D39-B830-DF9BC365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0CA91-A94D-4EAA-80DB-4ADFA469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1CA41-2800-4A34-9FEC-E44259E6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095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1232128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Light Full Page with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73024"/>
            <a:ext cx="10515600" cy="5438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Title Slide in Title Case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1365504"/>
            <a:ext cx="11643396" cy="5181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Add code here</a:t>
            </a:r>
          </a:p>
        </p:txBody>
      </p:sp>
    </p:spTree>
    <p:extLst>
      <p:ext uri="{BB962C8B-B14F-4D97-AF65-F5344CB8AC3E}">
        <p14:creationId xmlns:p14="http://schemas.microsoft.com/office/powerpoint/2010/main" val="3641039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799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799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21993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: Dark Half Page Vertical with Poi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08192" y="1"/>
            <a:ext cx="6083808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43840" tIns="243840" rIns="243840" bIns="243840" rtlCol="0" anchor="t" anchorCtr="0"/>
          <a:lstStyle/>
          <a:p>
            <a:pPr algn="ctr">
              <a:spcBef>
                <a:spcPts val="800"/>
              </a:spcBef>
            </a:pPr>
            <a:endParaRPr lang="en-US" sz="2667" b="0" i="0" dirty="0">
              <a:solidFill>
                <a:schemeClr val="bg1"/>
              </a:solidFill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89" y="304800"/>
            <a:ext cx="5486436" cy="61881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733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396117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94938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77492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366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6" y="304800"/>
            <a:ext cx="5648976" cy="6188149"/>
          </a:xfrm>
          <a:prstGeom prst="rect">
            <a:avLst/>
          </a:prstGeom>
        </p:spPr>
        <p:txBody>
          <a:bodyPr>
            <a:noAutofit/>
          </a:bodyPr>
          <a:lstStyle>
            <a:lvl1pPr marL="178232" indent="-239195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867" b="0" i="0" baseline="0">
                <a:solidFill>
                  <a:schemeClr val="tx1"/>
                </a:solidFill>
                <a:latin typeface="+mn-lt"/>
                <a:ea typeface="PS TT Commons Light" charset="0"/>
                <a:cs typeface="PS TT Commons Light" charset="0"/>
              </a:defRPr>
            </a:lvl1pPr>
            <a:lvl2pPr marL="378903" indent="0">
              <a:lnSpc>
                <a:spcPts val="2667"/>
              </a:lnSpc>
              <a:buFontTx/>
              <a:buNone/>
              <a:defRPr/>
            </a:lvl2pPr>
            <a:lvl3pPr marL="378903" indent="0">
              <a:buFontTx/>
              <a:buNone/>
              <a:defRPr/>
            </a:lvl3pPr>
            <a:lvl4pPr marL="378903" indent="0">
              <a:buFontTx/>
              <a:buNone/>
              <a:defRPr/>
            </a:lvl4pPr>
            <a:lvl5pPr marL="37890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41020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373" y="469054"/>
            <a:ext cx="3745556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2267" b="0" i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781376" indent="-385259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1177491" indent="-382550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462372" indent="-284878" algn="r">
              <a:buFont typeface="Myriad Pro" panose="020B0503030403020204" pitchFamily="34" charset="0"/>
              <a:buChar char=" 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462369" indent="0" algn="r">
              <a:buFont typeface="Myriad Pro" panose="020B0503030403020204" pitchFamily="34" charset="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4917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52909" y="998318"/>
            <a:ext cx="6570132" cy="486136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</a:t>
            </a:r>
            <a:r>
              <a:rPr lang="en-US"/>
              <a:t>Click </a:t>
            </a:r>
            <a:br>
              <a:rPr lang="en-US"/>
            </a:br>
            <a:r>
              <a:rPr lang="en-US"/>
              <a:t>Icon </a:t>
            </a:r>
            <a:r>
              <a:rPr lang="en-US" dirty="0"/>
              <a:t>to Add Graphic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C30AE-4042-DF40-A45C-5A097F76AB5C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362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55414" y="469054"/>
            <a:ext cx="3589868" cy="5919895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3600" b="0" i="0"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09253" y="469054"/>
            <a:ext cx="0" cy="5919895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469054"/>
            <a:ext cx="6509173" cy="5919895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3F88-D25E-3D41-A795-440430B54F92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6856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625601"/>
            <a:ext cx="3496735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717627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3227" y="1625601"/>
            <a:ext cx="6509173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072146" indent="-189451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70064" indent="-173575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827264" y="4767072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85255-18F2-E04A-BB77-58C1D7B2DA1E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6008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37E-1F6E-4748-B7B4-7B58CEB11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Slide Title in Title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B6AF-0944-49FB-913E-31C7E977951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79627" y="1625601"/>
            <a:ext cx="3974173" cy="45513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aseline="0">
                <a:latin typeface="+mj-lt"/>
              </a:defRPr>
            </a:lvl1pPr>
          </a:lstStyle>
          <a:p>
            <a:pPr lvl="0"/>
            <a:r>
              <a:rPr lang="en-US"/>
              <a:t>Click to add title or click icon to add graphic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27673" y="1625601"/>
            <a:ext cx="0" cy="4551364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25601"/>
            <a:ext cx="6037521" cy="455136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r">
              <a:buNone/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marL="297080" indent="0" algn="r">
              <a:buSzPct val="100000"/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596192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882673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096990" indent="0" algn="r">
              <a:buNone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99874-47B9-A54E-8607-0E9834DFB839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5880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9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364480" y="482601"/>
            <a:ext cx="6339840" cy="58928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marL="804374" indent="-208502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marL="1114481" indent="-231787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marL="1297582" indent="-201093" algn="l">
              <a:tabLst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822612" cy="68580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30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70C94-AB62-154E-9ED6-88180435724F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0000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rcle Image Left | 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3232" y="2245410"/>
            <a:ext cx="6778752" cy="745872"/>
          </a:xfrm>
        </p:spPr>
        <p:txBody>
          <a:bodyPr anchor="b">
            <a:noAutofit/>
          </a:bodyPr>
          <a:lstStyle>
            <a:lvl1pPr algn="l">
              <a:defRPr sz="3334"/>
            </a:lvl1pPr>
          </a:lstStyle>
          <a:p>
            <a:r>
              <a:rPr lang="en-US"/>
              <a:t>Add Slide Title in Title Case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54620" y="1954960"/>
            <a:ext cx="2887105" cy="2887105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algn="ctr">
              <a:defRPr sz="2667" b="0" i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photo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23232" y="3247313"/>
            <a:ext cx="6778752" cy="254388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  <a:lvl2pPr algn="l">
              <a:buSzPct val="100000"/>
              <a:defRPr sz="2267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PS TT Commons" charset="0"/>
                <a:ea typeface="PS TT Commons" charset="0"/>
                <a:cs typeface="PS TT Commons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/>
              <a:t>Second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963A0-2F0D-CA43-B501-A09765E44E64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5383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CD58-26E5-47B0-A715-5B41B32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C9343-5AF6-42C2-88A3-5C216869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3B213-9091-4A42-A4E6-3C37EA3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0BFC-9BC9-4B85-8F82-E0051C41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45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Point-by-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4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one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4" y="2235200"/>
            <a:ext cx="5285233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3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item two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6349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7B9A-E0F4-3B42-B53A-8A55D1356491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738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: by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 in Title Case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1631527"/>
            <a:ext cx="0" cy="4640580"/>
          </a:xfrm>
          <a:prstGeom prst="line">
            <a:avLst/>
          </a:prstGeom>
          <a:ln w="50800"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9833" y="1631527"/>
            <a:ext cx="5285232" cy="450431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first thing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39833" y="2235200"/>
            <a:ext cx="5285234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Point number 1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2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3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4</a:t>
            </a:r>
          </a:p>
          <a:p>
            <a:pPr marL="0" marR="0" lvl="0" indent="0" algn="r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Point number 5</a:t>
            </a:r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66934" y="1631527"/>
            <a:ext cx="5285232" cy="450431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defRPr sz="2267" b="0" i="0" baseline="0">
                <a:solidFill>
                  <a:schemeClr val="accent1"/>
                </a:solidFill>
                <a:latin typeface="+mn-lt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Compare second thing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66935" y="2235200"/>
            <a:ext cx="5285232" cy="392853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 sz="2133" b="0" i="0" baseline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1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2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3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4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r>
              <a:rPr lang="en-US"/>
              <a:t>Counterpoint number 5</a:t>
            </a:r>
          </a:p>
          <a:p>
            <a:pPr marL="0" marR="0" lvl="0" indent="0" algn="l" defTabSz="586017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75000"/>
              <a:buFont typeface="Myriad Pro" panose="020B0503030403020204" pitchFamily="34" charset="0"/>
              <a:buNone/>
              <a:tabLst/>
              <a:defRPr/>
            </a:pPr>
            <a:endParaRPr lang="en-US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45329-2804-9544-8A45-437649388D63}"/>
              </a:ext>
            </a:extLst>
          </p:cNvPr>
          <p:cNvSpPr/>
          <p:nvPr userDrawn="1"/>
        </p:nvSpPr>
        <p:spPr>
          <a:xfrm>
            <a:off x="0" y="-853440"/>
            <a:ext cx="477660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232">
              <a:lnSpc>
                <a:spcPct val="150000"/>
              </a:lnSpc>
            </a:pP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rgbClr val="404040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  <a:p>
            <a:pPr marL="0" marR="0" lvl="0" indent="0" algn="l" defTabSz="12192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This bullet list is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preset </a:t>
            </a:r>
            <a:r>
              <a:rPr lang="en-US" sz="1600" b="0" i="0" dirty="0">
                <a:solidFill>
                  <a:schemeClr val="bg2"/>
                </a:solidFill>
                <a:latin typeface="PS TT Commons Book" panose="02000506040000020004" pitchFamily="2" charset="77"/>
                <a:ea typeface="PS TT Commons DemiBold" charset="0"/>
                <a:cs typeface="PS TT Commons DemiBold" charset="0"/>
              </a:rPr>
              <a:t>with</a:t>
            </a:r>
            <a:r>
              <a:rPr lang="en-US" sz="1600" b="1" i="0" baseline="0" dirty="0">
                <a:solidFill>
                  <a:srgbClr val="404040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 </a:t>
            </a:r>
            <a:r>
              <a:rPr lang="en-US" sz="1600" b="1" i="0" dirty="0">
                <a:solidFill>
                  <a:srgbClr val="F05A28"/>
                </a:solidFill>
                <a:latin typeface="PS TT Commons DemiBold" charset="0"/>
                <a:ea typeface="PS TT Commons DemiBold" charset="0"/>
                <a:cs typeface="PS TT Commons DemiBold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4138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25980" y="1167659"/>
            <a:ext cx="7940040" cy="4522683"/>
          </a:xfrm>
        </p:spPr>
        <p:txBody>
          <a:bodyPr/>
          <a:lstStyle>
            <a:lvl1pPr>
              <a:lnSpc>
                <a:spcPct val="10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32298093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55797"/>
            <a:ext cx="10038080" cy="2601804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short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3871810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36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042250"/>
            <a:ext cx="10038080" cy="340105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6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“Insert a longer quote here”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4616876"/>
            <a:ext cx="10038080" cy="5444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baseline="0">
                <a:latin typeface="PS TT Commons DemiBold" charset="0"/>
                <a:ea typeface="PS TT Commons DemiBold" charset="0"/>
                <a:cs typeface="PS TT Commons DemiBold" charset="0"/>
              </a:defRPr>
            </a:lvl1pPr>
          </a:lstStyle>
          <a:p>
            <a:pPr lvl="0"/>
            <a:r>
              <a:rPr lang="en-US"/>
              <a:t>Quote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270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>
            <a:spLocks noGrp="1"/>
          </p:cNvSpPr>
          <p:nvPr>
            <p:ph type="title" hasCustomPrompt="1"/>
          </p:nvPr>
        </p:nvSpPr>
        <p:spPr>
          <a:xfrm>
            <a:off x="1076960" y="1923627"/>
            <a:ext cx="10038080" cy="785707"/>
          </a:xfrm>
        </p:spPr>
        <p:txBody>
          <a:bodyPr anchor="b">
            <a:noAutofit/>
          </a:bodyPr>
          <a:lstStyle>
            <a:lvl1pPr marL="0" marR="0" indent="0" algn="l" defTabSz="78137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baseline="0" smtClean="0">
                <a:solidFill>
                  <a:schemeClr val="accent4"/>
                </a:solidFill>
                <a:effectLst/>
                <a:latin typeface="+mj-lt"/>
                <a:ea typeface="PS TT Commons Light" charset="0"/>
                <a:cs typeface="PS TT Commons Light" charset="0"/>
              </a:defRPr>
            </a:lvl1pPr>
          </a:lstStyle>
          <a:p>
            <a:r>
              <a:rPr lang="en-US"/>
              <a:t>Word to define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76960" y="2896449"/>
            <a:ext cx="10038080" cy="26305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67" b="0" i="0" spc="0" baseline="0">
                <a:latin typeface="+mn-lt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Add definition here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77384" y="6280224"/>
            <a:ext cx="10037657" cy="4254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600" b="0" i="0" baseline="0">
                <a:latin typeface="PS TT Commons Light" charset="0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Citation: Author/Source, Title, Link/Short Url</a:t>
            </a:r>
          </a:p>
        </p:txBody>
      </p:sp>
    </p:spTree>
    <p:extLst>
      <p:ext uri="{BB962C8B-B14F-4D97-AF65-F5344CB8AC3E}">
        <p14:creationId xmlns:p14="http://schemas.microsoft.com/office/powerpoint/2010/main" val="25095468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25717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 userDrawn="1"/>
        </p:nvSpPr>
        <p:spPr>
          <a:xfrm>
            <a:off x="1543050" y="2542395"/>
            <a:ext cx="2286000" cy="191705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66118" y="2542395"/>
            <a:ext cx="6110497" cy="690865"/>
          </a:xfrm>
        </p:spPr>
        <p:txBody>
          <a:bodyPr anchor="b">
            <a:noAutofit/>
          </a:bodyPr>
          <a:lstStyle>
            <a:lvl1pPr algn="l">
              <a:defRPr sz="3067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Place Title Here</a:t>
            </a:r>
          </a:p>
        </p:txBody>
      </p:sp>
      <p:sp>
        <p:nvSpPr>
          <p:cNvPr id="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366116" y="3338005"/>
            <a:ext cx="4911635" cy="635704"/>
          </a:xfrm>
          <a:prstGeom prst="rect">
            <a:avLst/>
          </a:prstGeom>
        </p:spPr>
        <p:txBody>
          <a:bodyPr lIns="0" tIns="45720" rIns="91440" bIns="91440" anchor="b" anchorCtr="0">
            <a:noAutofit/>
          </a:bodyPr>
          <a:lstStyle>
            <a:lvl1pPr>
              <a:defRPr sz="2400" b="0" i="0" spc="0" baseline="0">
                <a:solidFill>
                  <a:schemeClr val="accent1"/>
                </a:solidFill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/>
              <a:t>Title of Pluralsight Course</a:t>
            </a:r>
          </a:p>
        </p:txBody>
      </p:sp>
      <p:sp>
        <p:nvSpPr>
          <p:cNvPr id="5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366117" y="3984556"/>
            <a:ext cx="4911633" cy="474897"/>
          </a:xfrm>
          <a:prstGeom prst="rect">
            <a:avLst/>
          </a:prstGeom>
        </p:spPr>
        <p:txBody>
          <a:bodyPr lIns="0" tIns="45720" bIns="91440" anchor="ctr">
            <a:noAutofit/>
          </a:bodyPr>
          <a:lstStyle>
            <a:lvl1pPr>
              <a:defRPr sz="2133" b="0" i="0" spc="0" baseline="0">
                <a:latin typeface="PS TT Commons" charset="0"/>
                <a:ea typeface="PS TT Commons" charset="0"/>
                <a:cs typeface="PS TT Commons" charset="0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118" y="3017292"/>
            <a:ext cx="1256331" cy="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34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43012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274078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05352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166557" y="536626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43012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274078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05144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Rectangle 13"/>
          <p:cNvSpPr/>
          <p:nvPr userDrawn="1"/>
        </p:nvSpPr>
        <p:spPr>
          <a:xfrm>
            <a:off x="700970" y="536210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151401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282467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13533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73968" y="544599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20004110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1940487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25114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166557" y="4563888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1940487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251148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/>
          <p:cNvSpPr/>
          <p:nvPr userDrawn="1"/>
        </p:nvSpPr>
        <p:spPr>
          <a:xfrm>
            <a:off x="700970" y="4561809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024375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3335036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73968" y="4645697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12163668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-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8271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100D8-663C-41F4-AB62-06F97924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12795-E4C3-4353-A4FB-B019294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80ED-B2E2-45F6-A83E-B06C6ACC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29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-1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1219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66557" y="570865"/>
            <a:ext cx="9187243" cy="54383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Resources Referenced in This Course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166557" y="2606794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166557" y="3917455"/>
            <a:ext cx="9187243" cy="1085371"/>
          </a:xfrm>
          <a:prstGeom prst="rect">
            <a:avLst/>
          </a:prstGeom>
        </p:spPr>
        <p:txBody>
          <a:bodyPr lIns="182880" tIns="0" rIns="182880" bIns="0" anchor="ctr">
            <a:noAutofit/>
          </a:bodyPr>
          <a:lstStyle>
            <a:lvl1pPr marL="0" indent="0" algn="l">
              <a:buNone/>
              <a:defRPr sz="2133" b="0" i="0">
                <a:latin typeface="+mn-lt"/>
                <a:ea typeface="PS TT Commons Light" charset="0"/>
                <a:cs typeface="PS TT Commons Ligh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00970" y="2606794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 userDrawn="1"/>
        </p:nvSpPr>
        <p:spPr>
          <a:xfrm>
            <a:off x="700970" y="3917455"/>
            <a:ext cx="1285875" cy="1085371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773968" y="2690682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73968" y="4001343"/>
            <a:ext cx="1139881" cy="917595"/>
          </a:xfrm>
        </p:spPr>
        <p:txBody>
          <a:bodyPr anchor="ctr"/>
          <a:lstStyle>
            <a:lvl1pPr algn="ctr">
              <a:defRPr sz="1333"/>
            </a:lvl1pPr>
          </a:lstStyle>
          <a:p>
            <a:r>
              <a:rPr lang="en-US"/>
              <a:t>Insert Icon Here</a:t>
            </a:r>
          </a:p>
        </p:txBody>
      </p:sp>
    </p:spTree>
    <p:extLst>
      <p:ext uri="{BB962C8B-B14F-4D97-AF65-F5344CB8AC3E}">
        <p14:creationId xmlns:p14="http://schemas.microsoft.com/office/powerpoint/2010/main" val="3087612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1834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1200" y="1830273"/>
            <a:ext cx="9824509" cy="568195"/>
          </a:xfrm>
        </p:spPr>
        <p:txBody>
          <a:bodyPr anchor="ctr"/>
          <a:lstStyle>
            <a:lvl1pPr marL="0" indent="0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/>
              <a:t>Click to Add Subtitle in Title Case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11698" y="237067"/>
            <a:ext cx="10036527" cy="812800"/>
          </a:xfrm>
          <a:prstGeom prst="rect">
            <a:avLst/>
          </a:prstGeom>
        </p:spPr>
        <p:txBody>
          <a:bodyPr lIns="91440"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4000" spc="0" baseline="0">
                <a:latin typeface="+mj-lt"/>
              </a:defRPr>
            </a:lvl1pPr>
          </a:lstStyle>
          <a:p>
            <a:pPr lvl="0"/>
            <a:r>
              <a:rPr lang="en-US"/>
              <a:t>Click to Add Slide Title in Title Case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27961"/>
            <a:ext cx="10972800" cy="0"/>
          </a:xfrm>
          <a:prstGeom prst="line">
            <a:avLst/>
          </a:prstGeom>
          <a:noFill/>
          <a:ln w="57150" cap="flat" cmpd="sng" algn="ctr">
            <a:gradFill>
              <a:gsLst>
                <a:gs pos="0">
                  <a:srgbClr val="F05A28"/>
                </a:gs>
                <a:gs pos="100000">
                  <a:srgbClr val="EC0D7D"/>
                </a:gs>
              </a:gsLst>
              <a:lin ang="4800000" scaled="0"/>
            </a:gradFill>
            <a:prstDash val="solid"/>
            <a:headEnd type="none"/>
            <a:tailEnd type="none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1709531" y="728869"/>
            <a:ext cx="609600" cy="609600"/>
          </a:xfrm>
          <a:prstGeom prst="rect">
            <a:avLst/>
          </a:prstGeom>
        </p:spPr>
        <p:txBody>
          <a:bodyPr vert="horz" wrap="none" lIns="0" tIns="21980" rIns="43959" bIns="21980" rtlCol="0" anchor="b" anchorCtr="0">
            <a:noAutofit/>
          </a:bodyPr>
          <a:lstStyle/>
          <a:p>
            <a:pPr marL="0" marR="0" indent="0" algn="l" defTabSz="293016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50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BD34-F023-40F3-AB04-FAAE77DB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D99F-824D-46A1-B4FC-783D8E0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5A7CE-BA43-41B4-A657-B848728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5031-F02E-4F7D-BC03-1221D621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71E7-598A-4F89-9EB3-BC80EB71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314D-65A1-4CEB-BFA3-7199BB4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3461-0A88-45C2-935C-B325C6C9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4EFD9-D08F-4EA1-AFD6-84694D2B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D632-AB7A-4B71-A317-EE8E4D3D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44C6-D4EF-49B6-8779-9D67DF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FBE5-7344-4744-A699-C5590E4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60D3-A132-424C-A1E2-4D63E96E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microsoft.com/office/2007/relationships/hdphoto" Target="../media/hdphoto1.wdp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F147B-0FC3-4566-AED7-A1919A26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F79-B712-4D87-8E8F-F15EF20B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6C9-414C-4573-B7FD-85921082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4C24-B8AF-4BA0-963E-6C1871B03F6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745-80DD-466C-8337-924D6DFD0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ACF-2E87-43EB-B0FE-B1D8084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E879-6EF2-40D7-9E44-8F45EC10D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865"/>
            <a:ext cx="10515600" cy="543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3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6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  <p:sp>
        <p:nvSpPr>
          <p:cNvPr id="7" name="Text Placeholder 16"/>
          <p:cNvSpPr txBox="1">
            <a:spLocks/>
          </p:cNvSpPr>
          <p:nvPr userDrawn="1"/>
        </p:nvSpPr>
        <p:spPr>
          <a:xfrm>
            <a:off x="8048978" y="-853440"/>
            <a:ext cx="4143022" cy="719629"/>
          </a:xfrm>
          <a:prstGeom prst="rect">
            <a:avLst/>
          </a:prstGeom>
        </p:spPr>
        <p:txBody>
          <a:bodyPr anchor="t"/>
          <a:lstStyle>
            <a:lvl1pPr marL="117452" indent="-117452" algn="l" defTabSz="586003" rtl="0" eaLnBrk="1" latinLnBrk="0" hangingPunct="1">
              <a:spcBef>
                <a:spcPts val="1800"/>
              </a:spcBef>
              <a:buClrTx/>
              <a:buSzPct val="100000"/>
              <a:buFont typeface="Myriad Pro" panose="020B0503030403020204" pitchFamily="34" charset="0"/>
              <a:buChar char=" "/>
              <a:defRPr sz="2400" b="0" i="0" kern="1200">
                <a:solidFill>
                  <a:schemeClr val="accent1"/>
                </a:solidFill>
                <a:latin typeface="+mn-lt"/>
                <a:ea typeface="Montserrat Light" charset="0"/>
                <a:cs typeface="Montserrat Light" charset="0"/>
              </a:defRPr>
            </a:lvl1pPr>
            <a:lvl2pPr marL="586003" indent="-288930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-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2pPr>
            <a:lvl3pPr marL="883074" indent="-286898" algn="l" defTabSz="586003" rtl="0" eaLnBrk="1" latinLnBrk="0" hangingPunct="1">
              <a:spcBef>
                <a:spcPts val="600"/>
              </a:spcBef>
              <a:buClrTx/>
              <a:buSzPct val="100000"/>
              <a:buFont typeface="Lucida Grande"/>
              <a:buChar char="•"/>
              <a:defRPr sz="2400" b="0" i="0" kern="120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3pPr>
            <a:lvl4pPr marL="1096724" indent="-213648" algn="l" defTabSz="586003" rtl="0" eaLnBrk="1" latinLnBrk="0" hangingPunct="1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4pPr>
            <a:lvl5pPr marL="1395829" indent="-299107" algn="l" defTabSz="586003" rtl="0" eaLnBrk="1" latinLnBrk="0" hangingPunct="1">
              <a:spcBef>
                <a:spcPts val="600"/>
              </a:spcBef>
              <a:buClrTx/>
              <a:buSzPct val="100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accent1"/>
                </a:solidFill>
                <a:latin typeface="Montserrat Light" charset="0"/>
                <a:ea typeface="Montserrat Light" charset="0"/>
                <a:cs typeface="Montserrat Light" charset="0"/>
              </a:defRPr>
            </a:lvl5pPr>
            <a:lvl6pPr marL="1609476" indent="-215680" algn="l" defTabSz="586003" rtl="0" eaLnBrk="1" latinLnBrk="0" hangingPunct="1">
              <a:spcBef>
                <a:spcPts val="448"/>
              </a:spcBef>
              <a:buClr>
                <a:schemeClr val="bg1">
                  <a:lumMod val="85000"/>
                </a:schemeClr>
              </a:buClr>
              <a:buSzPct val="70000"/>
              <a:buFont typeface="Lucida Grande"/>
              <a:buChar char="•"/>
              <a:defRPr sz="1467" b="0" i="0" kern="1200">
                <a:solidFill>
                  <a:schemeClr val="bg1">
                    <a:lumMod val="50000"/>
                  </a:schemeClr>
                </a:solidFill>
                <a:latin typeface="Myriad Pro Light"/>
                <a:ea typeface="+mn-ea"/>
                <a:cs typeface="Arial"/>
              </a:defRPr>
            </a:lvl6pPr>
            <a:lvl7pPr marL="3809023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027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028" indent="-293002" algn="l" defTabSz="586003" rtl="0" eaLnBrk="1" latinLnBrk="0" hangingPunct="1">
              <a:spcBef>
                <a:spcPct val="20000"/>
              </a:spcBef>
              <a:buFont typeface="Arial"/>
              <a:buChar char="•"/>
              <a:defRPr sz="25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tx1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  <a:p>
            <a:pPr marL="0" marR="0" lvl="0" indent="0" algn="r" defTabSz="3906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Myriad Pro" panose="020B0503030403020204" pitchFamily="34" charset="0"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Deck version</a:t>
            </a:r>
            <a:r>
              <a:rPr lang="en-US" sz="1600" baseline="0" dirty="0">
                <a:solidFill>
                  <a:schemeClr val="bg2"/>
                </a:solidFill>
                <a:latin typeface="PS TT Commons Book" charset="0"/>
                <a:ea typeface="PS TT Commons Book" charset="0"/>
                <a:cs typeface="PS TT Commons Book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+mn-lt"/>
                <a:ea typeface="PS TT Commons Book" charset="0"/>
                <a:cs typeface="PS TT Commons Book" charset="0"/>
              </a:rPr>
              <a:t>2021.09.a</a:t>
            </a:r>
          </a:p>
        </p:txBody>
      </p:sp>
    </p:spTree>
    <p:extLst>
      <p:ext uri="{BB962C8B-B14F-4D97-AF65-F5344CB8AC3E}">
        <p14:creationId xmlns:p14="http://schemas.microsoft.com/office/powerpoint/2010/main" val="267344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23" rtl="0" eaLnBrk="1" latinLnBrk="0" hangingPunct="1">
        <a:lnSpc>
          <a:spcPct val="90000"/>
        </a:lnSpc>
        <a:spcBef>
          <a:spcPct val="0"/>
        </a:spcBef>
        <a:buNone/>
        <a:defRPr sz="3734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2" marR="0" indent="-57152" algn="l" defTabSz="586017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Myriad Pro" panose="020B0503030403020204" pitchFamily="34" charset="0"/>
        <a:buChar char=" 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17" marR="0" indent="-288937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-"/>
        <a:tabLst/>
        <a:defRPr sz="2000" b="0" i="0" kern="1200" baseline="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2pPr>
      <a:lvl3pPr marL="883097" marR="0" indent="-286905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Lucida Grande"/>
        <a:buChar char="•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3pPr>
      <a:lvl4pPr marL="1200181" marR="0" indent="-317508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4pPr>
      <a:lvl5pPr marL="1371635" marR="0" indent="-274646" algn="l" defTabSz="58601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2000" b="0" i="0" kern="1200">
          <a:solidFill>
            <a:schemeClr val="tx1"/>
          </a:solidFill>
          <a:latin typeface="PS TT Commons" charset="0"/>
          <a:ea typeface="PS TT Commons" charset="0"/>
          <a:cs typeface="PS TT Commons" charset="0"/>
        </a:defRPr>
      </a:lvl5pPr>
      <a:lvl6pPr marL="1719306" marR="0" indent="-292108" algn="l" defTabSz="586017" rtl="0" eaLnBrk="1" fontAlgn="auto" latinLnBrk="0" hangingPunct="1">
        <a:lnSpc>
          <a:spcPct val="100000"/>
        </a:lnSpc>
        <a:spcBef>
          <a:spcPts val="448"/>
        </a:spcBef>
        <a:spcAft>
          <a:spcPts val="0"/>
        </a:spcAft>
        <a:buClr>
          <a:srgbClr val="404040"/>
        </a:buClr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03475" marR="0" indent="-288933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57" marR="0" indent="-282582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815" marR="0" indent="-285758" algn="l" defTabSz="5860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F# Programming Quick Start</a:t>
            </a:r>
          </a:p>
        </p:txBody>
      </p:sp>
    </p:spTree>
    <p:extLst>
      <p:ext uri="{BB962C8B-B14F-4D97-AF65-F5344CB8AC3E}">
        <p14:creationId xmlns:p14="http://schemas.microsoft.com/office/powerpoint/2010/main" val="43939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8716" y="1577226"/>
            <a:ext cx="5285232" cy="450431"/>
          </a:xfrm>
        </p:spPr>
        <p:txBody>
          <a:bodyPr/>
          <a:lstStyle/>
          <a:p>
            <a:r>
              <a:rPr lang="en-US" dirty="0"/>
              <a:t>Concept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39833" y="2358602"/>
            <a:ext cx="5285233" cy="3928533"/>
          </a:xfrm>
        </p:spPr>
        <p:txBody>
          <a:bodyPr>
            <a:normAutofit/>
          </a:bodyPr>
          <a:lstStyle/>
          <a:p>
            <a:r>
              <a:rPr lang="en-US" dirty="0"/>
              <a:t>Entry points</a:t>
            </a:r>
          </a:p>
          <a:p>
            <a:r>
              <a:rPr lang="en-US" dirty="0"/>
              <a:t>Console I/O</a:t>
            </a:r>
          </a:p>
          <a:p>
            <a:r>
              <a:rPr lang="en-US" dirty="0"/>
              <a:t>Types and inference</a:t>
            </a:r>
          </a:p>
          <a:p>
            <a:r>
              <a:rPr lang="en-US" dirty="0"/>
              <a:t>Bindings</a:t>
            </a:r>
          </a:p>
          <a:p>
            <a:r>
              <a:rPr lang="en-US" dirty="0"/>
              <a:t>Indentation and scope</a:t>
            </a:r>
          </a:p>
          <a:p>
            <a:r>
              <a:rPr lang="en-US" dirty="0"/>
              <a:t>Expressions over statements</a:t>
            </a:r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68050" y="1577226"/>
            <a:ext cx="5285232" cy="450431"/>
          </a:xfrm>
        </p:spPr>
        <p:txBody>
          <a:bodyPr/>
          <a:lstStyle/>
          <a:p>
            <a:r>
              <a:rPr lang="en-US" dirty="0"/>
              <a:t>In a nutshell…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366933" y="2358601"/>
            <a:ext cx="5286349" cy="3928533"/>
          </a:xfrm>
        </p:spPr>
        <p:txBody>
          <a:bodyPr>
            <a:normAutofit/>
          </a:bodyPr>
          <a:lstStyle/>
          <a:p>
            <a:r>
              <a:rPr lang="en-US" dirty="0"/>
              <a:t>Specifying where execution begins</a:t>
            </a:r>
          </a:p>
          <a:p>
            <a:r>
              <a:rPr lang="en-US" dirty="0"/>
              <a:t>Reading and writing to the terminal</a:t>
            </a:r>
          </a:p>
          <a:p>
            <a:r>
              <a:rPr lang="en-US" dirty="0"/>
              <a:t>All .NET types and some more</a:t>
            </a:r>
          </a:p>
          <a:p>
            <a:r>
              <a:rPr lang="en-US" dirty="0"/>
              <a:t>Like variables but better</a:t>
            </a:r>
          </a:p>
          <a:p>
            <a:r>
              <a:rPr lang="en-US" dirty="0"/>
              <a:t>Whitespace instead of brackets</a:t>
            </a:r>
          </a:p>
          <a:p>
            <a:r>
              <a:rPr lang="en-US" dirty="0"/>
              <a:t>Almost everything evaluates to a value</a:t>
            </a:r>
          </a:p>
          <a:p>
            <a:r>
              <a:rPr lang="en-US" dirty="0"/>
              <a:t>Imperative for and while loops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STTCommons">
  <a:themeElements>
    <a:clrScheme name="F15B2A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15B2A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STTCommons">
      <a:majorFont>
        <a:latin typeface="PS TT Commons Light"/>
        <a:ea typeface=""/>
        <a:cs typeface=""/>
      </a:majorFont>
      <a:minorFont>
        <a:latin typeface="PS TT Commons D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525" b="0" i="0" u="none" strike="noStrike" kern="1200" cap="none" spc="0" normalizeH="0" baseline="0" noProof="0" dirty="0" smtClean="0">
            <a:ln>
              <a:noFill/>
            </a:ln>
            <a:solidFill>
              <a:srgbClr val="E5E5E5">
                <a:lumMod val="10000"/>
              </a:srgbClr>
            </a:solidFill>
            <a:effectLst/>
            <a:uLnTx/>
            <a:uFillTx/>
            <a:latin typeface="PS TT Commons" charset="0"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STTCommons" id="{415A3CED-455C-48C1-87D2-6E28B4E15F13}" vid="{B499725F-017E-4D18-8546-0C7168FF96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65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Gotham Medium</vt:lpstr>
      <vt:lpstr>Lucida Grande</vt:lpstr>
      <vt:lpstr>Montserrat</vt:lpstr>
      <vt:lpstr>Myriad Pro</vt:lpstr>
      <vt:lpstr>Myriad Pro Light</vt:lpstr>
      <vt:lpstr>PS TT Commons</vt:lpstr>
      <vt:lpstr>PS TT Commons Book</vt:lpstr>
      <vt:lpstr>PS TT Commons DemiBold</vt:lpstr>
      <vt:lpstr>PS TT Commons Light</vt:lpstr>
      <vt:lpstr>Roboto Mono</vt:lpstr>
      <vt:lpstr>Wingdings</vt:lpstr>
      <vt:lpstr>Wingdings 3</vt:lpstr>
      <vt:lpstr>Office Theme</vt:lpstr>
      <vt:lpstr>PSTTCommons</vt:lpstr>
      <vt:lpstr>F# Programming Quick Start</vt:lpstr>
      <vt:lpstr>Essential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Tools</dc:title>
  <dc:creator>Michael Heydt</dc:creator>
  <cp:lastModifiedBy>Michael Heydt</cp:lastModifiedBy>
  <cp:revision>36</cp:revision>
  <dcterms:created xsi:type="dcterms:W3CDTF">2022-03-20T05:46:12Z</dcterms:created>
  <dcterms:modified xsi:type="dcterms:W3CDTF">2022-04-20T21:30:43Z</dcterms:modified>
</cp:coreProperties>
</file>