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3-01 Module Intro" id="{FD800F7B-D62B-4D45-995E-C39DE4CBAAC4}">
          <p14:sldIdLst>
            <p14:sldId id="256"/>
          </p14:sldIdLst>
        </p14:section>
        <p14:section name="Functional Progamming Concepts" id="{B9A59105-5C9A-4066-AA58-A89568B231E1}">
          <p14:sldIdLst/>
        </p14:section>
        <p14:section name="Working with Functions" id="{F7CB3788-0C67-4BB9-B038-84A3B8FDC51E}">
          <p14:sldIdLst/>
        </p14:section>
        <p14:section name="Function Application" id="{8FC02C13-C16B-43AF-A37D-4A7A7CBA290E}">
          <p14:sldIdLst/>
        </p14:section>
        <p14:section name="Function Types" id="{33157F8A-6A5E-4B5C-AA42-E385226692E9}">
          <p14:sldIdLst/>
        </p14:section>
        <p14:section name="Prefix and infix functions" id="{3859EE19-2C92-46EA-8584-225B16A58E91}">
          <p14:sldIdLst/>
        </p14:section>
        <p14:section name="Partial Functions and Currying" id="{EB62D38C-CC74-4E1F-B237-496B85C479B8}">
          <p14:sldIdLst/>
        </p14:section>
        <p14:section name="Lambda functions" id="{A48C2B75-8187-4EEB-9F79-38C83D327FF9}">
          <p14:sldIdLst/>
        </p14:section>
        <p14:section name="Recursive Functions" id="{C0539733-EDAF-4605-B1BB-D85B7096E91E}">
          <p14:sldIdLst/>
        </p14:section>
        <p14:section name="FUnction Pipelines" id="{DC907C06-FF45-4A13-A844-48D3B3C87AAE}">
          <p14:sldIdLst/>
        </p14:section>
        <p14:section name="Higer Order Functions" id="{C8191208-EC8F-448E-8BA3-2E1CA35E3720}">
          <p14:sldIdLst/>
        </p14:section>
        <p14:section name="Composition" id="{0A48FC45-3F0D-4A1F-99B3-ACDFA0008BED}">
          <p14:sldIdLst/>
        </p14:section>
        <p14:section name="Dependencies as Functions" id="{5EC71B2B-AF09-4F3E-8BAE-989A3CB0FA23}">
          <p14:sldIdLst/>
        </p14:section>
        <p14:section name="Summary" id="{1647463E-92D8-48F2-BB6A-CCC51CB0946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66" autoAdjust="0"/>
    <p:restoredTop sz="94660"/>
  </p:normalViewPr>
  <p:slideViewPr>
    <p:cSldViewPr snapToGrid="0">
      <p:cViewPr varScale="1">
        <p:scale>
          <a:sx n="65" d="100"/>
          <a:sy n="65" d="100"/>
        </p:scale>
        <p:origin x="38" y="2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4E4EE-A4B5-4D3C-9AF0-AB24BC825B3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31665-1B7B-438B-A1B5-E92A3577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51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121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78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7248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4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81743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92982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047032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58001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69126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92377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053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70743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52712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396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82428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94042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2293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1308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80498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90569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7362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2409534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44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433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9454741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5767173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406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4991770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968632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46189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1360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0916736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6882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605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6321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269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8762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22340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9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7774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02641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8686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53102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2433852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287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364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18705990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941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3436807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1223810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7723177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27242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2478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6415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43747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2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microsoft.com/office/2007/relationships/hdphoto" Target="../media/hdphoto1.wdp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3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52421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32D415-5BEC-460E-BD43-04B8BE14DC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FD33D-AA81-41C0-B356-350AC55A19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C8861-6951-448A-84DD-828B94CD22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03F50-CBC8-4021-A45C-4EFDE51A3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3A3082-37D0-46A0-847E-1C72136CAD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E39949-0FAE-4B04-8619-CE16C2A5B0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71686113"/>
      </p:ext>
    </p:extLst>
  </p:cSld>
  <p:clrMapOvr>
    <a:masterClrMapping/>
  </p:clrMapOvr>
</p:sld>
</file>

<file path=ppt/theme/theme1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Calibri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PSTTCommons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7</cp:revision>
  <dcterms:created xsi:type="dcterms:W3CDTF">2022-03-21T05:15:42Z</dcterms:created>
  <dcterms:modified xsi:type="dcterms:W3CDTF">2022-04-20T21:44:03Z</dcterms:modified>
</cp:coreProperties>
</file>