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91" r:id="rId2"/>
    <p:sldId id="392" r:id="rId3"/>
    <p:sldId id="526" r:id="rId4"/>
    <p:sldId id="527" r:id="rId5"/>
    <p:sldId id="528" r:id="rId6"/>
    <p:sldId id="529" r:id="rId7"/>
    <p:sldId id="530" r:id="rId8"/>
    <p:sldId id="531" r:id="rId9"/>
    <p:sldId id="532" r:id="rId10"/>
    <p:sldId id="533" r:id="rId11"/>
    <p:sldId id="52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FAC6F0-7AFE-4630-BD10-C92B6B8D14E5}">
          <p14:sldIdLst>
            <p14:sldId id="391"/>
            <p14:sldId id="392"/>
          </p14:sldIdLst>
        </p14:section>
        <p14:section name="Bindings" id="{BDC0F72D-71EF-4F47-9D8D-0CB3D1012761}">
          <p14:sldIdLst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15" y="1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4E4EE-A4B5-4D3C-9AF0-AB24BC825B3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31665-1B7B-438B-A1B5-E92A3577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51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121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78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7248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04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81743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929829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047032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658001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7691260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92377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7053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7707439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52712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1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23963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82428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940421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922930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13089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80498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90569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67362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2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2409534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44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433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9454741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35767173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406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4991770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968632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46189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21360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0916736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68828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26052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6321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6269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87628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22340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95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77742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02641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8686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53102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2433852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287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364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18705990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9941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3436807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1223810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7723177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27242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24785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6415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43747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3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2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microsoft.com/office/2007/relationships/hdphoto" Target="../media/hdphoto1.wdp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3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52421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Bindings and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Michael Heydt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Developer and Trainer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@mikeheydt    www.smac.io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E334966-3486-4F0D-95BA-01C5D229D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56844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B508-7761-4827-9824-F186747E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</a:t>
            </a:r>
          </a:p>
        </p:txBody>
      </p:sp>
    </p:spTree>
    <p:extLst>
      <p:ext uri="{BB962C8B-B14F-4D97-AF65-F5344CB8AC3E}">
        <p14:creationId xmlns:p14="http://schemas.microsoft.com/office/powerpoint/2010/main" val="210321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Topics in the module</a:t>
            </a:r>
          </a:p>
        </p:txBody>
      </p:sp>
    </p:spTree>
    <p:extLst>
      <p:ext uri="{BB962C8B-B14F-4D97-AF65-F5344CB8AC3E}">
        <p14:creationId xmlns:p14="http://schemas.microsoft.com/office/powerpoint/2010/main" val="291348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Topics in the module</a:t>
            </a:r>
          </a:p>
        </p:txBody>
      </p:sp>
    </p:spTree>
    <p:extLst>
      <p:ext uri="{BB962C8B-B14F-4D97-AF65-F5344CB8AC3E}">
        <p14:creationId xmlns:p14="http://schemas.microsoft.com/office/powerpoint/2010/main" val="288382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C20DFD-C5A4-4FDA-ADB0-C3FB0436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</a:t>
            </a:r>
          </a:p>
        </p:txBody>
      </p:sp>
    </p:spTree>
    <p:extLst>
      <p:ext uri="{BB962C8B-B14F-4D97-AF65-F5344CB8AC3E}">
        <p14:creationId xmlns:p14="http://schemas.microsoft.com/office/powerpoint/2010/main" val="369566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09F-EA20-4637-ABAB-4C9DA585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</p:spTree>
    <p:extLst>
      <p:ext uri="{BB962C8B-B14F-4D97-AF65-F5344CB8AC3E}">
        <p14:creationId xmlns:p14="http://schemas.microsoft.com/office/powerpoint/2010/main" val="190882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E185-D377-4A1F-99A8-43EA19E5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</a:t>
            </a:r>
          </a:p>
        </p:txBody>
      </p:sp>
    </p:spTree>
    <p:extLst>
      <p:ext uri="{BB962C8B-B14F-4D97-AF65-F5344CB8AC3E}">
        <p14:creationId xmlns:p14="http://schemas.microsoft.com/office/powerpoint/2010/main" val="20069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07A8-B9B8-430B-8FEC-8DE8989C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</p:spTree>
    <p:extLst>
      <p:ext uri="{BB962C8B-B14F-4D97-AF65-F5344CB8AC3E}">
        <p14:creationId xmlns:p14="http://schemas.microsoft.com/office/powerpoint/2010/main" val="171408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F69C-2FB1-4794-B647-51787809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F# Types</a:t>
            </a:r>
          </a:p>
        </p:txBody>
      </p:sp>
    </p:spTree>
    <p:extLst>
      <p:ext uri="{BB962C8B-B14F-4D97-AF65-F5344CB8AC3E}">
        <p14:creationId xmlns:p14="http://schemas.microsoft.com/office/powerpoint/2010/main" val="374233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8B59-3BC4-4639-8076-EA987CEB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States without Migrations</a:t>
            </a:r>
          </a:p>
        </p:txBody>
      </p:sp>
    </p:spTree>
    <p:extLst>
      <p:ext uri="{BB962C8B-B14F-4D97-AF65-F5344CB8AC3E}">
        <p14:creationId xmlns:p14="http://schemas.microsoft.com/office/powerpoint/2010/main" val="69949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5966-ABB7-44F4-915E-1A48ED99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and Statements</a:t>
            </a:r>
          </a:p>
        </p:txBody>
      </p:sp>
    </p:spTree>
    <p:extLst>
      <p:ext uri="{BB962C8B-B14F-4D97-AF65-F5344CB8AC3E}">
        <p14:creationId xmlns:p14="http://schemas.microsoft.com/office/powerpoint/2010/main" val="674210752"/>
      </p:ext>
    </p:extLst>
  </p:cSld>
  <p:clrMapOvr>
    <a:masterClrMapping/>
  </p:clrMapOvr>
</p:sld>
</file>

<file path=ppt/theme/theme1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42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Arial</vt:lpstr>
      <vt:lpstr>Calibri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PSTTCommons</vt:lpstr>
      <vt:lpstr>PowerPoint Presentation</vt:lpstr>
      <vt:lpstr>PowerPoint Presentation</vt:lpstr>
      <vt:lpstr>Bindings</vt:lpstr>
      <vt:lpstr>Scopes</vt:lpstr>
      <vt:lpstr>Immutability</vt:lpstr>
      <vt:lpstr>Type Inference</vt:lpstr>
      <vt:lpstr>Core F# Types</vt:lpstr>
      <vt:lpstr>Modeling States without Migrations</vt:lpstr>
      <vt:lpstr>Expressions and Statements</vt:lpstr>
      <vt:lpstr>Mutability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Heydt</dc:creator>
  <cp:lastModifiedBy>Michael Heydt</cp:lastModifiedBy>
  <cp:revision>4</cp:revision>
  <dcterms:created xsi:type="dcterms:W3CDTF">2022-03-21T05:15:42Z</dcterms:created>
  <dcterms:modified xsi:type="dcterms:W3CDTF">2022-03-31T18:21:07Z</dcterms:modified>
</cp:coreProperties>
</file>