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91" r:id="rId2"/>
    <p:sldId id="392" r:id="rId3"/>
    <p:sldId id="526" r:id="rId4"/>
    <p:sldId id="527" r:id="rId5"/>
    <p:sldId id="528" r:id="rId6"/>
    <p:sldId id="529" r:id="rId7"/>
    <p:sldId id="530" r:id="rId8"/>
    <p:sldId id="5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AC6F0-7AFE-4630-BD10-C92B6B8D14E5}">
          <p14:sldIdLst>
            <p14:sldId id="391"/>
            <p14:sldId id="392"/>
          </p14:sldIdLst>
        </p14:section>
        <p14:section name="Bindings" id="{BDC0F72D-71EF-4F47-9D8D-0CB3D1012761}">
          <p14:sldIdLst>
            <p14:sldId id="526"/>
            <p14:sldId id="527"/>
            <p14:sldId id="528"/>
            <p14:sldId id="529"/>
            <p14:sldId id="530"/>
          </p14:sldIdLst>
        </p14:section>
        <p14:section name="Summary" id="{4F86308D-DE57-44CB-BD1C-0059A375172E}">
          <p14:sldIdLst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5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and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Heydt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Developer and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@mikeheydt    www.smac.io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334966-3486-4F0D-95BA-01C5D229D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84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8838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20DFD-C5A4-4FDA-ADB0-C3FB0436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Common Types</a:t>
            </a:r>
          </a:p>
        </p:txBody>
      </p:sp>
    </p:spTree>
    <p:extLst>
      <p:ext uri="{BB962C8B-B14F-4D97-AF65-F5344CB8AC3E}">
        <p14:creationId xmlns:p14="http://schemas.microsoft.com/office/powerpoint/2010/main" val="36956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09F-EA20-4637-ABAB-4C9DA585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Specific Data Types</a:t>
            </a:r>
          </a:p>
        </p:txBody>
      </p:sp>
    </p:spTree>
    <p:extLst>
      <p:ext uri="{BB962C8B-B14F-4D97-AF65-F5344CB8AC3E}">
        <p14:creationId xmlns:p14="http://schemas.microsoft.com/office/powerpoint/2010/main" val="19088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85-D377-4A1F-99A8-43EA19E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2006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07A8-B9B8-430B-8FEC-8DE8989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17140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</a:t>
            </a:r>
          </a:p>
        </p:txBody>
      </p:sp>
    </p:spTree>
    <p:extLst>
      <p:ext uri="{BB962C8B-B14F-4D97-AF65-F5344CB8AC3E}">
        <p14:creationId xmlns:p14="http://schemas.microsoft.com/office/powerpoint/2010/main" val="37423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.NET Common Types</vt:lpstr>
      <vt:lpstr>F# Specific Data Types</vt:lpstr>
      <vt:lpstr>Tuples</vt:lpstr>
      <vt:lpstr> Records</vt:lpstr>
      <vt:lpstr>Units of Measure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2022-03-21T05:15:42Z</dcterms:created>
  <dcterms:modified xsi:type="dcterms:W3CDTF">2022-03-31T18:27:18Z</dcterms:modified>
</cp:coreProperties>
</file>