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91" r:id="rId2"/>
    <p:sldId id="392" r:id="rId3"/>
    <p:sldId id="526" r:id="rId4"/>
    <p:sldId id="527" r:id="rId5"/>
    <p:sldId id="528" r:id="rId6"/>
    <p:sldId id="529" r:id="rId7"/>
    <p:sldId id="530" r:id="rId8"/>
    <p:sldId id="531" r:id="rId9"/>
    <p:sldId id="52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AC6F0-7AFE-4630-BD10-C92B6B8D14E5}">
          <p14:sldIdLst>
            <p14:sldId id="391"/>
            <p14:sldId id="392"/>
          </p14:sldIdLst>
        </p14:section>
        <p14:section name="Bindings" id="{BDC0F72D-71EF-4F47-9D8D-0CB3D1012761}">
          <p14:sldIdLst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Summary" id="{4F86308D-DE57-44CB-BD1C-0059A375172E}">
          <p14:sldIdLst>
            <p14:sldId id="5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15" y="1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E4EE-A4B5-4D3C-9AF0-AB24BC825B3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31665-1B7B-438B-A1B5-E92A3577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5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21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7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24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174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92982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047032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5800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69126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2377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05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70743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271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396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8242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94042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2293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308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8049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0569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736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2409534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4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43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9454741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576717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40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499177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68632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4618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136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1673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6882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60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32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26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762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2234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9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77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264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686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310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243385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287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364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8705990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941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3436807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1223810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7723177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27242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478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415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43747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5242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Michael Heydt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Developer and Trainer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@mikeheydt    www.smac.io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E334966-3486-4F0D-95BA-01C5D229D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6844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288382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20DFD-C5A4-4FDA-ADB0-C3FB0436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</p:spTree>
    <p:extLst>
      <p:ext uri="{BB962C8B-B14F-4D97-AF65-F5344CB8AC3E}">
        <p14:creationId xmlns:p14="http://schemas.microsoft.com/office/powerpoint/2010/main" val="369566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09F-EA20-4637-ABAB-4C9DA585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</p:spTree>
    <p:extLst>
      <p:ext uri="{BB962C8B-B14F-4D97-AF65-F5344CB8AC3E}">
        <p14:creationId xmlns:p14="http://schemas.microsoft.com/office/powerpoint/2010/main" val="19088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E185-D377-4A1F-99A8-43EA19E5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Interop</a:t>
            </a:r>
          </a:p>
        </p:txBody>
      </p:sp>
    </p:spTree>
    <p:extLst>
      <p:ext uri="{BB962C8B-B14F-4D97-AF65-F5344CB8AC3E}">
        <p14:creationId xmlns:p14="http://schemas.microsoft.com/office/powerpoint/2010/main" val="20069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07A8-B9B8-430B-8FEC-8DE8989C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Concurrency</a:t>
            </a:r>
          </a:p>
        </p:txBody>
      </p:sp>
    </p:spTree>
    <p:extLst>
      <p:ext uri="{BB962C8B-B14F-4D97-AF65-F5344CB8AC3E}">
        <p14:creationId xmlns:p14="http://schemas.microsoft.com/office/powerpoint/2010/main" val="171408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F69C-2FB1-4794-B647-51787809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374233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F69C-2FB1-4794-B647-51787809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Apps and APIs</a:t>
            </a:r>
          </a:p>
        </p:txBody>
      </p:sp>
    </p:spTree>
    <p:extLst>
      <p:ext uri="{BB962C8B-B14F-4D97-AF65-F5344CB8AC3E}">
        <p14:creationId xmlns:p14="http://schemas.microsoft.com/office/powerpoint/2010/main" val="76376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2913485535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37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  <vt:lpstr>PowerPoint Presentation</vt:lpstr>
      <vt:lpstr>Object Orientation</vt:lpstr>
      <vt:lpstr>Packaging</vt:lpstr>
      <vt:lpstr>C# Interop</vt:lpstr>
      <vt:lpstr> Concurrency</vt:lpstr>
      <vt:lpstr>Microservices</vt:lpstr>
      <vt:lpstr>Web Apps and APIs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8</cp:revision>
  <dcterms:created xsi:type="dcterms:W3CDTF">2022-03-21T05:15:42Z</dcterms:created>
  <dcterms:modified xsi:type="dcterms:W3CDTF">2022-03-31T18:40:17Z</dcterms:modified>
</cp:coreProperties>
</file>