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Communication over ICMP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Cryptographic Features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Storing private keys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Stores it as the shared value under your username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Even if someone gets your files they won’t know which is your user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Authenticating users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Send an encrypted equation and authenticates user only if the reply matches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Establishing connections with users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Send your username, and encrypted authentication request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Includes random authentication reply so no one can tell who initiated the convo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Aliases 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 sz="1400"/>
              <a:t>Allows you to change what name you give to people without changing your private 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