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5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1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5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3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0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10F9-1899-8A42-AEF8-9D74F2D73728}" type="datetimeFigureOut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7352-92E6-B347-9C75-46D396DAD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06-19 at 6.4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4" y="1935023"/>
            <a:ext cx="5090242" cy="2912206"/>
          </a:xfrm>
          <a:prstGeom prst="rect">
            <a:avLst/>
          </a:prstGeom>
        </p:spPr>
      </p:pic>
      <p:pic>
        <p:nvPicPr>
          <p:cNvPr id="6" name="Picture 5" descr="Screen Shot 2015-06-19 at 6.52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4" y="243817"/>
            <a:ext cx="7591509" cy="885676"/>
          </a:xfrm>
          <a:prstGeom prst="rect">
            <a:avLst/>
          </a:prstGeom>
        </p:spPr>
      </p:pic>
      <p:pic>
        <p:nvPicPr>
          <p:cNvPr id="7" name="Picture 6" descr="Screen Shot 2015-06-19 at 6.54.12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/>
          <a:stretch/>
        </p:blipFill>
        <p:spPr>
          <a:xfrm>
            <a:off x="809388" y="1129493"/>
            <a:ext cx="3209645" cy="604999"/>
          </a:xfrm>
          <a:prstGeom prst="rect">
            <a:avLst/>
          </a:prstGeom>
        </p:spPr>
      </p:pic>
      <p:pic>
        <p:nvPicPr>
          <p:cNvPr id="8" name="Picture 7" descr="Screen Shot 2015-06-19 at 6.56.0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75" y="2236911"/>
            <a:ext cx="1826795" cy="355210"/>
          </a:xfrm>
          <a:prstGeom prst="rect">
            <a:avLst/>
          </a:prstGeom>
        </p:spPr>
      </p:pic>
      <p:pic>
        <p:nvPicPr>
          <p:cNvPr id="9" name="Picture 8" descr="Screen Shot 2015-06-19 at 6.56.1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04" y="4697351"/>
            <a:ext cx="1901802" cy="446233"/>
          </a:xfrm>
          <a:prstGeom prst="rect">
            <a:avLst/>
          </a:prstGeom>
        </p:spPr>
      </p:pic>
      <p:pic>
        <p:nvPicPr>
          <p:cNvPr id="10" name="Picture 9" descr="Screen Shot 2015-06-19 at 6.56.46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623" y="4697351"/>
            <a:ext cx="1826795" cy="446550"/>
          </a:xfrm>
          <a:prstGeom prst="rect">
            <a:avLst/>
          </a:prstGeom>
        </p:spPr>
      </p:pic>
      <p:pic>
        <p:nvPicPr>
          <p:cNvPr id="13" name="Picture 12" descr="Screen Shot 2015-06-19 at 7.03.19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44" y="1241753"/>
            <a:ext cx="1651000" cy="838200"/>
          </a:xfrm>
          <a:prstGeom prst="rect">
            <a:avLst/>
          </a:prstGeom>
        </p:spPr>
      </p:pic>
      <p:pic>
        <p:nvPicPr>
          <p:cNvPr id="14" name="Picture 13" descr="Screen Shot 2015-06-19 at 7.01.57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418" y="2635250"/>
            <a:ext cx="2720387" cy="28490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515981" y="5143901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MIDOL, DOLEX, UP AND UP CHILDRENS IBUPROFEN, IBUPROFEN (NSAID) PAIN RELIEVER/FEVER REDUCER, PROPRINAL, WELBY HEALTH IBUPROFEN, CARE ONE IBUPROFEN INFANTS, HENRY SCHEIN IBUPROFEN, CARE ONE IBUPROFEN, TOPCARE IBUPROFEN CHILDRENS, DG HEALTH IBUPROFEN, KIRKLAND SIGNATURE IBUPROFEN IB, IBUPROFEN PAIN RELIEVER/FEVER REDUCER, IBUPROFEN...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9388" y="5158829"/>
            <a:ext cx="35132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Helvetica Neue"/>
                <a:cs typeface="Helvetica Neue"/>
              </a:rPr>
              <a:t>Rite Aid, TARGET Corporation, Dolgencorp, Inc. (DOLLAR GENERAL &amp; REXALL), The Kroger Co., Costco Wholesale, Kinray, Shopko Stores Operating Co., LLC.</a:t>
            </a:r>
            <a:endParaRPr lang="en-US" sz="1600" dirty="0">
              <a:latin typeface="Helvetica Neue"/>
              <a:cs typeface="Helvetica Neue"/>
            </a:endParaRPr>
          </a:p>
        </p:txBody>
      </p:sp>
      <p:pic>
        <p:nvPicPr>
          <p:cNvPr id="18" name="Picture 17" descr="Screen Shot 2015-06-19 at 7.12.39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88" y="1666795"/>
            <a:ext cx="1672787" cy="413158"/>
          </a:xfrm>
          <a:prstGeom prst="rect">
            <a:avLst/>
          </a:prstGeom>
        </p:spPr>
      </p:pic>
      <p:pic>
        <p:nvPicPr>
          <p:cNvPr id="19" name="Picture 18" descr="Screen Shot 2015-06-19 at 7.16.57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44" y="3200400"/>
            <a:ext cx="1471868" cy="39249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49418" y="360165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latin typeface="Helvetica Neue"/>
                <a:cs typeface="Helvetica Neue"/>
              </a:rPr>
              <a:t>multiple sclerosis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arthritis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hypertension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unknown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diabetes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pain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contraception</a:t>
            </a:r>
          </a:p>
          <a:p>
            <a:r>
              <a:rPr lang="en-US" sz="1000" dirty="0" smtClean="0">
                <a:latin typeface="Helvetica Neue"/>
                <a:cs typeface="Helvetica Neue"/>
              </a:rPr>
              <a:t>psoriasis</a:t>
            </a:r>
            <a:endParaRPr lang="en-US" sz="1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4086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Holden</dc:creator>
  <cp:lastModifiedBy>Jeffrey Holden</cp:lastModifiedBy>
  <cp:revision>7</cp:revision>
  <dcterms:created xsi:type="dcterms:W3CDTF">2015-06-19T10:45:41Z</dcterms:created>
  <dcterms:modified xsi:type="dcterms:W3CDTF">2015-06-19T11:20:35Z</dcterms:modified>
</cp:coreProperties>
</file>