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5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6-19 at 6.4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1935023"/>
            <a:ext cx="5090242" cy="2912206"/>
          </a:xfrm>
          <a:prstGeom prst="rect">
            <a:avLst/>
          </a:prstGeom>
        </p:spPr>
      </p:pic>
      <p:pic>
        <p:nvPicPr>
          <p:cNvPr id="6" name="Picture 5" descr="Screen Shot 2015-06-19 at 6.52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243817"/>
            <a:ext cx="7591509" cy="885676"/>
          </a:xfrm>
          <a:prstGeom prst="rect">
            <a:avLst/>
          </a:prstGeom>
        </p:spPr>
      </p:pic>
      <p:pic>
        <p:nvPicPr>
          <p:cNvPr id="7" name="Picture 6" descr="Screen Shot 2015-06-19 at 6.54.12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/>
          <a:stretch/>
        </p:blipFill>
        <p:spPr>
          <a:xfrm>
            <a:off x="809388" y="1129493"/>
            <a:ext cx="3209645" cy="604999"/>
          </a:xfrm>
          <a:prstGeom prst="rect">
            <a:avLst/>
          </a:prstGeom>
        </p:spPr>
      </p:pic>
      <p:pic>
        <p:nvPicPr>
          <p:cNvPr id="8" name="Picture 7" descr="Screen Shot 2015-06-19 at 6.56.0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75" y="2236911"/>
            <a:ext cx="1826795" cy="355210"/>
          </a:xfrm>
          <a:prstGeom prst="rect">
            <a:avLst/>
          </a:prstGeom>
        </p:spPr>
      </p:pic>
      <p:pic>
        <p:nvPicPr>
          <p:cNvPr id="9" name="Picture 8" descr="Screen Shot 2015-06-19 at 6.56.1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4697351"/>
            <a:ext cx="1901802" cy="446233"/>
          </a:xfrm>
          <a:prstGeom prst="rect">
            <a:avLst/>
          </a:prstGeom>
        </p:spPr>
      </p:pic>
      <p:pic>
        <p:nvPicPr>
          <p:cNvPr id="10" name="Picture 9" descr="Screen Shot 2015-06-19 at 6.56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3" y="4697351"/>
            <a:ext cx="1826795" cy="446550"/>
          </a:xfrm>
          <a:prstGeom prst="rect">
            <a:avLst/>
          </a:prstGeom>
        </p:spPr>
      </p:pic>
      <p:pic>
        <p:nvPicPr>
          <p:cNvPr id="13" name="Picture 12" descr="Screen Shot 2015-06-19 at 7.03.1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44" y="1241753"/>
            <a:ext cx="1651000" cy="838200"/>
          </a:xfrm>
          <a:prstGeom prst="rect">
            <a:avLst/>
          </a:prstGeom>
        </p:spPr>
      </p:pic>
      <p:pic>
        <p:nvPicPr>
          <p:cNvPr id="14" name="Picture 13" descr="Screen Shot 2015-06-19 at 7.01.57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18" y="2635250"/>
            <a:ext cx="2720387" cy="2849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15981" y="514390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MIDOL, DOLEX, UP AND UP CHILDRENS IBUPROFEN, IBUPROFEN (NSAID) PAIN RELIEVER/FEVER REDUCER, PROPRINAL, WELBY HEALTH IBUPROFEN, CARE ONE IBUPROFEN INFANTS, HENRY SCHEIN IBUPROFEN, CARE ONE IBUPROFEN, TOPCARE IBUPROFEN CHILDRENS, DG HEALTH IBUPROFEN, KIRKLAND SIGNATURE IBUPROFEN IB, IBUPROFEN PAIN RELIEVER/FEVER REDUCER, IBUPROFEN...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9388" y="5158829"/>
            <a:ext cx="35132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Rite Aid, TARGET Corporation, Dolgencorp, Inc. (DOLLAR GENERAL &amp; REXALL), The Kroger Co., Costco Wholesale, Kinray, Shopko Stores Operating Co., LLC.</a:t>
            </a:r>
            <a:endParaRPr lang="en-US" sz="16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creen Shot 2015-06-19 at 7.12.3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88" y="1666795"/>
            <a:ext cx="1672787" cy="413158"/>
          </a:xfrm>
          <a:prstGeom prst="rect">
            <a:avLst/>
          </a:prstGeom>
        </p:spPr>
      </p:pic>
      <p:pic>
        <p:nvPicPr>
          <p:cNvPr id="19" name="Picture 18" descr="Screen Shot 2015-06-19 at 7.16.57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44" y="3200400"/>
            <a:ext cx="1471868" cy="39249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49418" y="360165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multiple sclerosis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arthritis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hypertension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unknown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diabetes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pain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contraception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psoriasis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4086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717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"/>
                <a:cs typeface="Helvetica Neue"/>
              </a:rPr>
              <a:t>Drug Class or Indication Explorer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3" name="Picture 2" descr="Screen Shot 2015-06-25 at 10.01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6" y="1136965"/>
            <a:ext cx="5491103" cy="423516"/>
          </a:xfrm>
          <a:prstGeom prst="rect">
            <a:avLst/>
          </a:prstGeom>
        </p:spPr>
      </p:pic>
      <p:pic>
        <p:nvPicPr>
          <p:cNvPr id="4" name="Picture 3" descr="Screen Shot 2015-06-25 at 9.15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15" y="1560481"/>
            <a:ext cx="3656815" cy="4895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76" y="2628111"/>
            <a:ext cx="324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class or indication </a:t>
            </a:r>
            <a:r>
              <a:rPr lang="en-US" dirty="0"/>
              <a:t>(e.g., </a:t>
            </a:r>
            <a:r>
              <a:rPr lang="en-US" dirty="0" smtClean="0"/>
              <a:t>NSAID or pain reliever)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0991" y="5085457"/>
            <a:ext cx="324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drugs within classes or across classes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217293" y="4860772"/>
            <a:ext cx="403698" cy="547851"/>
          </a:xfrm>
          <a:prstGeom prst="straightConnector1">
            <a:avLst/>
          </a:prstGeom>
          <a:ln>
            <a:solidFill>
              <a:schemeClr val="accent6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8722" y="2304945"/>
            <a:ext cx="324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Investigate report adverse events or listed side-effects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69382" y="2628112"/>
            <a:ext cx="129340" cy="323164"/>
          </a:xfrm>
          <a:prstGeom prst="straightConnector1">
            <a:avLst/>
          </a:prstGeom>
          <a:ln>
            <a:solidFill>
              <a:schemeClr val="accent6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1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25 at 10.42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" y="1244883"/>
            <a:ext cx="8248794" cy="46472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7998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Drug adverse reports over time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12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25 at 9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95" y="3962400"/>
            <a:ext cx="2895600" cy="2895600"/>
          </a:xfrm>
          <a:prstGeom prst="rect">
            <a:avLst/>
          </a:prstGeom>
        </p:spPr>
      </p:pic>
      <p:pic>
        <p:nvPicPr>
          <p:cNvPr id="3" name="Picture 2" descr="Screen Shot 2015-06-25 at 10.28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18" y="1003515"/>
            <a:ext cx="4456454" cy="27126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1120"/>
            <a:ext cx="8229600" cy="8623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Explore adverse events within  group of events for a drug </a:t>
            </a:r>
            <a:r>
              <a:rPr lang="en-US" sz="2400" dirty="0">
                <a:latin typeface="Helvetica Neue"/>
                <a:cs typeface="Helvetica Neue"/>
              </a:rPr>
              <a:t>(e.g., </a:t>
            </a:r>
            <a:r>
              <a:rPr lang="en-US" sz="2400" dirty="0" smtClean="0">
                <a:latin typeface="Helvetica Neue"/>
                <a:cs typeface="Helvetica Neue"/>
              </a:rPr>
              <a:t>Pancreatitis) 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1250" y="4648450"/>
            <a:ext cx="327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or non-health pro.</a:t>
            </a:r>
          </a:p>
          <a:p>
            <a:r>
              <a:rPr lang="en-US" dirty="0" smtClean="0"/>
              <a:t>Physician</a:t>
            </a:r>
          </a:p>
          <a:p>
            <a:r>
              <a:rPr lang="en-US" dirty="0" smtClean="0"/>
              <a:t>Other health pro.</a:t>
            </a:r>
          </a:p>
          <a:p>
            <a:r>
              <a:rPr lang="en-US" dirty="0" smtClean="0"/>
              <a:t>Pharmacist</a:t>
            </a:r>
          </a:p>
          <a:p>
            <a:r>
              <a:rPr lang="en-US" dirty="0" smtClean="0"/>
              <a:t>Lawyer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718061" y="4758210"/>
            <a:ext cx="182880" cy="182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718061" y="5032130"/>
            <a:ext cx="18288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718061" y="5306050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718061" y="5579970"/>
            <a:ext cx="182880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718061" y="5853890"/>
            <a:ext cx="182880" cy="18288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177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Drug Class or Indication Explorer</vt:lpstr>
      <vt:lpstr>Drug adverse reports over time</vt:lpstr>
      <vt:lpstr>Explore adverse events within  group of events for a drug (e.g., Pancreatitis)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Holden</dc:creator>
  <cp:lastModifiedBy>Jeffrey Holden</cp:lastModifiedBy>
  <cp:revision>16</cp:revision>
  <dcterms:created xsi:type="dcterms:W3CDTF">2015-06-19T10:45:41Z</dcterms:created>
  <dcterms:modified xsi:type="dcterms:W3CDTF">2015-06-25T15:04:08Z</dcterms:modified>
</cp:coreProperties>
</file>