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6547"/>
  </p:normalViewPr>
  <p:slideViewPr>
    <p:cSldViewPr snapToGrid="0" snapToObjects="1">
      <p:cViewPr varScale="1">
        <p:scale>
          <a:sx n="113" d="100"/>
          <a:sy n="113" d="100"/>
        </p:scale>
        <p:origin x="19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Morris" userId="d29cec38-34b9-4e73-95d3-942a0c21f617" providerId="ADAL" clId="{9E3E868D-520C-5744-9680-12ABF51FD467}"/>
    <pc:docChg chg="undo custSel addSld delSld">
      <pc:chgData name="Ben Morris" userId="d29cec38-34b9-4e73-95d3-942a0c21f617" providerId="ADAL" clId="{9E3E868D-520C-5744-9680-12ABF51FD467}" dt="2022-08-31T13:35:02.196" v="1" actId="680"/>
      <pc:docMkLst>
        <pc:docMk/>
      </pc:docMkLst>
      <pc:sldChg chg="new del">
        <pc:chgData name="Ben Morris" userId="d29cec38-34b9-4e73-95d3-942a0c21f617" providerId="ADAL" clId="{9E3E868D-520C-5744-9680-12ABF51FD467}" dt="2022-08-31T13:35:02.196" v="1" actId="680"/>
        <pc:sldMkLst>
          <pc:docMk/>
          <pc:sldMk cId="99312473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2751-64B6-3048-94AB-53C7169DB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17B29-8763-104E-B789-4A06B14A3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225F1-9D1E-E042-9C33-BFD8C154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5A29-6763-CF4A-B36F-A664B5563C0B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66100-6265-2141-AF9A-D3912769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46FE9-5534-EE44-98D3-F4DBEA7C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37DC-8ED9-274A-B2E4-51A218D4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3119-47DD-E74F-8D86-334F7562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6E2A7-1DC2-3D4F-8126-C7522C839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48E96-3A81-F946-8253-18AFAC36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5A29-6763-CF4A-B36F-A664B5563C0B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61D1B-361A-F44B-8124-71D95215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D6494-97C1-394E-8F5B-94DACD16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37DC-8ED9-274A-B2E4-51A218D4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4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F395D-44B2-D549-B24D-BFC3B2B1A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D417C-268C-144E-B936-C4B49F459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DE03-FA84-0447-A780-0778ED42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5A29-6763-CF4A-B36F-A664B5563C0B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2ABD4-F081-2B45-A201-C06E9BF8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D806F-1B02-1346-BC43-C4996833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37DC-8ED9-274A-B2E4-51A218D4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3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AE21-65FF-B34A-89AC-45C9BFB9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D8758-17FF-1D42-AF0E-AA41E3D54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E2FA4-A3AB-9A40-8B8A-7235710A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5A29-6763-CF4A-B36F-A664B5563C0B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F0271-D992-244D-8486-C4502717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253EC-76B4-BB4B-BEE4-D0390907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37DC-8ED9-274A-B2E4-51A218D4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5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A017-5FC0-AE49-A970-FC7C4705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3318A-9BF6-1C47-943F-FA8749AED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4EE08-3520-3A43-99D5-4B672071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5A29-6763-CF4A-B36F-A664B5563C0B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02D60-A92E-E942-8023-C05B728D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2C51D-F77E-DF4D-AC05-4E9CC1BE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37DC-8ED9-274A-B2E4-51A218D4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5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7300-6769-3B42-822E-E70B225E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75A7F-6679-CE4C-A859-C66309A3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D3B15-BF66-3E47-B0C5-0FF5DCE98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F122F-91F4-7A4B-8790-18E95786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5A29-6763-CF4A-B36F-A664B5563C0B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5A600-6332-C340-A3C5-865C9DE3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B76F4-2731-A24F-AC76-945B3A1E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37DC-8ED9-274A-B2E4-51A218D4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4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6252-82E4-C147-BD34-441BAEBF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4B53B-EFEA-B143-AC0D-40731FDFF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19659-18CA-8F49-A9F0-7C4613F2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7F57D-7B9F-EA46-ADD1-E21FD12DD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FFD1C-D4E1-6B4B-98A0-A019CD93F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58670-D8A5-7A46-9A6A-1818450C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5A29-6763-CF4A-B36F-A664B5563C0B}" type="datetimeFigureOut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9112A-49C4-3E4F-BE8E-A98661F5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12BFD-13B5-824A-844A-4582BB7D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37DC-8ED9-274A-B2E4-51A218D4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2785-BAA1-1A4C-885D-F26C1E51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DCEA3-0D08-704C-B7E2-9005670A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5A29-6763-CF4A-B36F-A664B5563C0B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B6162-0331-F54E-B258-CFBAA652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321B4-3D57-CF4A-BAF2-0E958B1D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37DC-8ED9-274A-B2E4-51A218D4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4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EF1A9-5CAF-CF42-B5F9-0657970D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5A29-6763-CF4A-B36F-A664B5563C0B}" type="datetimeFigureOut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BF2F3-0637-8E4C-9BC2-ACEC2E83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3B29C-018F-4547-AED2-5133AAFF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37DC-8ED9-274A-B2E4-51A218D4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6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7D9C-5D9E-AA4A-876C-93BFA264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03997-B1A7-C343-AE8F-1119F0EAD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945CF-FDC2-B944-8D15-9A4BAC2AD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4827D-4520-7345-B0EB-B8073204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5A29-6763-CF4A-B36F-A664B5563C0B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10B04-E688-9242-82BD-B6A3F052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E6D71-BFFB-164C-A514-60EB454B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37DC-8ED9-274A-B2E4-51A218D4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9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C6D8-2C14-E342-BAD7-E8AF3FF7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9B0E0-7519-3A42-A67E-98FD18FD9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F7E69-344F-4949-8B17-E62334774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19FB9-8B8F-2949-B1D6-224230AE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5A29-6763-CF4A-B36F-A664B5563C0B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1BF7D-DDA4-5249-90D1-E5855507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F8699-4874-FE4C-90AD-D65A976B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37DC-8ED9-274A-B2E4-51A218D4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3BCBF-33C1-6E45-A12F-D7E5884C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07ED6-5F70-824F-9A9F-266C27A3A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542C-21F3-294D-A4E4-36C8E1A09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15A29-6763-CF4A-B36F-A664B5563C0B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4B485-FF47-1346-A42E-0D92DABA1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6D4DB-D0D2-8B43-BEB1-353D36553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37DC-8ED9-274A-B2E4-51A218D4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4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F11DF778-0689-D745-9441-0323090FC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3896" y="128587"/>
            <a:ext cx="2374900" cy="2374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14E884B-9996-2D42-ACB5-E70378358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3204" y="128587"/>
            <a:ext cx="2374900" cy="2374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8345025-DE57-0E4D-A5E6-CAE5476C6C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22639" y="2392277"/>
            <a:ext cx="3179291" cy="251586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5501CF0-B6DA-D740-8BAD-4D9E9BE428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61009" y="2392277"/>
            <a:ext cx="3179291" cy="251586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5FBA25B9-07A3-4D41-BD53-74BC156DA7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9883" y="5135751"/>
            <a:ext cx="3179291" cy="127855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7E7232D-662F-4745-9242-587B704C81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61009" y="5160576"/>
            <a:ext cx="3179291" cy="127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2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7C04689-F48E-2145-92F5-A0E141E95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4189" y="264470"/>
            <a:ext cx="2374900" cy="2374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DF10ED8-2C65-224D-93FD-52FDAB81C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4889" y="352803"/>
            <a:ext cx="2374900" cy="2374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17069E7-CA87-1C42-AE3D-86BE3B6132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5355" y="2489269"/>
            <a:ext cx="2772569" cy="219401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E3A9EB6-F705-4C4D-A6CF-8962721226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46055" y="2727703"/>
            <a:ext cx="2772569" cy="219401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FFA0AA1-3096-4241-B4C2-52270F7FC0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32586" y="5226979"/>
            <a:ext cx="3398108" cy="136655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9680030-C552-4F47-8621-C22ADD67A9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33286" y="5226979"/>
            <a:ext cx="3398108" cy="136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99D1A91258254D8F4DAD65261E3144" ma:contentTypeVersion="17" ma:contentTypeDescription="Create a new document." ma:contentTypeScope="" ma:versionID="5f18790ba13bc5f99e3947f67f0b41f8">
  <xsd:schema xmlns:xsd="http://www.w3.org/2001/XMLSchema" xmlns:xs="http://www.w3.org/2001/XMLSchema" xmlns:p="http://schemas.microsoft.com/office/2006/metadata/properties" xmlns:ns2="04bef89b-6ca9-4beb-880e-7de578a46eb6" xmlns:ns3="dd3b5779-0251-478d-aaee-a860afe2ed14" targetNamespace="http://schemas.microsoft.com/office/2006/metadata/properties" ma:root="true" ma:fieldsID="79cf52e8e01b214407825c1992cfc334" ns2:_="" ns3:_="">
    <xsd:import namespace="04bef89b-6ca9-4beb-880e-7de578a46eb6"/>
    <xsd:import namespace="dd3b5779-0251-478d-aaee-a860afe2ed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Note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bef89b-6ca9-4beb-880e-7de578a46e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Notes" ma:index="21" nillable="true" ma:displayName="Notes" ma:format="Dropdown" ma:internalName="Notes">
      <xsd:simpleType>
        <xsd:restriction base="dms:Text">
          <xsd:maxLength value="255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2f3d5e8-4cbc-4330-98db-9e08645490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3b5779-0251-478d-aaee-a860afe2ed1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df8d9f5-7291-400c-a491-2b5124503168}" ma:internalName="TaxCatchAll" ma:showField="CatchAllData" ma:web="dd3b5779-0251-478d-aaee-a860afe2ed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04bef89b-6ca9-4beb-880e-7de578a46eb6" xsi:nil="true"/>
    <lcf76f155ced4ddcb4097134ff3c332f xmlns="04bef89b-6ca9-4beb-880e-7de578a46eb6">
      <Terms xmlns="http://schemas.microsoft.com/office/infopath/2007/PartnerControls"/>
    </lcf76f155ced4ddcb4097134ff3c332f>
    <TaxCatchAll xmlns="dd3b5779-0251-478d-aaee-a860afe2ed1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4E68B7-8218-4869-A286-C506A47CD47F}"/>
</file>

<file path=customXml/itemProps2.xml><?xml version="1.0" encoding="utf-8"?>
<ds:datastoreItem xmlns:ds="http://schemas.openxmlformats.org/officeDocument/2006/customXml" ds:itemID="{0FF0FC30-D1BE-4FBE-B1DB-A19112FE1824}">
  <ds:schemaRefs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dd3b5779-0251-478d-aaee-a860afe2ed14"/>
    <ds:schemaRef ds:uri="04bef89b-6ca9-4beb-880e-7de578a46eb6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CCB08A7-9E33-4CF2-AA13-E8D3F83E9E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Morris</dc:creator>
  <cp:lastModifiedBy>Ben Morris</cp:lastModifiedBy>
  <cp:revision>2</cp:revision>
  <dcterms:created xsi:type="dcterms:W3CDTF">2020-09-01T14:51:52Z</dcterms:created>
  <dcterms:modified xsi:type="dcterms:W3CDTF">2022-08-31T13:35:13Z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0x0101007599D1A91258254D8F4DAD65261E3144</vt:lpwstr>
  </property>
</Properties>
</file>