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37"/>
  </p:handoutMasterIdLst>
  <p:sldIdLst>
    <p:sldId id="256" r:id="rId4"/>
    <p:sldId id="257" r:id="rId5"/>
    <p:sldId id="259" r:id="rId6"/>
    <p:sldId id="266" r:id="rId8"/>
    <p:sldId id="263" r:id="rId9"/>
    <p:sldId id="289" r:id="rId10"/>
    <p:sldId id="316" r:id="rId11"/>
    <p:sldId id="317" r:id="rId12"/>
    <p:sldId id="290" r:id="rId13"/>
    <p:sldId id="314" r:id="rId14"/>
    <p:sldId id="315" r:id="rId15"/>
    <p:sldId id="264" r:id="rId16"/>
    <p:sldId id="267" r:id="rId17"/>
    <p:sldId id="268" r:id="rId18"/>
    <p:sldId id="260" r:id="rId19"/>
    <p:sldId id="269" r:id="rId20"/>
    <p:sldId id="270" r:id="rId21"/>
    <p:sldId id="271" r:id="rId22"/>
    <p:sldId id="272" r:id="rId23"/>
    <p:sldId id="261" r:id="rId24"/>
    <p:sldId id="273" r:id="rId25"/>
    <p:sldId id="274" r:id="rId26"/>
    <p:sldId id="275" r:id="rId27"/>
    <p:sldId id="276" r:id="rId28"/>
    <p:sldId id="262" r:id="rId29"/>
    <p:sldId id="277" r:id="rId30"/>
    <p:sldId id="278" r:id="rId31"/>
    <p:sldId id="279" r:id="rId32"/>
    <p:sldId id="280" r:id="rId33"/>
    <p:sldId id="281" r:id="rId34"/>
    <p:sldId id="283" r:id="rId35"/>
    <p:sldId id="25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0" autoAdjust="0"/>
    <p:restoredTop sz="99653" autoAdjust="0"/>
  </p:normalViewPr>
  <p:slideViewPr>
    <p:cSldViewPr snapToGrid="0" showGuides="1">
      <p:cViewPr>
        <p:scale>
          <a:sx n="100" d="100"/>
          <a:sy n="100" d="100"/>
        </p:scale>
        <p:origin x="-822" y="-426"/>
      </p:cViewPr>
      <p:guideLst>
        <p:guide orient="horz" pos="2160"/>
        <p:guide pos="3840"/>
      </p:guideLst>
    </p:cSldViewPr>
  </p:slideViewPr>
  <p:notesTextViewPr>
    <p:cViewPr>
      <p:scale>
        <a:sx n="1" d="1"/>
        <a:sy n="1" d="1"/>
      </p:scale>
      <p:origin x="0" y="0"/>
    </p:cViewPr>
  </p:notesTextViewPr>
  <p:sorterViewPr>
    <p:cViewPr>
      <p:scale>
        <a:sx n="100" d="100"/>
        <a:sy n="100" d="100"/>
      </p:scale>
      <p:origin x="0" y="-762"/>
    </p:cViewPr>
  </p:sorterViewPr>
  <p:notesViewPr>
    <p:cSldViewPr snapToGrid="0">
      <p:cViewPr varScale="1">
        <p:scale>
          <a:sx n="60" d="100"/>
          <a:sy n="60" d="100"/>
        </p:scale>
        <p:origin x="249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系列 1</c:v>
                </c:pt>
              </c:strCache>
            </c:strRef>
          </c:tx>
          <c:spPr>
            <a:solidFill>
              <a:sysClr val="windowText" lastClr="000000"/>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lumMod val="6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548756864"/>
        <c:axId val="549672064"/>
      </c:barChart>
      <c:catAx>
        <c:axId val="54875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Times New Roman" panose="02020603050405020304"/>
                <a:ea typeface="微软雅黑" panose="020B0503020204020204" pitchFamily="34" charset="-122"/>
                <a:cs typeface="+mn-cs"/>
                <a:sym typeface="Times New Roman" panose="02020603050405020304"/>
              </a:defRPr>
            </a:pPr>
          </a:p>
        </c:txPr>
        <c:crossAx val="549672064"/>
        <c:crosses val="autoZero"/>
        <c:auto val="1"/>
        <c:lblAlgn val="ctr"/>
        <c:lblOffset val="100"/>
        <c:noMultiLvlLbl val="0"/>
      </c:catAx>
      <c:valAx>
        <c:axId val="54967206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Times New Roman" panose="02020603050405020304"/>
                <a:ea typeface="微软雅黑" panose="020B0503020204020204" pitchFamily="34" charset="-122"/>
                <a:cs typeface="+mn-cs"/>
                <a:sym typeface="Times New Roman" panose="02020603050405020304"/>
              </a:defRPr>
            </a:pPr>
          </a:p>
        </c:txPr>
        <c:crossAx val="548756864"/>
        <c:crosses val="autoZero"/>
        <c:crossBetween val="between"/>
      </c:valAx>
      <c:spPr>
        <a:noFill/>
        <a:ln>
          <a:noFill/>
        </a:ln>
        <a:effectLst/>
      </c:spPr>
    </c:plotArea>
    <c:plotVisOnly val="1"/>
    <c:dispBlanksAs val="gap"/>
    <c:showDLblsOverMax val="0"/>
    <c:extLst>
      <c:ext uri="{0b15fc19-7d7d-44ad-8c2d-2c3a37ce22c3}">
        <chartProps xmlns="https://web.wps.cn/et/2018/main" chartId="{6a6ab324-a60b-43a9-91cf-7e8460150c9a}"/>
      </c:ext>
    </c:extLst>
  </c:chart>
  <c:spPr>
    <a:noFill/>
    <a:ln>
      <a:noFill/>
    </a:ln>
    <a:effectLst/>
  </c:spPr>
  <c:txPr>
    <a:bodyPr/>
    <a:lstStyle/>
    <a:p>
      <a:pPr>
        <a:defRPr lang="zh-CN">
          <a:latin typeface="Times New Roman" panose="02020603050405020304"/>
          <a:ea typeface="微软雅黑" panose="020B0503020204020204" pitchFamily="34" charset="-122"/>
          <a:sym typeface="Times New Roman" panose="02020603050405020304"/>
        </a:defRPr>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7AAB20-9BA3-4335-B37F-047722B860B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C673A7-09B1-41CC-9E9B-923DBE8B170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032E-64D3-423A-A580-3AB796CE47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E24FE-0CEC-45DB-8C12-71701C1946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模板来自于：第一</a:t>
            </a:r>
            <a:r>
              <a:rPr lang="en-US" altLang="zh-CN" sz="1200" dirty="0" smtClean="0">
                <a:latin typeface="微软雅黑" panose="020B0503020204020204" pitchFamily="34" charset="-122"/>
                <a:ea typeface="微软雅黑" panose="020B0503020204020204" pitchFamily="34" charset="-122"/>
              </a:rPr>
              <a:t>PPT</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https://www.1ppt.com/</a:t>
            </a: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C2FE24FE-0CEC-45DB-8C12-71701C1946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模板来自于：第一</a:t>
            </a:r>
            <a:r>
              <a:rPr lang="en-US" altLang="zh-CN" sz="1200" dirty="0" smtClean="0">
                <a:latin typeface="微软雅黑" panose="020B0503020204020204" pitchFamily="34" charset="-122"/>
                <a:ea typeface="微软雅黑" panose="020B0503020204020204" pitchFamily="34" charset="-122"/>
              </a:rPr>
              <a:t>PPT</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https://www.1ppt.com/</a:t>
            </a: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C2FE24FE-0CEC-45DB-8C12-71701C1946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9EAEC"/>
        </a:solidFill>
        <a:effectLst/>
      </p:bgPr>
    </p:bg>
    <p:spTree>
      <p:nvGrpSpPr>
        <p:cNvPr id="1" name=""/>
        <p:cNvGrpSpPr/>
        <p:nvPr/>
      </p:nvGrpSpPr>
      <p:grpSpPr>
        <a:xfrm>
          <a:off x="0" y="0"/>
          <a:ext cx="0" cy="0"/>
          <a:chOff x="0" y="0"/>
          <a:chExt cx="0" cy="0"/>
        </a:xfrm>
      </p:grpSpPr>
      <p:sp>
        <p:nvSpPr>
          <p:cNvPr id="8" name="矩形 7"/>
          <p:cNvSpPr/>
          <p:nvPr userDrawn="1"/>
        </p:nvSpPr>
        <p:spPr>
          <a:xfrm>
            <a:off x="133351" y="125730"/>
            <a:ext cx="11925300" cy="66065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
        <p:nvSpPr>
          <p:cNvPr id="7" name="TextBox 6"/>
          <p:cNvSpPr txBox="1"/>
          <p:nvPr userDrawn="1"/>
        </p:nvSpPr>
        <p:spPr>
          <a:xfrm>
            <a:off x="11651940" y="10325"/>
            <a:ext cx="540060"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模板</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http://www.1ppt.com/moban/</a:t>
            </a:r>
            <a:r>
              <a:rPr lang="zh-CN" altLang="en-US" sz="100" dirty="0">
                <a:latin typeface="微软雅黑" panose="020B0503020204020204" pitchFamily="34" charset="-122"/>
                <a:ea typeface="微软雅黑" panose="020B0503020204020204" pitchFamily="34" charset="-122"/>
              </a:rPr>
              <a:t> </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5EE30-12F6-4A9E-A864-405F152A0F8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1F490-DBDB-4726-B909-D5481FD1F0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13.wdp"/><Relationship Id="rId3" Type="http://schemas.openxmlformats.org/officeDocument/2006/relationships/image" Target="../media/image12.png"/><Relationship Id="rId2" Type="http://schemas.microsoft.com/office/2007/relationships/hdphoto" Target="../media/image11.wdp"/><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7.wdp"/><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19.wdp"/><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23.wdp"/><Relationship Id="rId3" Type="http://schemas.openxmlformats.org/officeDocument/2006/relationships/image" Target="../media/image22.png"/><Relationship Id="rId2" Type="http://schemas.microsoft.com/office/2007/relationships/hdphoto" Target="../media/image21.wdp"/><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svg"/><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31.wdp"/><Relationship Id="rId3" Type="http://schemas.openxmlformats.org/officeDocument/2006/relationships/image" Target="../media/image30.png"/><Relationship Id="rId2" Type="http://schemas.microsoft.com/office/2007/relationships/hdphoto" Target="../media/image29.wdp"/><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3.wdp"/><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5.wdp"/><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014444" y="3133008"/>
            <a:ext cx="8163112" cy="117680"/>
            <a:chOff x="2445258" y="3544488"/>
            <a:chExt cx="8163112" cy="117680"/>
          </a:xfrm>
        </p:grpSpPr>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a:stCxn id="5" idx="3"/>
            </p:cNvCxnSpPr>
            <p:nvPr/>
          </p:nvCxnSpPr>
          <p:spPr>
            <a:xfrm>
              <a:off x="2562938" y="3603328"/>
              <a:ext cx="8045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445258" y="3544488"/>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cxnSp>
        <p:nvCxnSpPr>
          <p:cNvPr id="10" name="直接连接符 9"/>
          <p:cNvCxnSpPr/>
          <p:nvPr/>
        </p:nvCxnSpPr>
        <p:spPr>
          <a:xfrm>
            <a:off x="9357360" y="1828800"/>
            <a:ext cx="0" cy="3535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47777" y="1771829"/>
            <a:ext cx="7454919" cy="1198880"/>
          </a:xfrm>
          <a:prstGeom prst="rect">
            <a:avLst/>
          </a:prstGeom>
          <a:noFill/>
          <a:effectLst/>
        </p:spPr>
        <p:txBody>
          <a:bodyPr wrap="square" rtlCol="0">
            <a:spAutoFit/>
          </a:bodyPr>
          <a:lstStyle/>
          <a:p>
            <a:pPr algn="r"/>
            <a:r>
              <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rPr>
              <a:t>进度</a:t>
            </a:r>
            <a:r>
              <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rPr>
              <a:t>汇报</a:t>
            </a:r>
            <a:endPar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sp>
        <p:nvSpPr>
          <p:cNvPr id="15" name="TextBox 14"/>
          <p:cNvSpPr txBox="1"/>
          <p:nvPr/>
        </p:nvSpPr>
        <p:spPr>
          <a:xfrm>
            <a:off x="7712646" y="3522147"/>
            <a:ext cx="868680" cy="368300"/>
          </a:xfrm>
          <a:prstGeom prst="rect">
            <a:avLst/>
          </a:prstGeom>
          <a:noFill/>
        </p:spPr>
        <p:txBody>
          <a:bodyPr wrap="none" rtlCol="0">
            <a:spAutoFit/>
          </a:bodyPr>
          <a:lstStyle/>
          <a:p>
            <a:pPr algn="r"/>
            <a:r>
              <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余正浩</a:t>
            </a:r>
            <a:endPar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p:txBody>
      </p:sp>
      <p:sp>
        <p:nvSpPr>
          <p:cNvPr id="17" name="PA-文本框 8"/>
          <p:cNvSpPr txBox="1"/>
          <p:nvPr>
            <p:custDataLst>
              <p:tags r:id="rId1"/>
            </p:custDataLst>
          </p:nvPr>
        </p:nvSpPr>
        <p:spPr>
          <a:xfrm>
            <a:off x="10041612" y="6002532"/>
            <a:ext cx="1909667" cy="337185"/>
          </a:xfrm>
          <a:prstGeom prst="rect">
            <a:avLst/>
          </a:prstGeom>
          <a:noFill/>
        </p:spPr>
        <p:txBody>
          <a:bodyPr wrap="square" rtlCol="0">
            <a:spAutoFit/>
            <a:scene3d>
              <a:camera prst="orthographicFront"/>
              <a:lightRig rig="threePt" dir="t"/>
            </a:scene3d>
            <a:sp3d contourW="12700"/>
          </a:bodyPr>
          <a:lstStyle/>
          <a:p>
            <a:pPr algn="ctr"/>
            <a:r>
              <a:rPr lang="en-US" altLang="zh-CN"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rPr>
              <a:t>2025/01/10</a:t>
            </a:r>
            <a:endParaRPr lang="zh-CN" altLang="en-US"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par>
                          <p:cTn id="17" fill="hold">
                            <p:stCondLst>
                              <p:cond delay="1149"/>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649"/>
                            </p:stCondLst>
                            <p:childTnLst>
                              <p:par>
                                <p:cTn id="22" presetID="14" presetClass="entr" presetSubtype="10" fill="hold" grpId="0" nodeType="afterEffect">
                                  <p:stCondLst>
                                    <p:cond delay="0"/>
                                  </p:stCondLst>
                                  <p:iterate type="lt">
                                    <p:tmPct val="10000"/>
                                  </p:iterate>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202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02</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1528268" y="1776639"/>
            <a:ext cx="5090536"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603050405020304"/>
              </a:rPr>
              <a:t>遇到的</a:t>
            </a:r>
            <a:r>
              <a:rPr lang="zh-CN" altLang="en-US" dirty="0">
                <a:sym typeface="Times New Roman" panose="02020603050405020304"/>
              </a:rPr>
              <a:t>问题</a:t>
            </a:r>
            <a:endParaRPr lang="zh-CN" altLang="en-US" dirty="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7" grpId="1"/>
      <p:bldP spid="7" grpId="2" bldLvl="0" animBg="1"/>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遇到的</a:t>
            </a:r>
            <a:r>
              <a:rPr lang="zh-CN" altLang="en-US" sz="2000" dirty="0">
                <a:latin typeface="Times New Roman" panose="02020603050405020304"/>
                <a:ea typeface="微软雅黑" panose="020B0503020204020204" pitchFamily="34" charset="-122"/>
                <a:sym typeface="Times New Roman" panose="02020603050405020304"/>
              </a:rPr>
              <a:t>问题</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2" name="文本框 2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1480820" y="1747520"/>
            <a:ext cx="9592310" cy="1938020"/>
          </a:xfrm>
          <a:prstGeom prst="rect">
            <a:avLst/>
          </a:prstGeom>
          <a:noFill/>
        </p:spPr>
        <p:txBody>
          <a:bodyPr wrap="square" rtlCol="0">
            <a:spAutoFit/>
          </a:bodyPr>
          <a:lstStyle/>
          <a:p>
            <a:pPr indent="0" algn="just">
              <a:lnSpc>
                <a:spcPct val="150000"/>
              </a:lnSpc>
              <a:buFont typeface="+mj-lt"/>
              <a:buNone/>
            </a:pP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1. </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不清楚利用</a:t>
            </a: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docker</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搭建实验环境的可行性，使用</a:t>
            </a: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docker</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的经验较少，需要</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摸索。</a:t>
            </a:r>
            <a:endPar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2. clipper</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这个框架还没有完全弄懂，</a:t>
            </a: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github</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项目上面的文档都失效了，看起来有点</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艰难。</a:t>
            </a:r>
            <a:endPar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en-US" altLang="zh-CN"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3. </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后续毕设的</a:t>
            </a:r>
            <a:r>
              <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rPr>
              <a:t>开展。</a:t>
            </a:r>
            <a:endParaRPr lang="zh-CN" altLang="en-US" sz="16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cxnSp>
        <p:nvCxnSpPr>
          <p:cNvPr id="28" name="直接连接符 2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p:nvPr/>
        </p:nvCxnSpPr>
        <p:spPr>
          <a:xfrm flipH="1" flipV="1">
            <a:off x="1256530" y="5279561"/>
            <a:ext cx="1180701" cy="1180701"/>
          </a:xfrm>
          <a:prstGeom prst="line">
            <a:avLst/>
          </a:prstGeom>
          <a:noFill/>
          <a:ln w="19050" cap="flat" cmpd="sng" algn="ctr">
            <a:solidFill>
              <a:schemeClr val="tx1"/>
            </a:solidFill>
            <a:prstDash val="solid"/>
            <a:miter lim="800000"/>
          </a:ln>
          <a:effectLst>
            <a:outerShdw blurRad="50800" dist="25400" dir="18900000" algn="bl" rotWithShape="0">
              <a:prstClr val="black">
                <a:alpha val="40000"/>
              </a:prstClr>
            </a:outerShdw>
          </a:effectLst>
        </p:spPr>
      </p:cxnSp>
      <p:sp>
        <p:nvSpPr>
          <p:cNvPr id="29" name="矩形 28"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188210" y="5110480"/>
            <a:ext cx="8806180" cy="76200"/>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99"/>
                            </p:stCondLst>
                            <p:childTnLst>
                              <p:par>
                                <p:cTn id="22" presetID="22" presetClass="entr" presetSubtype="1"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par>
                          <p:cTn id="25" fill="hold">
                            <p:stCondLst>
                              <p:cond delay="1199"/>
                            </p:stCondLst>
                            <p:childTnLst>
                              <p:par>
                                <p:cTn id="26" presetID="14" presetClass="entr" presetSubtype="1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horizontal)">
                                      <p:cBhvr>
                                        <p:cTn id="28" dur="500"/>
                                        <p:tgtEl>
                                          <p:spTgt spid="22"/>
                                        </p:tgtEl>
                                      </p:cBhvr>
                                    </p:animEffect>
                                  </p:childTnLst>
                                </p:cTn>
                              </p:par>
                            </p:childTnLst>
                          </p:cTn>
                        </p:par>
                        <p:par>
                          <p:cTn id="29" fill="hold">
                            <p:stCondLst>
                              <p:cond delay="1699"/>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22" grpId="0"/>
      <p:bldP spid="2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公司规模</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矩形 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7274341" y="110613"/>
            <a:ext cx="3733603" cy="6651522"/>
          </a:xfrm>
          <a:prstGeom prst="rect">
            <a:avLst/>
          </a:prstGeom>
          <a:gradFill>
            <a:gsLst>
              <a:gs pos="0">
                <a:sysClr val="window" lastClr="FFFFFF">
                  <a:lumMod val="85000"/>
                </a:sysClr>
              </a:gs>
              <a:gs pos="100000">
                <a:sysClr val="window" lastClr="FFFFFF">
                  <a:lumMod val="65000"/>
                </a:sys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3" name="任意多边形: 形状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10800000">
            <a:off x="8076640" y="514083"/>
            <a:ext cx="3577989" cy="4328214"/>
          </a:xfrm>
          <a:custGeom>
            <a:avLst/>
            <a:gdLst>
              <a:gd name="connsiteX0" fmla="*/ 2364105 w 2362200"/>
              <a:gd name="connsiteY0" fmla="*/ 2857500 h 2857500"/>
              <a:gd name="connsiteX1" fmla="*/ 0 w 2362200"/>
              <a:gd name="connsiteY1" fmla="*/ 2857500 h 2857500"/>
              <a:gd name="connsiteX2" fmla="*/ 0 w 2362200"/>
              <a:gd name="connsiteY2" fmla="*/ 2363153 h 2857500"/>
              <a:gd name="connsiteX3" fmla="*/ 2364105 w 2362200"/>
              <a:gd name="connsiteY3" fmla="*/ 0 h 2857500"/>
            </a:gdLst>
            <a:ahLst/>
            <a:cxnLst>
              <a:cxn ang="0">
                <a:pos x="connsiteX0" y="connsiteY0"/>
              </a:cxn>
              <a:cxn ang="0">
                <a:pos x="connsiteX1" y="connsiteY1"/>
              </a:cxn>
              <a:cxn ang="0">
                <a:pos x="connsiteX2" y="connsiteY2"/>
              </a:cxn>
              <a:cxn ang="0">
                <a:pos x="connsiteX3" y="connsiteY3"/>
              </a:cxn>
            </a:cxnLst>
            <a:rect l="l" t="t" r="r" b="b"/>
            <a:pathLst>
              <a:path w="2362200" h="2857500">
                <a:moveTo>
                  <a:pt x="2364105" y="2857500"/>
                </a:moveTo>
                <a:lnTo>
                  <a:pt x="0" y="2857500"/>
                </a:lnTo>
                <a:lnTo>
                  <a:pt x="0" y="2363153"/>
                </a:lnTo>
                <a:lnTo>
                  <a:pt x="2364105" y="0"/>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nvGrpSpPr>
          <p:cNvPr id="14" name="组合 13"/>
          <p:cNvGrpSpPr/>
          <p:nvPr/>
        </p:nvGrpSpPr>
        <p:grpSpPr>
          <a:xfrm>
            <a:off x="7037377" y="735477"/>
            <a:ext cx="3559376" cy="5832000"/>
            <a:chOff x="7037377" y="735477"/>
            <a:chExt cx="3559376" cy="5832000"/>
          </a:xfrm>
        </p:grpSpPr>
        <p:pic>
          <p:nvPicPr>
            <p:cNvPr id="4" name="图片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PicPr>
              <a:picLocks noChangeAspect="1"/>
            </p:cNvPicPr>
            <p:nvPr/>
          </p:nvPicPr>
          <p:blipFill>
            <a:blip r:embed="rId1" cstate="email"/>
            <a:stretch>
              <a:fillRect/>
            </a:stretch>
          </p:blipFill>
          <p:spPr>
            <a:xfrm>
              <a:off x="7037377" y="735477"/>
              <a:ext cx="3559376" cy="5832000"/>
            </a:xfrm>
            <a:prstGeom prst="rect">
              <a:avLst/>
            </a:prstGeom>
          </p:spPr>
        </p:pic>
        <p:pic>
          <p:nvPicPr>
            <p:cNvPr id="6" name="图片占位符 41"/>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8047029" y="1060323"/>
              <a:ext cx="2188228" cy="4737354"/>
            </a:xfrm>
            <a:custGeom>
              <a:avLst/>
              <a:gdLst>
                <a:gd name="connsiteX0" fmla="*/ 221727 w 2435225"/>
                <a:gd name="connsiteY0" fmla="*/ 0 h 5272088"/>
                <a:gd name="connsiteX1" fmla="*/ 602059 w 2435225"/>
                <a:gd name="connsiteY1" fmla="*/ 0 h 5272088"/>
                <a:gd name="connsiteX2" fmla="*/ 602059 w 2435225"/>
                <a:gd name="connsiteY2" fmla="*/ 45639 h 5272088"/>
                <a:gd name="connsiteX3" fmla="*/ 730251 w 2435225"/>
                <a:gd name="connsiteY3" fmla="*/ 173831 h 5272088"/>
                <a:gd name="connsiteX4" fmla="*/ 1704973 w 2435225"/>
                <a:gd name="connsiteY4" fmla="*/ 173831 h 5272088"/>
                <a:gd name="connsiteX5" fmla="*/ 1833165 w 2435225"/>
                <a:gd name="connsiteY5" fmla="*/ 45639 h 5272088"/>
                <a:gd name="connsiteX6" fmla="*/ 1833165 w 2435225"/>
                <a:gd name="connsiteY6" fmla="*/ 0 h 5272088"/>
                <a:gd name="connsiteX7" fmla="*/ 2213498 w 2435225"/>
                <a:gd name="connsiteY7" fmla="*/ 0 h 5272088"/>
                <a:gd name="connsiteX8" fmla="*/ 2435225 w 2435225"/>
                <a:gd name="connsiteY8" fmla="*/ 221727 h 5272088"/>
                <a:gd name="connsiteX9" fmla="*/ 2435225 w 2435225"/>
                <a:gd name="connsiteY9" fmla="*/ 5050361 h 5272088"/>
                <a:gd name="connsiteX10" fmla="*/ 2213498 w 2435225"/>
                <a:gd name="connsiteY10" fmla="*/ 5272088 h 5272088"/>
                <a:gd name="connsiteX11" fmla="*/ 221727 w 2435225"/>
                <a:gd name="connsiteY11" fmla="*/ 5272088 h 5272088"/>
                <a:gd name="connsiteX12" fmla="*/ 0 w 2435225"/>
                <a:gd name="connsiteY12" fmla="*/ 5050361 h 5272088"/>
                <a:gd name="connsiteX13" fmla="*/ 0 w 2435225"/>
                <a:gd name="connsiteY13" fmla="*/ 221727 h 5272088"/>
                <a:gd name="connsiteX14" fmla="*/ 221727 w 2435225"/>
                <a:gd name="connsiteY14" fmla="*/ 0 h 527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35225" h="5272088">
                  <a:moveTo>
                    <a:pt x="221727" y="0"/>
                  </a:moveTo>
                  <a:lnTo>
                    <a:pt x="602059" y="0"/>
                  </a:lnTo>
                  <a:lnTo>
                    <a:pt x="602059" y="45639"/>
                  </a:lnTo>
                  <a:cubicBezTo>
                    <a:pt x="602059" y="116437"/>
                    <a:pt x="659453" y="173831"/>
                    <a:pt x="730251" y="173831"/>
                  </a:cubicBezTo>
                  <a:lnTo>
                    <a:pt x="1704973" y="173831"/>
                  </a:lnTo>
                  <a:cubicBezTo>
                    <a:pt x="1775771" y="173831"/>
                    <a:pt x="1833165" y="116437"/>
                    <a:pt x="1833165" y="45639"/>
                  </a:cubicBezTo>
                  <a:lnTo>
                    <a:pt x="1833165" y="0"/>
                  </a:lnTo>
                  <a:lnTo>
                    <a:pt x="2213498" y="0"/>
                  </a:lnTo>
                  <a:cubicBezTo>
                    <a:pt x="2335954" y="0"/>
                    <a:pt x="2435225" y="99271"/>
                    <a:pt x="2435225" y="221727"/>
                  </a:cubicBezTo>
                  <a:lnTo>
                    <a:pt x="2435225" y="5050361"/>
                  </a:lnTo>
                  <a:cubicBezTo>
                    <a:pt x="2435225" y="5172817"/>
                    <a:pt x="2335954" y="5272088"/>
                    <a:pt x="2213498" y="5272088"/>
                  </a:cubicBezTo>
                  <a:lnTo>
                    <a:pt x="221727" y="5272088"/>
                  </a:lnTo>
                  <a:cubicBezTo>
                    <a:pt x="99271" y="5272088"/>
                    <a:pt x="0" y="5172817"/>
                    <a:pt x="0" y="5050361"/>
                  </a:cubicBezTo>
                  <a:lnTo>
                    <a:pt x="0" y="221727"/>
                  </a:lnTo>
                  <a:cubicBezTo>
                    <a:pt x="0" y="99271"/>
                    <a:pt x="99271" y="0"/>
                    <a:pt x="221727" y="0"/>
                  </a:cubicBezTo>
                  <a:close/>
                </a:path>
              </a:pathLst>
            </a:custGeom>
            <a:noFill/>
            <a:ln>
              <a:noFill/>
            </a:ln>
          </p:spPr>
        </p:pic>
      </p:grpSp>
      <p:grpSp>
        <p:nvGrpSpPr>
          <p:cNvPr id="9" name="组合 8"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5907655" y="2044412"/>
            <a:ext cx="1728184" cy="392502"/>
            <a:chOff x="537369" y="2555645"/>
            <a:chExt cx="1728184" cy="392502"/>
          </a:xfrm>
          <a:solidFill>
            <a:schemeClr val="tx1"/>
          </a:solidFill>
        </p:grpSpPr>
        <p:sp>
          <p:nvSpPr>
            <p:cNvPr id="10" name="矩形 9"/>
            <p:cNvSpPr/>
            <p:nvPr/>
          </p:nvSpPr>
          <p:spPr>
            <a:xfrm>
              <a:off x="537369" y="2555645"/>
              <a:ext cx="1728184" cy="392502"/>
            </a:xfrm>
            <a:prstGeom prst="rect">
              <a:avLst/>
            </a:prstGeom>
            <a:grpFill/>
            <a:ln w="19050" cap="flat" cmpd="sng" algn="ctr">
              <a:solidFill>
                <a:srgbClr val="11355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12" name="文本框 11"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670734" y="2582619"/>
              <a:ext cx="1313180" cy="338554"/>
            </a:xfrm>
            <a:prstGeom prst="rect">
              <a:avLst/>
            </a:prstGeom>
            <a:grp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至臻至简</a:t>
              </a:r>
              <a:endPar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sp>
        <p:nvSpPr>
          <p:cNvPr id="23" name="Freeform 42"/>
          <p:cNvSpPr>
            <a:spLocks noEditPoints="1"/>
          </p:cNvSpPr>
          <p:nvPr/>
        </p:nvSpPr>
        <p:spPr bwMode="auto">
          <a:xfrm>
            <a:off x="1751986" y="2029337"/>
            <a:ext cx="706439" cy="395288"/>
          </a:xfrm>
          <a:custGeom>
            <a:avLst/>
            <a:gdLst>
              <a:gd name="T0" fmla="*/ 142 w 186"/>
              <a:gd name="T1" fmla="*/ 41 h 104"/>
              <a:gd name="T2" fmla="*/ 144 w 186"/>
              <a:gd name="T3" fmla="*/ 65 h 104"/>
              <a:gd name="T4" fmla="*/ 131 w 186"/>
              <a:gd name="T5" fmla="*/ 72 h 104"/>
              <a:gd name="T6" fmla="*/ 106 w 186"/>
              <a:gd name="T7" fmla="*/ 52 h 104"/>
              <a:gd name="T8" fmla="*/ 71 w 186"/>
              <a:gd name="T9" fmla="*/ 53 h 104"/>
              <a:gd name="T10" fmla="*/ 70 w 186"/>
              <a:gd name="T11" fmla="*/ 36 h 104"/>
              <a:gd name="T12" fmla="*/ 131 w 186"/>
              <a:gd name="T13" fmla="*/ 23 h 104"/>
              <a:gd name="T14" fmla="*/ 46 w 186"/>
              <a:gd name="T15" fmla="*/ 85 h 104"/>
              <a:gd name="T16" fmla="*/ 60 w 186"/>
              <a:gd name="T17" fmla="*/ 70 h 104"/>
              <a:gd name="T18" fmla="*/ 44 w 186"/>
              <a:gd name="T19" fmla="*/ 75 h 104"/>
              <a:gd name="T20" fmla="*/ 53 w 186"/>
              <a:gd name="T21" fmla="*/ 81 h 104"/>
              <a:gd name="T22" fmla="*/ 56 w 186"/>
              <a:gd name="T23" fmla="*/ 94 h 104"/>
              <a:gd name="T24" fmla="*/ 73 w 186"/>
              <a:gd name="T25" fmla="*/ 74 h 104"/>
              <a:gd name="T26" fmla="*/ 61 w 186"/>
              <a:gd name="T27" fmla="*/ 73 h 104"/>
              <a:gd name="T28" fmla="*/ 80 w 186"/>
              <a:gd name="T29" fmla="*/ 76 h 104"/>
              <a:gd name="T30" fmla="*/ 62 w 186"/>
              <a:gd name="T31" fmla="*/ 97 h 104"/>
              <a:gd name="T32" fmla="*/ 80 w 186"/>
              <a:gd name="T33" fmla="*/ 76 h 104"/>
              <a:gd name="T34" fmla="*/ 71 w 186"/>
              <a:gd name="T35" fmla="*/ 100 h 104"/>
              <a:gd name="T36" fmla="*/ 87 w 186"/>
              <a:gd name="T37" fmla="*/ 94 h 104"/>
              <a:gd name="T38" fmla="*/ 72 w 186"/>
              <a:gd name="T39" fmla="*/ 94 h 104"/>
              <a:gd name="T40" fmla="*/ 71 w 186"/>
              <a:gd name="T41" fmla="*/ 28 h 104"/>
              <a:gd name="T42" fmla="*/ 58 w 186"/>
              <a:gd name="T43" fmla="*/ 28 h 104"/>
              <a:gd name="T44" fmla="*/ 42 w 186"/>
              <a:gd name="T45" fmla="*/ 49 h 104"/>
              <a:gd name="T46" fmla="*/ 44 w 186"/>
              <a:gd name="T47" fmla="*/ 75 h 104"/>
              <a:gd name="T48" fmla="*/ 96 w 186"/>
              <a:gd name="T49" fmla="*/ 101 h 104"/>
              <a:gd name="T50" fmla="*/ 96 w 186"/>
              <a:gd name="T51" fmla="*/ 95 h 104"/>
              <a:gd name="T52" fmla="*/ 113 w 186"/>
              <a:gd name="T53" fmla="*/ 93 h 104"/>
              <a:gd name="T54" fmla="*/ 123 w 186"/>
              <a:gd name="T55" fmla="*/ 93 h 104"/>
              <a:gd name="T56" fmla="*/ 132 w 186"/>
              <a:gd name="T57" fmla="*/ 86 h 104"/>
              <a:gd name="T58" fmla="*/ 0 w 186"/>
              <a:gd name="T59" fmla="*/ 46 h 104"/>
              <a:gd name="T60" fmla="*/ 23 w 186"/>
              <a:gd name="T61" fmla="*/ 64 h 104"/>
              <a:gd name="T62" fmla="*/ 30 w 186"/>
              <a:gd name="T63" fmla="*/ 65 h 104"/>
              <a:gd name="T64" fmla="*/ 63 w 186"/>
              <a:gd name="T65" fmla="*/ 19 h 104"/>
              <a:gd name="T66" fmla="*/ 47 w 186"/>
              <a:gd name="T67" fmla="*/ 6 h 104"/>
              <a:gd name="T68" fmla="*/ 159 w 186"/>
              <a:gd name="T69" fmla="*/ 1 h 104"/>
              <a:gd name="T70" fmla="*/ 131 w 186"/>
              <a:gd name="T71" fmla="*/ 24 h 104"/>
              <a:gd name="T72" fmla="*/ 154 w 186"/>
              <a:gd name="T73" fmla="*/ 63 h 104"/>
              <a:gd name="T74" fmla="*/ 158 w 186"/>
              <a:gd name="T75" fmla="*/ 63 h 104"/>
              <a:gd name="T76" fmla="*/ 186 w 186"/>
              <a:gd name="T77" fmla="*/ 4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6" h="104">
                <a:moveTo>
                  <a:pt x="131" y="23"/>
                </a:moveTo>
                <a:cubicBezTo>
                  <a:pt x="135" y="29"/>
                  <a:pt x="138" y="35"/>
                  <a:pt x="142" y="41"/>
                </a:cubicBezTo>
                <a:cubicBezTo>
                  <a:pt x="145" y="48"/>
                  <a:pt x="149" y="54"/>
                  <a:pt x="153" y="60"/>
                </a:cubicBezTo>
                <a:cubicBezTo>
                  <a:pt x="150" y="61"/>
                  <a:pt x="147" y="63"/>
                  <a:pt x="144" y="65"/>
                </a:cubicBezTo>
                <a:cubicBezTo>
                  <a:pt x="142" y="67"/>
                  <a:pt x="141" y="70"/>
                  <a:pt x="139" y="72"/>
                </a:cubicBezTo>
                <a:cubicBezTo>
                  <a:pt x="136" y="76"/>
                  <a:pt x="134" y="73"/>
                  <a:pt x="131" y="72"/>
                </a:cubicBezTo>
                <a:cubicBezTo>
                  <a:pt x="128" y="69"/>
                  <a:pt x="125" y="67"/>
                  <a:pt x="122" y="64"/>
                </a:cubicBezTo>
                <a:cubicBezTo>
                  <a:pt x="117" y="60"/>
                  <a:pt x="112" y="55"/>
                  <a:pt x="106" y="52"/>
                </a:cubicBezTo>
                <a:cubicBezTo>
                  <a:pt x="101" y="49"/>
                  <a:pt x="95" y="45"/>
                  <a:pt x="89" y="46"/>
                </a:cubicBezTo>
                <a:cubicBezTo>
                  <a:pt x="82" y="47"/>
                  <a:pt x="78" y="52"/>
                  <a:pt x="71" y="53"/>
                </a:cubicBezTo>
                <a:cubicBezTo>
                  <a:pt x="67" y="55"/>
                  <a:pt x="60" y="53"/>
                  <a:pt x="59" y="48"/>
                </a:cubicBezTo>
                <a:cubicBezTo>
                  <a:pt x="58" y="41"/>
                  <a:pt x="66" y="38"/>
                  <a:pt x="70" y="36"/>
                </a:cubicBezTo>
                <a:cubicBezTo>
                  <a:pt x="76" y="33"/>
                  <a:pt x="83" y="30"/>
                  <a:pt x="89" y="28"/>
                </a:cubicBezTo>
                <a:cubicBezTo>
                  <a:pt x="103" y="24"/>
                  <a:pt x="117" y="19"/>
                  <a:pt x="131" y="23"/>
                </a:cubicBezTo>
                <a:cubicBezTo>
                  <a:pt x="131" y="23"/>
                  <a:pt x="131" y="23"/>
                  <a:pt x="131" y="23"/>
                </a:cubicBezTo>
                <a:close/>
                <a:moveTo>
                  <a:pt x="46" y="85"/>
                </a:moveTo>
                <a:cubicBezTo>
                  <a:pt x="52" y="86"/>
                  <a:pt x="55" y="80"/>
                  <a:pt x="58" y="77"/>
                </a:cubicBezTo>
                <a:cubicBezTo>
                  <a:pt x="59" y="75"/>
                  <a:pt x="61" y="72"/>
                  <a:pt x="60" y="70"/>
                </a:cubicBezTo>
                <a:cubicBezTo>
                  <a:pt x="59" y="68"/>
                  <a:pt x="57" y="67"/>
                  <a:pt x="55" y="67"/>
                </a:cubicBezTo>
                <a:cubicBezTo>
                  <a:pt x="51" y="67"/>
                  <a:pt x="46" y="72"/>
                  <a:pt x="44" y="75"/>
                </a:cubicBezTo>
                <a:cubicBezTo>
                  <a:pt x="42" y="78"/>
                  <a:pt x="41" y="84"/>
                  <a:pt x="46" y="85"/>
                </a:cubicBezTo>
                <a:close/>
                <a:moveTo>
                  <a:pt x="53" y="81"/>
                </a:moveTo>
                <a:cubicBezTo>
                  <a:pt x="51" y="84"/>
                  <a:pt x="49" y="86"/>
                  <a:pt x="50" y="89"/>
                </a:cubicBezTo>
                <a:cubicBezTo>
                  <a:pt x="50" y="92"/>
                  <a:pt x="53" y="94"/>
                  <a:pt x="56" y="94"/>
                </a:cubicBezTo>
                <a:cubicBezTo>
                  <a:pt x="62" y="93"/>
                  <a:pt x="66" y="85"/>
                  <a:pt x="69" y="82"/>
                </a:cubicBezTo>
                <a:cubicBezTo>
                  <a:pt x="71" y="80"/>
                  <a:pt x="74" y="77"/>
                  <a:pt x="73" y="74"/>
                </a:cubicBezTo>
                <a:cubicBezTo>
                  <a:pt x="73" y="71"/>
                  <a:pt x="71" y="69"/>
                  <a:pt x="68" y="69"/>
                </a:cubicBezTo>
                <a:cubicBezTo>
                  <a:pt x="65" y="69"/>
                  <a:pt x="63" y="71"/>
                  <a:pt x="61" y="73"/>
                </a:cubicBezTo>
                <a:cubicBezTo>
                  <a:pt x="59" y="76"/>
                  <a:pt x="56" y="79"/>
                  <a:pt x="53" y="81"/>
                </a:cubicBezTo>
                <a:close/>
                <a:moveTo>
                  <a:pt x="80" y="76"/>
                </a:moveTo>
                <a:cubicBezTo>
                  <a:pt x="75" y="72"/>
                  <a:pt x="70" y="80"/>
                  <a:pt x="67" y="83"/>
                </a:cubicBezTo>
                <a:cubicBezTo>
                  <a:pt x="64" y="86"/>
                  <a:pt x="56" y="94"/>
                  <a:pt x="62" y="97"/>
                </a:cubicBezTo>
                <a:cubicBezTo>
                  <a:pt x="68" y="101"/>
                  <a:pt x="74" y="93"/>
                  <a:pt x="77" y="90"/>
                </a:cubicBezTo>
                <a:cubicBezTo>
                  <a:pt x="79" y="87"/>
                  <a:pt x="86" y="80"/>
                  <a:pt x="80" y="76"/>
                </a:cubicBezTo>
                <a:close/>
                <a:moveTo>
                  <a:pt x="72" y="94"/>
                </a:moveTo>
                <a:cubicBezTo>
                  <a:pt x="71" y="96"/>
                  <a:pt x="70" y="98"/>
                  <a:pt x="71" y="100"/>
                </a:cubicBezTo>
                <a:cubicBezTo>
                  <a:pt x="72" y="102"/>
                  <a:pt x="74" y="103"/>
                  <a:pt x="76" y="103"/>
                </a:cubicBezTo>
                <a:cubicBezTo>
                  <a:pt x="80" y="102"/>
                  <a:pt x="85" y="97"/>
                  <a:pt x="87" y="94"/>
                </a:cubicBezTo>
                <a:cubicBezTo>
                  <a:pt x="89" y="90"/>
                  <a:pt x="88" y="84"/>
                  <a:pt x="83" y="85"/>
                </a:cubicBezTo>
                <a:cubicBezTo>
                  <a:pt x="78" y="85"/>
                  <a:pt x="75" y="91"/>
                  <a:pt x="72" y="94"/>
                </a:cubicBezTo>
                <a:close/>
                <a:moveTo>
                  <a:pt x="79" y="32"/>
                </a:moveTo>
                <a:cubicBezTo>
                  <a:pt x="76" y="30"/>
                  <a:pt x="74" y="29"/>
                  <a:pt x="71" y="28"/>
                </a:cubicBezTo>
                <a:cubicBezTo>
                  <a:pt x="69" y="26"/>
                  <a:pt x="65" y="24"/>
                  <a:pt x="63" y="25"/>
                </a:cubicBezTo>
                <a:cubicBezTo>
                  <a:pt x="61" y="25"/>
                  <a:pt x="59" y="27"/>
                  <a:pt x="58" y="28"/>
                </a:cubicBezTo>
                <a:cubicBezTo>
                  <a:pt x="57" y="31"/>
                  <a:pt x="55" y="33"/>
                  <a:pt x="53" y="36"/>
                </a:cubicBezTo>
                <a:cubicBezTo>
                  <a:pt x="50" y="41"/>
                  <a:pt x="46" y="45"/>
                  <a:pt x="42" y="49"/>
                </a:cubicBezTo>
                <a:cubicBezTo>
                  <a:pt x="39" y="55"/>
                  <a:pt x="35" y="60"/>
                  <a:pt x="30" y="65"/>
                </a:cubicBezTo>
                <a:cubicBezTo>
                  <a:pt x="35" y="68"/>
                  <a:pt x="39" y="72"/>
                  <a:pt x="44" y="75"/>
                </a:cubicBezTo>
                <a:moveTo>
                  <a:pt x="82" y="99"/>
                </a:moveTo>
                <a:cubicBezTo>
                  <a:pt x="87" y="102"/>
                  <a:pt x="92" y="102"/>
                  <a:pt x="96" y="101"/>
                </a:cubicBezTo>
                <a:cubicBezTo>
                  <a:pt x="98" y="101"/>
                  <a:pt x="100" y="101"/>
                  <a:pt x="100" y="99"/>
                </a:cubicBezTo>
                <a:cubicBezTo>
                  <a:pt x="100" y="97"/>
                  <a:pt x="97" y="96"/>
                  <a:pt x="96" y="95"/>
                </a:cubicBezTo>
                <a:cubicBezTo>
                  <a:pt x="100" y="99"/>
                  <a:pt x="105" y="104"/>
                  <a:pt x="111" y="100"/>
                </a:cubicBezTo>
                <a:cubicBezTo>
                  <a:pt x="113" y="98"/>
                  <a:pt x="114" y="96"/>
                  <a:pt x="113" y="93"/>
                </a:cubicBezTo>
                <a:cubicBezTo>
                  <a:pt x="112" y="90"/>
                  <a:pt x="109" y="89"/>
                  <a:pt x="107" y="87"/>
                </a:cubicBezTo>
                <a:cubicBezTo>
                  <a:pt x="111" y="91"/>
                  <a:pt x="117" y="97"/>
                  <a:pt x="123" y="93"/>
                </a:cubicBezTo>
                <a:cubicBezTo>
                  <a:pt x="129" y="89"/>
                  <a:pt x="123" y="82"/>
                  <a:pt x="119" y="79"/>
                </a:cubicBezTo>
                <a:cubicBezTo>
                  <a:pt x="122" y="83"/>
                  <a:pt x="126" y="87"/>
                  <a:pt x="132" y="86"/>
                </a:cubicBezTo>
                <a:cubicBezTo>
                  <a:pt x="137" y="84"/>
                  <a:pt x="138" y="78"/>
                  <a:pt x="135" y="74"/>
                </a:cubicBezTo>
                <a:moveTo>
                  <a:pt x="0" y="46"/>
                </a:moveTo>
                <a:cubicBezTo>
                  <a:pt x="5" y="50"/>
                  <a:pt x="11" y="54"/>
                  <a:pt x="16" y="58"/>
                </a:cubicBezTo>
                <a:cubicBezTo>
                  <a:pt x="18" y="60"/>
                  <a:pt x="20" y="62"/>
                  <a:pt x="23" y="64"/>
                </a:cubicBezTo>
                <a:cubicBezTo>
                  <a:pt x="24" y="65"/>
                  <a:pt x="25" y="67"/>
                  <a:pt x="27" y="67"/>
                </a:cubicBezTo>
                <a:cubicBezTo>
                  <a:pt x="28" y="68"/>
                  <a:pt x="29" y="66"/>
                  <a:pt x="30" y="65"/>
                </a:cubicBezTo>
                <a:moveTo>
                  <a:pt x="60" y="25"/>
                </a:moveTo>
                <a:cubicBezTo>
                  <a:pt x="63" y="24"/>
                  <a:pt x="66" y="22"/>
                  <a:pt x="63" y="19"/>
                </a:cubicBezTo>
                <a:cubicBezTo>
                  <a:pt x="60" y="17"/>
                  <a:pt x="58" y="15"/>
                  <a:pt x="55" y="13"/>
                </a:cubicBezTo>
                <a:cubicBezTo>
                  <a:pt x="52" y="11"/>
                  <a:pt x="50" y="8"/>
                  <a:pt x="47" y="6"/>
                </a:cubicBezTo>
                <a:cubicBezTo>
                  <a:pt x="44" y="4"/>
                  <a:pt x="41" y="2"/>
                  <a:pt x="38" y="0"/>
                </a:cubicBezTo>
                <a:moveTo>
                  <a:pt x="159" y="1"/>
                </a:moveTo>
                <a:cubicBezTo>
                  <a:pt x="148" y="6"/>
                  <a:pt x="138" y="11"/>
                  <a:pt x="127" y="17"/>
                </a:cubicBezTo>
                <a:cubicBezTo>
                  <a:pt x="128" y="19"/>
                  <a:pt x="129" y="21"/>
                  <a:pt x="131" y="24"/>
                </a:cubicBezTo>
                <a:moveTo>
                  <a:pt x="152" y="59"/>
                </a:moveTo>
                <a:cubicBezTo>
                  <a:pt x="153" y="60"/>
                  <a:pt x="153" y="61"/>
                  <a:pt x="154" y="63"/>
                </a:cubicBezTo>
                <a:cubicBezTo>
                  <a:pt x="155" y="63"/>
                  <a:pt x="155" y="64"/>
                  <a:pt x="156" y="64"/>
                </a:cubicBezTo>
                <a:cubicBezTo>
                  <a:pt x="156" y="64"/>
                  <a:pt x="158" y="63"/>
                  <a:pt x="158" y="63"/>
                </a:cubicBezTo>
                <a:cubicBezTo>
                  <a:pt x="161" y="61"/>
                  <a:pt x="165" y="60"/>
                  <a:pt x="168" y="59"/>
                </a:cubicBezTo>
                <a:cubicBezTo>
                  <a:pt x="174" y="56"/>
                  <a:pt x="180" y="53"/>
                  <a:pt x="186" y="49"/>
                </a:cubicBezTo>
              </a:path>
            </a:pathLst>
          </a:custGeom>
          <a:noFill/>
          <a:ln w="1428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4" name="Freeform 43"/>
          <p:cNvSpPr>
            <a:spLocks noEditPoints="1"/>
          </p:cNvSpPr>
          <p:nvPr/>
        </p:nvSpPr>
        <p:spPr bwMode="auto">
          <a:xfrm>
            <a:off x="4293574" y="4074037"/>
            <a:ext cx="611188" cy="501650"/>
          </a:xfrm>
          <a:custGeom>
            <a:avLst/>
            <a:gdLst>
              <a:gd name="T0" fmla="*/ 0 w 161"/>
              <a:gd name="T1" fmla="*/ 131 h 132"/>
              <a:gd name="T2" fmla="*/ 161 w 161"/>
              <a:gd name="T3" fmla="*/ 132 h 132"/>
              <a:gd name="T4" fmla="*/ 41 w 161"/>
              <a:gd name="T5" fmla="*/ 130 h 132"/>
              <a:gd name="T6" fmla="*/ 40 w 161"/>
              <a:gd name="T7" fmla="*/ 97 h 132"/>
              <a:gd name="T8" fmla="*/ 18 w 161"/>
              <a:gd name="T9" fmla="*/ 97 h 132"/>
              <a:gd name="T10" fmla="*/ 18 w 161"/>
              <a:gd name="T11" fmla="*/ 130 h 132"/>
              <a:gd name="T12" fmla="*/ 73 w 161"/>
              <a:gd name="T13" fmla="*/ 130 h 132"/>
              <a:gd name="T14" fmla="*/ 73 w 161"/>
              <a:gd name="T15" fmla="*/ 63 h 132"/>
              <a:gd name="T16" fmla="*/ 51 w 161"/>
              <a:gd name="T17" fmla="*/ 64 h 132"/>
              <a:gd name="T18" fmla="*/ 52 w 161"/>
              <a:gd name="T19" fmla="*/ 130 h 132"/>
              <a:gd name="T20" fmla="*/ 109 w 161"/>
              <a:gd name="T21" fmla="*/ 130 h 132"/>
              <a:gd name="T22" fmla="*/ 108 w 161"/>
              <a:gd name="T23" fmla="*/ 79 h 132"/>
              <a:gd name="T24" fmla="*/ 87 w 161"/>
              <a:gd name="T25" fmla="*/ 78 h 132"/>
              <a:gd name="T26" fmla="*/ 87 w 161"/>
              <a:gd name="T27" fmla="*/ 130 h 132"/>
              <a:gd name="T28" fmla="*/ 143 w 161"/>
              <a:gd name="T29" fmla="*/ 132 h 132"/>
              <a:gd name="T30" fmla="*/ 142 w 161"/>
              <a:gd name="T31" fmla="*/ 44 h 132"/>
              <a:gd name="T32" fmla="*/ 120 w 161"/>
              <a:gd name="T33" fmla="*/ 44 h 132"/>
              <a:gd name="T34" fmla="*/ 121 w 161"/>
              <a:gd name="T35" fmla="*/ 131 h 132"/>
              <a:gd name="T36" fmla="*/ 32 w 161"/>
              <a:gd name="T37" fmla="*/ 59 h 132"/>
              <a:gd name="T38" fmla="*/ 25 w 161"/>
              <a:gd name="T39" fmla="*/ 59 h 132"/>
              <a:gd name="T40" fmla="*/ 22 w 161"/>
              <a:gd name="T41" fmla="*/ 65 h 132"/>
              <a:gd name="T42" fmla="*/ 26 w 161"/>
              <a:gd name="T43" fmla="*/ 71 h 132"/>
              <a:gd name="T44" fmla="*/ 30 w 161"/>
              <a:gd name="T45" fmla="*/ 72 h 132"/>
              <a:gd name="T46" fmla="*/ 34 w 161"/>
              <a:gd name="T47" fmla="*/ 71 h 132"/>
              <a:gd name="T48" fmla="*/ 35 w 161"/>
              <a:gd name="T49" fmla="*/ 66 h 132"/>
              <a:gd name="T50" fmla="*/ 32 w 161"/>
              <a:gd name="T51" fmla="*/ 59 h 132"/>
              <a:gd name="T52" fmla="*/ 57 w 161"/>
              <a:gd name="T53" fmla="*/ 34 h 132"/>
              <a:gd name="T54" fmla="*/ 60 w 161"/>
              <a:gd name="T55" fmla="*/ 40 h 132"/>
              <a:gd name="T56" fmla="*/ 66 w 161"/>
              <a:gd name="T57" fmla="*/ 40 h 132"/>
              <a:gd name="T58" fmla="*/ 69 w 161"/>
              <a:gd name="T59" fmla="*/ 38 h 132"/>
              <a:gd name="T60" fmla="*/ 69 w 161"/>
              <a:gd name="T61" fmla="*/ 34 h 132"/>
              <a:gd name="T62" fmla="*/ 67 w 161"/>
              <a:gd name="T63" fmla="*/ 30 h 132"/>
              <a:gd name="T64" fmla="*/ 65 w 161"/>
              <a:gd name="T65" fmla="*/ 28 h 132"/>
              <a:gd name="T66" fmla="*/ 62 w 161"/>
              <a:gd name="T67" fmla="*/ 27 h 132"/>
              <a:gd name="T68" fmla="*/ 57 w 161"/>
              <a:gd name="T69" fmla="*/ 34 h 132"/>
              <a:gd name="T70" fmla="*/ 102 w 161"/>
              <a:gd name="T71" fmla="*/ 53 h 132"/>
              <a:gd name="T72" fmla="*/ 102 w 161"/>
              <a:gd name="T73" fmla="*/ 48 h 132"/>
              <a:gd name="T74" fmla="*/ 101 w 161"/>
              <a:gd name="T75" fmla="*/ 44 h 132"/>
              <a:gd name="T76" fmla="*/ 97 w 161"/>
              <a:gd name="T77" fmla="*/ 43 h 132"/>
              <a:gd name="T78" fmla="*/ 91 w 161"/>
              <a:gd name="T79" fmla="*/ 44 h 132"/>
              <a:gd name="T80" fmla="*/ 90 w 161"/>
              <a:gd name="T81" fmla="*/ 46 h 132"/>
              <a:gd name="T82" fmla="*/ 90 w 161"/>
              <a:gd name="T83" fmla="*/ 53 h 132"/>
              <a:gd name="T84" fmla="*/ 96 w 161"/>
              <a:gd name="T85" fmla="*/ 57 h 132"/>
              <a:gd name="T86" fmla="*/ 102 w 161"/>
              <a:gd name="T87" fmla="*/ 53 h 132"/>
              <a:gd name="T88" fmla="*/ 125 w 161"/>
              <a:gd name="T89" fmla="*/ 13 h 132"/>
              <a:gd name="T90" fmla="*/ 132 w 161"/>
              <a:gd name="T91" fmla="*/ 17 h 132"/>
              <a:gd name="T92" fmla="*/ 134 w 161"/>
              <a:gd name="T93" fmla="*/ 4 h 132"/>
              <a:gd name="T94" fmla="*/ 125 w 161"/>
              <a:gd name="T95" fmla="*/ 13 h 132"/>
              <a:gd name="T96" fmla="*/ 58 w 161"/>
              <a:gd name="T97" fmla="*/ 38 h 132"/>
              <a:gd name="T98" fmla="*/ 34 w 161"/>
              <a:gd name="T99" fmla="*/ 62 h 132"/>
              <a:gd name="T100" fmla="*/ 70 w 161"/>
              <a:gd name="T101" fmla="*/ 37 h 132"/>
              <a:gd name="T102" fmla="*/ 90 w 161"/>
              <a:gd name="T103" fmla="*/ 46 h 132"/>
              <a:gd name="T104" fmla="*/ 127 w 161"/>
              <a:gd name="T105" fmla="*/ 17 h 132"/>
              <a:gd name="T106" fmla="*/ 113 w 161"/>
              <a:gd name="T107" fmla="*/ 32 h 132"/>
              <a:gd name="T108" fmla="*/ 102 w 161"/>
              <a:gd name="T109" fmla="*/ 4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1" h="132">
                <a:moveTo>
                  <a:pt x="0" y="131"/>
                </a:moveTo>
                <a:cubicBezTo>
                  <a:pt x="54" y="129"/>
                  <a:pt x="108" y="130"/>
                  <a:pt x="161" y="132"/>
                </a:cubicBezTo>
                <a:moveTo>
                  <a:pt x="41" y="130"/>
                </a:moveTo>
                <a:cubicBezTo>
                  <a:pt x="40" y="119"/>
                  <a:pt x="40" y="108"/>
                  <a:pt x="40" y="97"/>
                </a:cubicBezTo>
                <a:cubicBezTo>
                  <a:pt x="32" y="97"/>
                  <a:pt x="25" y="97"/>
                  <a:pt x="18" y="97"/>
                </a:cubicBezTo>
                <a:cubicBezTo>
                  <a:pt x="18" y="108"/>
                  <a:pt x="18" y="119"/>
                  <a:pt x="18" y="130"/>
                </a:cubicBezTo>
                <a:moveTo>
                  <a:pt x="73" y="130"/>
                </a:moveTo>
                <a:cubicBezTo>
                  <a:pt x="75" y="108"/>
                  <a:pt x="75" y="86"/>
                  <a:pt x="73" y="63"/>
                </a:cubicBezTo>
                <a:cubicBezTo>
                  <a:pt x="66" y="65"/>
                  <a:pt x="59" y="65"/>
                  <a:pt x="51" y="64"/>
                </a:cubicBezTo>
                <a:cubicBezTo>
                  <a:pt x="52" y="86"/>
                  <a:pt x="52" y="108"/>
                  <a:pt x="52" y="130"/>
                </a:cubicBezTo>
                <a:moveTo>
                  <a:pt x="109" y="130"/>
                </a:moveTo>
                <a:cubicBezTo>
                  <a:pt x="107" y="113"/>
                  <a:pt x="107" y="96"/>
                  <a:pt x="108" y="79"/>
                </a:cubicBezTo>
                <a:cubicBezTo>
                  <a:pt x="101" y="79"/>
                  <a:pt x="94" y="78"/>
                  <a:pt x="87" y="78"/>
                </a:cubicBezTo>
                <a:cubicBezTo>
                  <a:pt x="87" y="95"/>
                  <a:pt x="87" y="113"/>
                  <a:pt x="87" y="130"/>
                </a:cubicBezTo>
                <a:moveTo>
                  <a:pt x="143" y="132"/>
                </a:moveTo>
                <a:cubicBezTo>
                  <a:pt x="142" y="102"/>
                  <a:pt x="142" y="73"/>
                  <a:pt x="142" y="44"/>
                </a:cubicBezTo>
                <a:cubicBezTo>
                  <a:pt x="135" y="43"/>
                  <a:pt x="127" y="43"/>
                  <a:pt x="120" y="44"/>
                </a:cubicBezTo>
                <a:cubicBezTo>
                  <a:pt x="120" y="73"/>
                  <a:pt x="120" y="102"/>
                  <a:pt x="121" y="131"/>
                </a:cubicBezTo>
                <a:moveTo>
                  <a:pt x="32" y="59"/>
                </a:moveTo>
                <a:cubicBezTo>
                  <a:pt x="30" y="58"/>
                  <a:pt x="27" y="58"/>
                  <a:pt x="25" y="59"/>
                </a:cubicBezTo>
                <a:cubicBezTo>
                  <a:pt x="23" y="60"/>
                  <a:pt x="22" y="63"/>
                  <a:pt x="22" y="65"/>
                </a:cubicBezTo>
                <a:cubicBezTo>
                  <a:pt x="22" y="67"/>
                  <a:pt x="24" y="70"/>
                  <a:pt x="26" y="71"/>
                </a:cubicBezTo>
                <a:cubicBezTo>
                  <a:pt x="27" y="72"/>
                  <a:pt x="29" y="72"/>
                  <a:pt x="30" y="72"/>
                </a:cubicBezTo>
                <a:cubicBezTo>
                  <a:pt x="31" y="72"/>
                  <a:pt x="33" y="72"/>
                  <a:pt x="34" y="71"/>
                </a:cubicBezTo>
                <a:cubicBezTo>
                  <a:pt x="35" y="69"/>
                  <a:pt x="35" y="68"/>
                  <a:pt x="35" y="66"/>
                </a:cubicBezTo>
                <a:cubicBezTo>
                  <a:pt x="35" y="64"/>
                  <a:pt x="34" y="61"/>
                  <a:pt x="32" y="59"/>
                </a:cubicBezTo>
                <a:close/>
                <a:moveTo>
                  <a:pt x="57" y="34"/>
                </a:moveTo>
                <a:cubicBezTo>
                  <a:pt x="57" y="36"/>
                  <a:pt x="58" y="38"/>
                  <a:pt x="60" y="40"/>
                </a:cubicBezTo>
                <a:cubicBezTo>
                  <a:pt x="62" y="41"/>
                  <a:pt x="64" y="41"/>
                  <a:pt x="66" y="40"/>
                </a:cubicBezTo>
                <a:cubicBezTo>
                  <a:pt x="68" y="40"/>
                  <a:pt x="69" y="39"/>
                  <a:pt x="69" y="38"/>
                </a:cubicBezTo>
                <a:cubicBezTo>
                  <a:pt x="70" y="37"/>
                  <a:pt x="70" y="35"/>
                  <a:pt x="69" y="34"/>
                </a:cubicBezTo>
                <a:cubicBezTo>
                  <a:pt x="69" y="33"/>
                  <a:pt x="68" y="31"/>
                  <a:pt x="67" y="30"/>
                </a:cubicBezTo>
                <a:cubicBezTo>
                  <a:pt x="67" y="29"/>
                  <a:pt x="66" y="28"/>
                  <a:pt x="65" y="28"/>
                </a:cubicBezTo>
                <a:cubicBezTo>
                  <a:pt x="64" y="27"/>
                  <a:pt x="63" y="27"/>
                  <a:pt x="62" y="27"/>
                </a:cubicBezTo>
                <a:cubicBezTo>
                  <a:pt x="59" y="28"/>
                  <a:pt x="56" y="31"/>
                  <a:pt x="57" y="34"/>
                </a:cubicBezTo>
                <a:close/>
                <a:moveTo>
                  <a:pt x="102" y="53"/>
                </a:moveTo>
                <a:cubicBezTo>
                  <a:pt x="103" y="52"/>
                  <a:pt x="103" y="50"/>
                  <a:pt x="102" y="48"/>
                </a:cubicBezTo>
                <a:cubicBezTo>
                  <a:pt x="102" y="47"/>
                  <a:pt x="102" y="45"/>
                  <a:pt x="101" y="44"/>
                </a:cubicBezTo>
                <a:cubicBezTo>
                  <a:pt x="100" y="43"/>
                  <a:pt x="98" y="43"/>
                  <a:pt x="97" y="43"/>
                </a:cubicBezTo>
                <a:cubicBezTo>
                  <a:pt x="95" y="42"/>
                  <a:pt x="93" y="42"/>
                  <a:pt x="91" y="44"/>
                </a:cubicBezTo>
                <a:cubicBezTo>
                  <a:pt x="90" y="44"/>
                  <a:pt x="90" y="45"/>
                  <a:pt x="90" y="46"/>
                </a:cubicBezTo>
                <a:cubicBezTo>
                  <a:pt x="89" y="48"/>
                  <a:pt x="89" y="51"/>
                  <a:pt x="90" y="53"/>
                </a:cubicBezTo>
                <a:cubicBezTo>
                  <a:pt x="91" y="55"/>
                  <a:pt x="94" y="57"/>
                  <a:pt x="96" y="57"/>
                </a:cubicBezTo>
                <a:cubicBezTo>
                  <a:pt x="99" y="57"/>
                  <a:pt x="101" y="56"/>
                  <a:pt x="102" y="53"/>
                </a:cubicBezTo>
                <a:close/>
                <a:moveTo>
                  <a:pt x="125" y="13"/>
                </a:moveTo>
                <a:cubicBezTo>
                  <a:pt x="126" y="16"/>
                  <a:pt x="129" y="17"/>
                  <a:pt x="132" y="17"/>
                </a:cubicBezTo>
                <a:cubicBezTo>
                  <a:pt x="139" y="17"/>
                  <a:pt x="139" y="7"/>
                  <a:pt x="134" y="4"/>
                </a:cubicBezTo>
                <a:cubicBezTo>
                  <a:pt x="128" y="0"/>
                  <a:pt x="122" y="7"/>
                  <a:pt x="125" y="13"/>
                </a:cubicBezTo>
                <a:close/>
                <a:moveTo>
                  <a:pt x="58" y="38"/>
                </a:moveTo>
                <a:cubicBezTo>
                  <a:pt x="50" y="46"/>
                  <a:pt x="42" y="54"/>
                  <a:pt x="34" y="62"/>
                </a:cubicBezTo>
                <a:moveTo>
                  <a:pt x="70" y="37"/>
                </a:moveTo>
                <a:cubicBezTo>
                  <a:pt x="77" y="41"/>
                  <a:pt x="82" y="43"/>
                  <a:pt x="90" y="46"/>
                </a:cubicBezTo>
                <a:moveTo>
                  <a:pt x="127" y="17"/>
                </a:moveTo>
                <a:cubicBezTo>
                  <a:pt x="123" y="22"/>
                  <a:pt x="118" y="27"/>
                  <a:pt x="113" y="32"/>
                </a:cubicBezTo>
                <a:cubicBezTo>
                  <a:pt x="109" y="36"/>
                  <a:pt x="105" y="41"/>
                  <a:pt x="102" y="45"/>
                </a:cubicBezTo>
              </a:path>
            </a:pathLst>
          </a:custGeom>
          <a:noFill/>
          <a:ln w="1428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5" name="Freeform 44"/>
          <p:cNvSpPr>
            <a:spLocks noEditPoints="1"/>
          </p:cNvSpPr>
          <p:nvPr/>
        </p:nvSpPr>
        <p:spPr bwMode="auto">
          <a:xfrm>
            <a:off x="4404698" y="1913666"/>
            <a:ext cx="554039" cy="528638"/>
          </a:xfrm>
          <a:custGeom>
            <a:avLst/>
            <a:gdLst>
              <a:gd name="T0" fmla="*/ 97 w 146"/>
              <a:gd name="T1" fmla="*/ 60 h 139"/>
              <a:gd name="T2" fmla="*/ 92 w 146"/>
              <a:gd name="T3" fmla="*/ 91 h 139"/>
              <a:gd name="T4" fmla="*/ 64 w 146"/>
              <a:gd name="T5" fmla="*/ 103 h 139"/>
              <a:gd name="T6" fmla="*/ 47 w 146"/>
              <a:gd name="T7" fmla="*/ 94 h 139"/>
              <a:gd name="T8" fmla="*/ 37 w 146"/>
              <a:gd name="T9" fmla="*/ 68 h 139"/>
              <a:gd name="T10" fmla="*/ 53 w 146"/>
              <a:gd name="T11" fmla="*/ 46 h 139"/>
              <a:gd name="T12" fmla="*/ 81 w 146"/>
              <a:gd name="T13" fmla="*/ 45 h 139"/>
              <a:gd name="T14" fmla="*/ 94 w 146"/>
              <a:gd name="T15" fmla="*/ 33 h 139"/>
              <a:gd name="T16" fmla="*/ 41 w 146"/>
              <a:gd name="T17" fmla="*/ 33 h 139"/>
              <a:gd name="T18" fmla="*/ 21 w 146"/>
              <a:gd name="T19" fmla="*/ 82 h 139"/>
              <a:gd name="T20" fmla="*/ 58 w 146"/>
              <a:gd name="T21" fmla="*/ 119 h 139"/>
              <a:gd name="T22" fmla="*/ 108 w 146"/>
              <a:gd name="T23" fmla="*/ 100 h 139"/>
              <a:gd name="T24" fmla="*/ 111 w 146"/>
              <a:gd name="T25" fmla="*/ 48 h 139"/>
              <a:gd name="T26" fmla="*/ 104 w 146"/>
              <a:gd name="T27" fmla="*/ 21 h 139"/>
              <a:gd name="T28" fmla="*/ 32 w 146"/>
              <a:gd name="T29" fmla="*/ 21 h 139"/>
              <a:gd name="T30" fmla="*/ 5 w 146"/>
              <a:gd name="T31" fmla="*/ 87 h 139"/>
              <a:gd name="T32" fmla="*/ 19 w 146"/>
              <a:gd name="T33" fmla="*/ 114 h 139"/>
              <a:gd name="T34" fmla="*/ 76 w 146"/>
              <a:gd name="T35" fmla="*/ 136 h 139"/>
              <a:gd name="T36" fmla="*/ 125 w 146"/>
              <a:gd name="T37" fmla="*/ 100 h 139"/>
              <a:gd name="T38" fmla="*/ 121 w 146"/>
              <a:gd name="T39" fmla="*/ 39 h 139"/>
              <a:gd name="T40" fmla="*/ 138 w 146"/>
              <a:gd name="T41" fmla="*/ 5 h 139"/>
              <a:gd name="T42" fmla="*/ 69 w 146"/>
              <a:gd name="T43" fmla="*/ 73 h 139"/>
              <a:gd name="T44" fmla="*/ 121 w 146"/>
              <a:gd name="T45" fmla="*/ 0 h 139"/>
              <a:gd name="T46" fmla="*/ 121 w 146"/>
              <a:gd name="T47" fmla="*/ 21 h 139"/>
              <a:gd name="T48" fmla="*/ 146 w 146"/>
              <a:gd name="T49" fmla="*/ 21 h 139"/>
              <a:gd name="T50" fmla="*/ 15 w 146"/>
              <a:gd name="T51" fmla="*/ 138 h 139"/>
              <a:gd name="T52" fmla="*/ 28 w 146"/>
              <a:gd name="T53" fmla="*/ 123 h 139"/>
              <a:gd name="T54" fmla="*/ 108 w 146"/>
              <a:gd name="T55" fmla="*/ 122 h 139"/>
              <a:gd name="T56" fmla="*/ 121 w 146"/>
              <a:gd name="T57" fmla="*/ 13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39">
                <a:moveTo>
                  <a:pt x="97" y="60"/>
                </a:moveTo>
                <a:cubicBezTo>
                  <a:pt x="100" y="71"/>
                  <a:pt x="98" y="82"/>
                  <a:pt x="92" y="91"/>
                </a:cubicBezTo>
                <a:cubicBezTo>
                  <a:pt x="86" y="100"/>
                  <a:pt x="75" y="105"/>
                  <a:pt x="64" y="103"/>
                </a:cubicBezTo>
                <a:cubicBezTo>
                  <a:pt x="57" y="102"/>
                  <a:pt x="51" y="99"/>
                  <a:pt x="47" y="94"/>
                </a:cubicBezTo>
                <a:cubicBezTo>
                  <a:pt x="40" y="87"/>
                  <a:pt x="37" y="77"/>
                  <a:pt x="37" y="68"/>
                </a:cubicBezTo>
                <a:cubicBezTo>
                  <a:pt x="38" y="59"/>
                  <a:pt x="44" y="50"/>
                  <a:pt x="53" y="46"/>
                </a:cubicBezTo>
                <a:cubicBezTo>
                  <a:pt x="61" y="42"/>
                  <a:pt x="71" y="43"/>
                  <a:pt x="81" y="45"/>
                </a:cubicBezTo>
                <a:moveTo>
                  <a:pt x="94" y="33"/>
                </a:moveTo>
                <a:cubicBezTo>
                  <a:pt x="78" y="23"/>
                  <a:pt x="57" y="23"/>
                  <a:pt x="41" y="33"/>
                </a:cubicBezTo>
                <a:cubicBezTo>
                  <a:pt x="26" y="44"/>
                  <a:pt x="18" y="64"/>
                  <a:pt x="21" y="82"/>
                </a:cubicBezTo>
                <a:cubicBezTo>
                  <a:pt x="25" y="100"/>
                  <a:pt x="40" y="115"/>
                  <a:pt x="58" y="119"/>
                </a:cubicBezTo>
                <a:cubicBezTo>
                  <a:pt x="77" y="123"/>
                  <a:pt x="97" y="115"/>
                  <a:pt x="108" y="100"/>
                </a:cubicBezTo>
                <a:cubicBezTo>
                  <a:pt x="118" y="85"/>
                  <a:pt x="120" y="64"/>
                  <a:pt x="111" y="48"/>
                </a:cubicBezTo>
                <a:moveTo>
                  <a:pt x="104" y="21"/>
                </a:moveTo>
                <a:cubicBezTo>
                  <a:pt x="83" y="7"/>
                  <a:pt x="53" y="7"/>
                  <a:pt x="32" y="21"/>
                </a:cubicBezTo>
                <a:cubicBezTo>
                  <a:pt x="12" y="35"/>
                  <a:pt x="0" y="62"/>
                  <a:pt x="5" y="87"/>
                </a:cubicBezTo>
                <a:cubicBezTo>
                  <a:pt x="8" y="97"/>
                  <a:pt x="12" y="106"/>
                  <a:pt x="19" y="114"/>
                </a:cubicBezTo>
                <a:cubicBezTo>
                  <a:pt x="32" y="131"/>
                  <a:pt x="55" y="139"/>
                  <a:pt x="76" y="136"/>
                </a:cubicBezTo>
                <a:cubicBezTo>
                  <a:pt x="97" y="133"/>
                  <a:pt x="116" y="119"/>
                  <a:pt x="125" y="100"/>
                </a:cubicBezTo>
                <a:cubicBezTo>
                  <a:pt x="133" y="81"/>
                  <a:pt x="132" y="57"/>
                  <a:pt x="121" y="39"/>
                </a:cubicBezTo>
                <a:moveTo>
                  <a:pt x="138" y="5"/>
                </a:moveTo>
                <a:cubicBezTo>
                  <a:pt x="115" y="28"/>
                  <a:pt x="92" y="50"/>
                  <a:pt x="69" y="73"/>
                </a:cubicBezTo>
                <a:moveTo>
                  <a:pt x="121" y="0"/>
                </a:moveTo>
                <a:cubicBezTo>
                  <a:pt x="121" y="7"/>
                  <a:pt x="121" y="14"/>
                  <a:pt x="121" y="21"/>
                </a:cubicBezTo>
                <a:cubicBezTo>
                  <a:pt x="129" y="22"/>
                  <a:pt x="137" y="22"/>
                  <a:pt x="146" y="21"/>
                </a:cubicBezTo>
                <a:moveTo>
                  <a:pt x="15" y="138"/>
                </a:moveTo>
                <a:cubicBezTo>
                  <a:pt x="19" y="133"/>
                  <a:pt x="24" y="128"/>
                  <a:pt x="28" y="123"/>
                </a:cubicBezTo>
                <a:moveTo>
                  <a:pt x="108" y="122"/>
                </a:moveTo>
                <a:cubicBezTo>
                  <a:pt x="112" y="127"/>
                  <a:pt x="116" y="132"/>
                  <a:pt x="121" y="136"/>
                </a:cubicBezTo>
              </a:path>
            </a:pathLst>
          </a:custGeom>
          <a:noFill/>
          <a:ln w="17463"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6" name="Freeform 45"/>
          <p:cNvSpPr>
            <a:spLocks noEditPoints="1"/>
          </p:cNvSpPr>
          <p:nvPr/>
        </p:nvSpPr>
        <p:spPr bwMode="auto">
          <a:xfrm>
            <a:off x="1718649" y="3872427"/>
            <a:ext cx="595313" cy="669925"/>
          </a:xfrm>
          <a:custGeom>
            <a:avLst/>
            <a:gdLst>
              <a:gd name="T0" fmla="*/ 53 w 157"/>
              <a:gd name="T1" fmla="*/ 136 h 176"/>
              <a:gd name="T2" fmla="*/ 40 w 157"/>
              <a:gd name="T3" fmla="*/ 105 h 176"/>
              <a:gd name="T4" fmla="*/ 34 w 157"/>
              <a:gd name="T5" fmla="*/ 79 h 176"/>
              <a:gd name="T6" fmla="*/ 80 w 157"/>
              <a:gd name="T7" fmla="*/ 29 h 176"/>
              <a:gd name="T8" fmla="*/ 126 w 157"/>
              <a:gd name="T9" fmla="*/ 79 h 176"/>
              <a:gd name="T10" fmla="*/ 120 w 157"/>
              <a:gd name="T11" fmla="*/ 105 h 176"/>
              <a:gd name="T12" fmla="*/ 109 w 157"/>
              <a:gd name="T13" fmla="*/ 130 h 176"/>
              <a:gd name="T14" fmla="*/ 95 w 157"/>
              <a:gd name="T15" fmla="*/ 139 h 176"/>
              <a:gd name="T16" fmla="*/ 76 w 157"/>
              <a:gd name="T17" fmla="*/ 144 h 176"/>
              <a:gd name="T18" fmla="*/ 58 w 157"/>
              <a:gd name="T19" fmla="*/ 151 h 176"/>
              <a:gd name="T20" fmla="*/ 55 w 157"/>
              <a:gd name="T21" fmla="*/ 155 h 176"/>
              <a:gd name="T22" fmla="*/ 56 w 157"/>
              <a:gd name="T23" fmla="*/ 160 h 176"/>
              <a:gd name="T24" fmla="*/ 61 w 157"/>
              <a:gd name="T25" fmla="*/ 160 h 176"/>
              <a:gd name="T26" fmla="*/ 98 w 157"/>
              <a:gd name="T27" fmla="*/ 152 h 176"/>
              <a:gd name="T28" fmla="*/ 102 w 157"/>
              <a:gd name="T29" fmla="*/ 153 h 176"/>
              <a:gd name="T30" fmla="*/ 104 w 157"/>
              <a:gd name="T31" fmla="*/ 159 h 176"/>
              <a:gd name="T32" fmla="*/ 100 w 157"/>
              <a:gd name="T33" fmla="*/ 163 h 176"/>
              <a:gd name="T34" fmla="*/ 86 w 157"/>
              <a:gd name="T35" fmla="*/ 170 h 176"/>
              <a:gd name="T36" fmla="*/ 69 w 157"/>
              <a:gd name="T37" fmla="*/ 176 h 176"/>
              <a:gd name="T38" fmla="*/ 68 w 157"/>
              <a:gd name="T39" fmla="*/ 77 h 176"/>
              <a:gd name="T40" fmla="*/ 78 w 157"/>
              <a:gd name="T41" fmla="*/ 89 h 176"/>
              <a:gd name="T42" fmla="*/ 90 w 157"/>
              <a:gd name="T43" fmla="*/ 67 h 176"/>
              <a:gd name="T44" fmla="*/ 18 w 157"/>
              <a:gd name="T45" fmla="*/ 79 h 176"/>
              <a:gd name="T46" fmla="*/ 0 w 157"/>
              <a:gd name="T47" fmla="*/ 76 h 176"/>
              <a:gd name="T48" fmla="*/ 25 w 157"/>
              <a:gd name="T49" fmla="*/ 45 h 176"/>
              <a:gd name="T50" fmla="*/ 11 w 157"/>
              <a:gd name="T51" fmla="*/ 39 h 176"/>
              <a:gd name="T52" fmla="*/ 48 w 157"/>
              <a:gd name="T53" fmla="*/ 24 h 176"/>
              <a:gd name="T54" fmla="*/ 40 w 157"/>
              <a:gd name="T55" fmla="*/ 12 h 176"/>
              <a:gd name="T56" fmla="*/ 79 w 157"/>
              <a:gd name="T57" fmla="*/ 0 h 176"/>
              <a:gd name="T58" fmla="*/ 80 w 157"/>
              <a:gd name="T59" fmla="*/ 17 h 176"/>
              <a:gd name="T60" fmla="*/ 117 w 157"/>
              <a:gd name="T61" fmla="*/ 12 h 176"/>
              <a:gd name="T62" fmla="*/ 112 w 157"/>
              <a:gd name="T63" fmla="*/ 24 h 176"/>
              <a:gd name="T64" fmla="*/ 146 w 157"/>
              <a:gd name="T65" fmla="*/ 41 h 176"/>
              <a:gd name="T66" fmla="*/ 136 w 157"/>
              <a:gd name="T67" fmla="*/ 46 h 176"/>
              <a:gd name="T68" fmla="*/ 133 w 157"/>
              <a:gd name="T69" fmla="*/ 47 h 176"/>
              <a:gd name="T70" fmla="*/ 157 w 157"/>
              <a:gd name="T71" fmla="*/ 80 h 176"/>
              <a:gd name="T72" fmla="*/ 141 w 157"/>
              <a:gd name="T73" fmla="*/ 79 h 176"/>
              <a:gd name="T74" fmla="*/ 79 w 157"/>
              <a:gd name="T75" fmla="*/ 47 h 176"/>
              <a:gd name="T76" fmla="*/ 51 w 157"/>
              <a:gd name="T77" fmla="*/ 75 h 176"/>
              <a:gd name="T78" fmla="*/ 79 w 157"/>
              <a:gd name="T79" fmla="*/ 102 h 176"/>
              <a:gd name="T80" fmla="*/ 108 w 157"/>
              <a:gd name="T81" fmla="*/ 75 h 176"/>
              <a:gd name="T82" fmla="*/ 79 w 157"/>
              <a:gd name="T83" fmla="*/ 4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176">
                <a:moveTo>
                  <a:pt x="53" y="136"/>
                </a:moveTo>
                <a:cubicBezTo>
                  <a:pt x="54" y="128"/>
                  <a:pt x="50" y="120"/>
                  <a:pt x="40" y="105"/>
                </a:cubicBezTo>
                <a:cubicBezTo>
                  <a:pt x="35" y="97"/>
                  <a:pt x="34" y="88"/>
                  <a:pt x="34" y="79"/>
                </a:cubicBezTo>
                <a:cubicBezTo>
                  <a:pt x="34" y="52"/>
                  <a:pt x="54" y="29"/>
                  <a:pt x="80" y="29"/>
                </a:cubicBezTo>
                <a:cubicBezTo>
                  <a:pt x="106" y="29"/>
                  <a:pt x="126" y="52"/>
                  <a:pt x="126" y="79"/>
                </a:cubicBezTo>
                <a:cubicBezTo>
                  <a:pt x="126" y="88"/>
                  <a:pt x="125" y="97"/>
                  <a:pt x="120" y="105"/>
                </a:cubicBezTo>
                <a:cubicBezTo>
                  <a:pt x="112" y="117"/>
                  <a:pt x="110" y="124"/>
                  <a:pt x="109" y="130"/>
                </a:cubicBezTo>
                <a:moveTo>
                  <a:pt x="95" y="139"/>
                </a:moveTo>
                <a:cubicBezTo>
                  <a:pt x="89" y="142"/>
                  <a:pt x="83" y="142"/>
                  <a:pt x="76" y="144"/>
                </a:cubicBezTo>
                <a:cubicBezTo>
                  <a:pt x="70" y="145"/>
                  <a:pt x="63" y="147"/>
                  <a:pt x="58" y="151"/>
                </a:cubicBezTo>
                <a:cubicBezTo>
                  <a:pt x="57" y="152"/>
                  <a:pt x="56" y="153"/>
                  <a:pt x="55" y="155"/>
                </a:cubicBezTo>
                <a:cubicBezTo>
                  <a:pt x="55" y="156"/>
                  <a:pt x="55" y="158"/>
                  <a:pt x="56" y="160"/>
                </a:cubicBezTo>
                <a:cubicBezTo>
                  <a:pt x="58" y="161"/>
                  <a:pt x="59" y="160"/>
                  <a:pt x="61" y="160"/>
                </a:cubicBezTo>
                <a:cubicBezTo>
                  <a:pt x="73" y="159"/>
                  <a:pt x="85" y="152"/>
                  <a:pt x="98" y="152"/>
                </a:cubicBezTo>
                <a:cubicBezTo>
                  <a:pt x="99" y="152"/>
                  <a:pt x="101" y="152"/>
                  <a:pt x="102" y="153"/>
                </a:cubicBezTo>
                <a:cubicBezTo>
                  <a:pt x="104" y="155"/>
                  <a:pt x="104" y="157"/>
                  <a:pt x="104" y="159"/>
                </a:cubicBezTo>
                <a:cubicBezTo>
                  <a:pt x="103" y="161"/>
                  <a:pt x="102" y="162"/>
                  <a:pt x="100" y="163"/>
                </a:cubicBezTo>
                <a:cubicBezTo>
                  <a:pt x="96" y="167"/>
                  <a:pt x="91" y="168"/>
                  <a:pt x="86" y="170"/>
                </a:cubicBezTo>
                <a:cubicBezTo>
                  <a:pt x="80" y="172"/>
                  <a:pt x="74" y="174"/>
                  <a:pt x="69" y="176"/>
                </a:cubicBezTo>
                <a:moveTo>
                  <a:pt x="68" y="77"/>
                </a:moveTo>
                <a:cubicBezTo>
                  <a:pt x="72" y="81"/>
                  <a:pt x="75" y="85"/>
                  <a:pt x="78" y="89"/>
                </a:cubicBezTo>
                <a:cubicBezTo>
                  <a:pt x="81" y="81"/>
                  <a:pt x="85" y="73"/>
                  <a:pt x="90" y="67"/>
                </a:cubicBezTo>
                <a:moveTo>
                  <a:pt x="18" y="79"/>
                </a:moveTo>
                <a:cubicBezTo>
                  <a:pt x="12" y="79"/>
                  <a:pt x="6" y="76"/>
                  <a:pt x="0" y="76"/>
                </a:cubicBezTo>
                <a:moveTo>
                  <a:pt x="25" y="45"/>
                </a:moveTo>
                <a:cubicBezTo>
                  <a:pt x="21" y="42"/>
                  <a:pt x="16" y="40"/>
                  <a:pt x="11" y="39"/>
                </a:cubicBezTo>
                <a:moveTo>
                  <a:pt x="48" y="24"/>
                </a:moveTo>
                <a:cubicBezTo>
                  <a:pt x="46" y="20"/>
                  <a:pt x="43" y="16"/>
                  <a:pt x="40" y="12"/>
                </a:cubicBezTo>
                <a:moveTo>
                  <a:pt x="79" y="0"/>
                </a:moveTo>
                <a:cubicBezTo>
                  <a:pt x="80" y="5"/>
                  <a:pt x="80" y="11"/>
                  <a:pt x="80" y="17"/>
                </a:cubicBezTo>
                <a:moveTo>
                  <a:pt x="117" y="12"/>
                </a:moveTo>
                <a:cubicBezTo>
                  <a:pt x="115" y="16"/>
                  <a:pt x="113" y="20"/>
                  <a:pt x="112" y="24"/>
                </a:cubicBezTo>
                <a:moveTo>
                  <a:pt x="146" y="41"/>
                </a:moveTo>
                <a:cubicBezTo>
                  <a:pt x="143" y="42"/>
                  <a:pt x="139" y="44"/>
                  <a:pt x="136" y="46"/>
                </a:cubicBezTo>
                <a:cubicBezTo>
                  <a:pt x="135" y="46"/>
                  <a:pt x="134" y="47"/>
                  <a:pt x="133" y="47"/>
                </a:cubicBezTo>
                <a:moveTo>
                  <a:pt x="157" y="80"/>
                </a:moveTo>
                <a:cubicBezTo>
                  <a:pt x="152" y="80"/>
                  <a:pt x="146" y="79"/>
                  <a:pt x="141" y="79"/>
                </a:cubicBezTo>
                <a:moveTo>
                  <a:pt x="79" y="47"/>
                </a:moveTo>
                <a:cubicBezTo>
                  <a:pt x="63" y="47"/>
                  <a:pt x="51" y="59"/>
                  <a:pt x="51" y="75"/>
                </a:cubicBezTo>
                <a:cubicBezTo>
                  <a:pt x="51" y="90"/>
                  <a:pt x="63" y="102"/>
                  <a:pt x="79" y="102"/>
                </a:cubicBezTo>
                <a:cubicBezTo>
                  <a:pt x="95" y="102"/>
                  <a:pt x="108" y="90"/>
                  <a:pt x="108" y="75"/>
                </a:cubicBezTo>
                <a:cubicBezTo>
                  <a:pt x="108" y="59"/>
                  <a:pt x="95" y="47"/>
                  <a:pt x="79" y="47"/>
                </a:cubicBezTo>
                <a:close/>
              </a:path>
            </a:pathLst>
          </a:custGeom>
          <a:noFill/>
          <a:ln w="1428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7" name="Rectangle 53"/>
          <p:cNvSpPr/>
          <p:nvPr/>
        </p:nvSpPr>
        <p:spPr>
          <a:xfrm>
            <a:off x="1187002" y="2517334"/>
            <a:ext cx="1750055" cy="7848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a:t>
            </a:r>
            <a:endPar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28" name="Rectangle 54"/>
          <p:cNvSpPr/>
          <p:nvPr/>
        </p:nvSpPr>
        <p:spPr>
          <a:xfrm>
            <a:off x="1187002" y="4650717"/>
            <a:ext cx="1750055" cy="7848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a:t>
            </a:r>
            <a:endPar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29" name="Rectangle 55"/>
          <p:cNvSpPr/>
          <p:nvPr/>
        </p:nvSpPr>
        <p:spPr>
          <a:xfrm>
            <a:off x="3806690" y="2517334"/>
            <a:ext cx="1750055" cy="7848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a:t>
            </a:r>
            <a:endPar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30" name="Rectangle 56"/>
          <p:cNvSpPr/>
          <p:nvPr/>
        </p:nvSpPr>
        <p:spPr>
          <a:xfrm>
            <a:off x="3806690" y="4650717"/>
            <a:ext cx="1750055" cy="7848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a:t>
            </a:r>
            <a:endPar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2" decel="10000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1+#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1+#ppt_w/2"/>
                                          </p:val>
                                        </p:tav>
                                        <p:tav tm="100000">
                                          <p:val>
                                            <p:strVal val="#ppt_x"/>
                                          </p:val>
                                        </p:tav>
                                      </p:tavLst>
                                    </p:anim>
                                    <p:anim calcmode="lin" valueType="num">
                                      <p:cBhvr additive="base">
                                        <p:cTn id="29" dur="10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22" presetClass="entr" presetSubtype="4"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par>
                          <p:cTn id="34" fill="hold">
                            <p:stCondLst>
                              <p:cond delay="2149"/>
                            </p:stCondLst>
                            <p:childTnLst>
                              <p:par>
                                <p:cTn id="35" presetID="42" presetClass="entr" presetSubtype="0" fill="hold" nodeType="afterEffect">
                                  <p:stCondLst>
                                    <p:cond delay="0"/>
                                  </p:stCondLst>
                                  <p:iterate type="lt">
                                    <p:tmPct val="1786"/>
                                  </p:iterate>
                                  <p:childTnLst>
                                    <p:set>
                                      <p:cBhvr>
                                        <p:cTn id="36" dur="1" fill="hold">
                                          <p:stCondLst>
                                            <p:cond delay="0"/>
                                          </p:stCondLst>
                                        </p:cTn>
                                        <p:tgtEl>
                                          <p:spTgt spid="9"/>
                                        </p:tgtEl>
                                        <p:attrNameLst>
                                          <p:attrName>style.visibility</p:attrName>
                                        </p:attrNameLst>
                                      </p:cBhvr>
                                      <p:to>
                                        <p:strVal val="visible"/>
                                      </p:to>
                                    </p:set>
                                    <p:anim to="" calcmode="lin" valueType="num">
                                      <p:cBhvr>
                                        <p:cTn id="37" dur="700" fill="hold">
                                          <p:stCondLst>
                                            <p:cond delay="0"/>
                                          </p:stCondLst>
                                        </p:cTn>
                                        <p:tgtEl>
                                          <p:spTgt spid="9"/>
                                        </p:tgtEl>
                                        <p:attrNameLst>
                                          <p:attrName>ppt_y</p:attrName>
                                        </p:attrNameLst>
                                      </p:cBhvr>
                                      <p:tavLst>
                                        <p:tav tm="0" fmla="#ppt_y+(8/9)*(#ppt_y-(#ppt_y+0.1))*((1.5-1.5*$)^2-(1.5-1.5*$)^3)">
                                          <p:val>
                                            <p:fltVal val="0"/>
                                          </p:val>
                                        </p:tav>
                                        <p:tav tm="100000">
                                          <p:val>
                                            <p:fltVal val="1"/>
                                          </p:val>
                                        </p:tav>
                                      </p:tavLst>
                                    </p:anim>
                                    <p:anim to="" calcmode="lin" valueType="num">
                                      <p:cBhvr>
                                        <p:cTn id="38" dur="700" fill="hold">
                                          <p:stCondLst>
                                            <p:cond delay="0"/>
                                          </p:stCondLst>
                                        </p:cTn>
                                        <p:tgtEl>
                                          <p:spTgt spid="9"/>
                                        </p:tgtEl>
                                        <p:attrNameLst>
                                          <p:attrName>style.opacity</p:attrName>
                                        </p:attrNameLst>
                                      </p:cBhvr>
                                      <p:tavLst>
                                        <p:tav tm="0" fmla="1+(8/9)*(1-0)*((1.5-1.5*$)^2-(1.5-1.5*$)^3)">
                                          <p:val>
                                            <p:fltVal val="0"/>
                                          </p:val>
                                        </p:tav>
                                        <p:tav tm="100000">
                                          <p:val>
                                            <p:fltVal val="1"/>
                                          </p:val>
                                        </p:tav>
                                      </p:tavLst>
                                    </p:anim>
                                  </p:childTnLst>
                                </p:cTn>
                              </p:par>
                              <p:par>
                                <p:cTn id="39" presetID="53" presetClass="entr" presetSubtype="16" fill="hold" grpId="0" nodeType="withEffect">
                                  <p:stCondLst>
                                    <p:cond delay="750"/>
                                  </p:stCondLst>
                                  <p:childTnLst>
                                    <p:set>
                                      <p:cBhvr>
                                        <p:cTn id="40" dur="1" fill="hold">
                                          <p:stCondLst>
                                            <p:cond delay="0"/>
                                          </p:stCondLst>
                                        </p:cTn>
                                        <p:tgtEl>
                                          <p:spTgt spid="30"/>
                                        </p:tgtEl>
                                        <p:attrNameLst>
                                          <p:attrName>style.visibility</p:attrName>
                                        </p:attrNameLst>
                                      </p:cBhvr>
                                      <p:to>
                                        <p:strVal val="visible"/>
                                      </p:to>
                                    </p:set>
                                    <p:anim calcmode="lin" valueType="num">
                                      <p:cBhvr>
                                        <p:cTn id="41" dur="750" fill="hold"/>
                                        <p:tgtEl>
                                          <p:spTgt spid="30"/>
                                        </p:tgtEl>
                                        <p:attrNameLst>
                                          <p:attrName>ppt_w</p:attrName>
                                        </p:attrNameLst>
                                      </p:cBhvr>
                                      <p:tavLst>
                                        <p:tav tm="0">
                                          <p:val>
                                            <p:fltVal val="0"/>
                                          </p:val>
                                        </p:tav>
                                        <p:tav tm="100000">
                                          <p:val>
                                            <p:strVal val="#ppt_w"/>
                                          </p:val>
                                        </p:tav>
                                      </p:tavLst>
                                    </p:anim>
                                    <p:anim calcmode="lin" valueType="num">
                                      <p:cBhvr>
                                        <p:cTn id="42" dur="750" fill="hold"/>
                                        <p:tgtEl>
                                          <p:spTgt spid="30"/>
                                        </p:tgtEl>
                                        <p:attrNameLst>
                                          <p:attrName>ppt_h</p:attrName>
                                        </p:attrNameLst>
                                      </p:cBhvr>
                                      <p:tavLst>
                                        <p:tav tm="0">
                                          <p:val>
                                            <p:fltVal val="0"/>
                                          </p:val>
                                        </p:tav>
                                        <p:tav tm="100000">
                                          <p:val>
                                            <p:strVal val="#ppt_h"/>
                                          </p:val>
                                        </p:tav>
                                      </p:tavLst>
                                    </p:anim>
                                    <p:animEffect transition="in" filter="fade">
                                      <p:cBhvr>
                                        <p:cTn id="43" dur="750"/>
                                        <p:tgtEl>
                                          <p:spTgt spid="30"/>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24"/>
                                        </p:tgtEl>
                                        <p:attrNameLst>
                                          <p:attrName>style.visibility</p:attrName>
                                        </p:attrNameLst>
                                      </p:cBhvr>
                                      <p:to>
                                        <p:strVal val="visible"/>
                                      </p:to>
                                    </p:set>
                                    <p:anim calcmode="lin" valueType="num">
                                      <p:cBhvr>
                                        <p:cTn id="46" dur="750" fill="hold"/>
                                        <p:tgtEl>
                                          <p:spTgt spid="24"/>
                                        </p:tgtEl>
                                        <p:attrNameLst>
                                          <p:attrName>ppt_w</p:attrName>
                                        </p:attrNameLst>
                                      </p:cBhvr>
                                      <p:tavLst>
                                        <p:tav tm="0">
                                          <p:val>
                                            <p:fltVal val="0"/>
                                          </p:val>
                                        </p:tav>
                                        <p:tav tm="100000">
                                          <p:val>
                                            <p:strVal val="#ppt_w"/>
                                          </p:val>
                                        </p:tav>
                                      </p:tavLst>
                                    </p:anim>
                                    <p:anim calcmode="lin" valueType="num">
                                      <p:cBhvr>
                                        <p:cTn id="47" dur="750" fill="hold"/>
                                        <p:tgtEl>
                                          <p:spTgt spid="24"/>
                                        </p:tgtEl>
                                        <p:attrNameLst>
                                          <p:attrName>ppt_h</p:attrName>
                                        </p:attrNameLst>
                                      </p:cBhvr>
                                      <p:tavLst>
                                        <p:tav tm="0">
                                          <p:val>
                                            <p:fltVal val="0"/>
                                          </p:val>
                                        </p:tav>
                                        <p:tav tm="100000">
                                          <p:val>
                                            <p:strVal val="#ppt_h"/>
                                          </p:val>
                                        </p:tav>
                                      </p:tavLst>
                                    </p:anim>
                                    <p:animEffect transition="in" filter="fade">
                                      <p:cBhvr>
                                        <p:cTn id="48" dur="750"/>
                                        <p:tgtEl>
                                          <p:spTgt spid="24"/>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25"/>
                                        </p:tgtEl>
                                        <p:attrNameLst>
                                          <p:attrName>style.visibility</p:attrName>
                                        </p:attrNameLst>
                                      </p:cBhvr>
                                      <p:to>
                                        <p:strVal val="visible"/>
                                      </p:to>
                                    </p:set>
                                    <p:anim calcmode="lin" valueType="num">
                                      <p:cBhvr>
                                        <p:cTn id="51" dur="750" fill="hold"/>
                                        <p:tgtEl>
                                          <p:spTgt spid="25"/>
                                        </p:tgtEl>
                                        <p:attrNameLst>
                                          <p:attrName>ppt_w</p:attrName>
                                        </p:attrNameLst>
                                      </p:cBhvr>
                                      <p:tavLst>
                                        <p:tav tm="0">
                                          <p:val>
                                            <p:fltVal val="0"/>
                                          </p:val>
                                        </p:tav>
                                        <p:tav tm="100000">
                                          <p:val>
                                            <p:strVal val="#ppt_w"/>
                                          </p:val>
                                        </p:tav>
                                      </p:tavLst>
                                    </p:anim>
                                    <p:anim calcmode="lin" valueType="num">
                                      <p:cBhvr>
                                        <p:cTn id="52" dur="750" fill="hold"/>
                                        <p:tgtEl>
                                          <p:spTgt spid="25"/>
                                        </p:tgtEl>
                                        <p:attrNameLst>
                                          <p:attrName>ppt_h</p:attrName>
                                        </p:attrNameLst>
                                      </p:cBhvr>
                                      <p:tavLst>
                                        <p:tav tm="0">
                                          <p:val>
                                            <p:fltVal val="0"/>
                                          </p:val>
                                        </p:tav>
                                        <p:tav tm="100000">
                                          <p:val>
                                            <p:strVal val="#ppt_h"/>
                                          </p:val>
                                        </p:tav>
                                      </p:tavLst>
                                    </p:anim>
                                    <p:animEffect transition="in" filter="fade">
                                      <p:cBhvr>
                                        <p:cTn id="53" dur="750"/>
                                        <p:tgtEl>
                                          <p:spTgt spid="25"/>
                                        </p:tgtEl>
                                      </p:cBhvr>
                                    </p:animEffect>
                                  </p:childTnLst>
                                </p:cTn>
                              </p:par>
                              <p:par>
                                <p:cTn id="54" presetID="53" presetClass="entr" presetSubtype="16" fill="hold" grpId="0" nodeType="withEffect">
                                  <p:stCondLst>
                                    <p:cond delay="1000"/>
                                  </p:stCondLst>
                                  <p:childTnLst>
                                    <p:set>
                                      <p:cBhvr>
                                        <p:cTn id="55" dur="1" fill="hold">
                                          <p:stCondLst>
                                            <p:cond delay="0"/>
                                          </p:stCondLst>
                                        </p:cTn>
                                        <p:tgtEl>
                                          <p:spTgt spid="29"/>
                                        </p:tgtEl>
                                        <p:attrNameLst>
                                          <p:attrName>style.visibility</p:attrName>
                                        </p:attrNameLst>
                                      </p:cBhvr>
                                      <p:to>
                                        <p:strVal val="visible"/>
                                      </p:to>
                                    </p:set>
                                    <p:anim calcmode="lin" valueType="num">
                                      <p:cBhvr>
                                        <p:cTn id="56" dur="750" fill="hold"/>
                                        <p:tgtEl>
                                          <p:spTgt spid="29"/>
                                        </p:tgtEl>
                                        <p:attrNameLst>
                                          <p:attrName>ppt_w</p:attrName>
                                        </p:attrNameLst>
                                      </p:cBhvr>
                                      <p:tavLst>
                                        <p:tav tm="0">
                                          <p:val>
                                            <p:fltVal val="0"/>
                                          </p:val>
                                        </p:tav>
                                        <p:tav tm="100000">
                                          <p:val>
                                            <p:strVal val="#ppt_w"/>
                                          </p:val>
                                        </p:tav>
                                      </p:tavLst>
                                    </p:anim>
                                    <p:anim calcmode="lin" valueType="num">
                                      <p:cBhvr>
                                        <p:cTn id="57" dur="750" fill="hold"/>
                                        <p:tgtEl>
                                          <p:spTgt spid="29"/>
                                        </p:tgtEl>
                                        <p:attrNameLst>
                                          <p:attrName>ppt_h</p:attrName>
                                        </p:attrNameLst>
                                      </p:cBhvr>
                                      <p:tavLst>
                                        <p:tav tm="0">
                                          <p:val>
                                            <p:fltVal val="0"/>
                                          </p:val>
                                        </p:tav>
                                        <p:tav tm="100000">
                                          <p:val>
                                            <p:strVal val="#ppt_h"/>
                                          </p:val>
                                        </p:tav>
                                      </p:tavLst>
                                    </p:anim>
                                    <p:animEffect transition="in" filter="fade">
                                      <p:cBhvr>
                                        <p:cTn id="58" dur="750"/>
                                        <p:tgtEl>
                                          <p:spTgt spid="29"/>
                                        </p:tgtEl>
                                      </p:cBhvr>
                                    </p:animEffect>
                                  </p:childTnLst>
                                </p:cTn>
                              </p:par>
                              <p:par>
                                <p:cTn id="59" presetID="53" presetClass="entr" presetSubtype="16" fill="hold" grpId="0" nodeType="withEffect">
                                  <p:stCondLst>
                                    <p:cond delay="1250"/>
                                  </p:stCondLst>
                                  <p:childTnLst>
                                    <p:set>
                                      <p:cBhvr>
                                        <p:cTn id="60" dur="1" fill="hold">
                                          <p:stCondLst>
                                            <p:cond delay="0"/>
                                          </p:stCondLst>
                                        </p:cTn>
                                        <p:tgtEl>
                                          <p:spTgt spid="26"/>
                                        </p:tgtEl>
                                        <p:attrNameLst>
                                          <p:attrName>style.visibility</p:attrName>
                                        </p:attrNameLst>
                                      </p:cBhvr>
                                      <p:to>
                                        <p:strVal val="visible"/>
                                      </p:to>
                                    </p:set>
                                    <p:anim calcmode="lin" valueType="num">
                                      <p:cBhvr>
                                        <p:cTn id="61" dur="750" fill="hold"/>
                                        <p:tgtEl>
                                          <p:spTgt spid="26"/>
                                        </p:tgtEl>
                                        <p:attrNameLst>
                                          <p:attrName>ppt_w</p:attrName>
                                        </p:attrNameLst>
                                      </p:cBhvr>
                                      <p:tavLst>
                                        <p:tav tm="0">
                                          <p:val>
                                            <p:fltVal val="0"/>
                                          </p:val>
                                        </p:tav>
                                        <p:tav tm="100000">
                                          <p:val>
                                            <p:strVal val="#ppt_w"/>
                                          </p:val>
                                        </p:tav>
                                      </p:tavLst>
                                    </p:anim>
                                    <p:anim calcmode="lin" valueType="num">
                                      <p:cBhvr>
                                        <p:cTn id="62" dur="750" fill="hold"/>
                                        <p:tgtEl>
                                          <p:spTgt spid="26"/>
                                        </p:tgtEl>
                                        <p:attrNameLst>
                                          <p:attrName>ppt_h</p:attrName>
                                        </p:attrNameLst>
                                      </p:cBhvr>
                                      <p:tavLst>
                                        <p:tav tm="0">
                                          <p:val>
                                            <p:fltVal val="0"/>
                                          </p:val>
                                        </p:tav>
                                        <p:tav tm="100000">
                                          <p:val>
                                            <p:strVal val="#ppt_h"/>
                                          </p:val>
                                        </p:tav>
                                      </p:tavLst>
                                    </p:anim>
                                    <p:animEffect transition="in" filter="fade">
                                      <p:cBhvr>
                                        <p:cTn id="63" dur="750"/>
                                        <p:tgtEl>
                                          <p:spTgt spid="26"/>
                                        </p:tgtEl>
                                      </p:cBhvr>
                                    </p:animEffect>
                                  </p:childTnLst>
                                </p:cTn>
                              </p:par>
                              <p:par>
                                <p:cTn id="64" presetID="53" presetClass="entr" presetSubtype="16" fill="hold" grpId="0" nodeType="withEffect">
                                  <p:stCondLst>
                                    <p:cond delay="12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750" fill="hold"/>
                                        <p:tgtEl>
                                          <p:spTgt spid="28"/>
                                        </p:tgtEl>
                                        <p:attrNameLst>
                                          <p:attrName>ppt_w</p:attrName>
                                        </p:attrNameLst>
                                      </p:cBhvr>
                                      <p:tavLst>
                                        <p:tav tm="0">
                                          <p:val>
                                            <p:fltVal val="0"/>
                                          </p:val>
                                        </p:tav>
                                        <p:tav tm="100000">
                                          <p:val>
                                            <p:strVal val="#ppt_w"/>
                                          </p:val>
                                        </p:tav>
                                      </p:tavLst>
                                    </p:anim>
                                    <p:anim calcmode="lin" valueType="num">
                                      <p:cBhvr>
                                        <p:cTn id="67" dur="750" fill="hold"/>
                                        <p:tgtEl>
                                          <p:spTgt spid="28"/>
                                        </p:tgtEl>
                                        <p:attrNameLst>
                                          <p:attrName>ppt_h</p:attrName>
                                        </p:attrNameLst>
                                      </p:cBhvr>
                                      <p:tavLst>
                                        <p:tav tm="0">
                                          <p:val>
                                            <p:fltVal val="0"/>
                                          </p:val>
                                        </p:tav>
                                        <p:tav tm="100000">
                                          <p:val>
                                            <p:strVal val="#ppt_h"/>
                                          </p:val>
                                        </p:tav>
                                      </p:tavLst>
                                    </p:anim>
                                    <p:animEffect transition="in" filter="fade">
                                      <p:cBhvr>
                                        <p:cTn id="68" dur="750"/>
                                        <p:tgtEl>
                                          <p:spTgt spid="28"/>
                                        </p:tgtEl>
                                      </p:cBhvr>
                                    </p:animEffect>
                                  </p:childTnLst>
                                </p:cTn>
                              </p:par>
                              <p:par>
                                <p:cTn id="69" presetID="53" presetClass="entr" presetSubtype="16" fill="hold" grpId="0" nodeType="withEffect">
                                  <p:stCondLst>
                                    <p:cond delay="15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750" fill="hold"/>
                                        <p:tgtEl>
                                          <p:spTgt spid="27"/>
                                        </p:tgtEl>
                                        <p:attrNameLst>
                                          <p:attrName>ppt_w</p:attrName>
                                        </p:attrNameLst>
                                      </p:cBhvr>
                                      <p:tavLst>
                                        <p:tav tm="0">
                                          <p:val>
                                            <p:fltVal val="0"/>
                                          </p:val>
                                        </p:tav>
                                        <p:tav tm="100000">
                                          <p:val>
                                            <p:strVal val="#ppt_w"/>
                                          </p:val>
                                        </p:tav>
                                      </p:tavLst>
                                    </p:anim>
                                    <p:anim calcmode="lin" valueType="num">
                                      <p:cBhvr>
                                        <p:cTn id="72" dur="750" fill="hold"/>
                                        <p:tgtEl>
                                          <p:spTgt spid="27"/>
                                        </p:tgtEl>
                                        <p:attrNameLst>
                                          <p:attrName>ppt_h</p:attrName>
                                        </p:attrNameLst>
                                      </p:cBhvr>
                                      <p:tavLst>
                                        <p:tav tm="0">
                                          <p:val>
                                            <p:fltVal val="0"/>
                                          </p:val>
                                        </p:tav>
                                        <p:tav tm="100000">
                                          <p:val>
                                            <p:strVal val="#ppt_h"/>
                                          </p:val>
                                        </p:tav>
                                      </p:tavLst>
                                    </p:anim>
                                    <p:animEffect transition="in" filter="fade">
                                      <p:cBhvr>
                                        <p:cTn id="73" dur="750"/>
                                        <p:tgtEl>
                                          <p:spTgt spid="27"/>
                                        </p:tgtEl>
                                      </p:cBhvr>
                                    </p:animEffect>
                                  </p:childTnLst>
                                </p:cTn>
                              </p:par>
                              <p:par>
                                <p:cTn id="74" presetID="53" presetClass="entr" presetSubtype="16" fill="hold" grpId="0" nodeType="withEffect">
                                  <p:stCondLst>
                                    <p:cond delay="1500"/>
                                  </p:stCondLst>
                                  <p:childTnLst>
                                    <p:set>
                                      <p:cBhvr>
                                        <p:cTn id="75" dur="1" fill="hold">
                                          <p:stCondLst>
                                            <p:cond delay="0"/>
                                          </p:stCondLst>
                                        </p:cTn>
                                        <p:tgtEl>
                                          <p:spTgt spid="23"/>
                                        </p:tgtEl>
                                        <p:attrNameLst>
                                          <p:attrName>style.visibility</p:attrName>
                                        </p:attrNameLst>
                                      </p:cBhvr>
                                      <p:to>
                                        <p:strVal val="visible"/>
                                      </p:to>
                                    </p:set>
                                    <p:anim calcmode="lin" valueType="num">
                                      <p:cBhvr>
                                        <p:cTn id="76" dur="750" fill="hold"/>
                                        <p:tgtEl>
                                          <p:spTgt spid="23"/>
                                        </p:tgtEl>
                                        <p:attrNameLst>
                                          <p:attrName>ppt_w</p:attrName>
                                        </p:attrNameLst>
                                      </p:cBhvr>
                                      <p:tavLst>
                                        <p:tav tm="0">
                                          <p:val>
                                            <p:fltVal val="0"/>
                                          </p:val>
                                        </p:tav>
                                        <p:tav tm="100000">
                                          <p:val>
                                            <p:strVal val="#ppt_w"/>
                                          </p:val>
                                        </p:tav>
                                      </p:tavLst>
                                    </p:anim>
                                    <p:anim calcmode="lin" valueType="num">
                                      <p:cBhvr>
                                        <p:cTn id="77" dur="750" fill="hold"/>
                                        <p:tgtEl>
                                          <p:spTgt spid="23"/>
                                        </p:tgtEl>
                                        <p:attrNameLst>
                                          <p:attrName>ppt_h</p:attrName>
                                        </p:attrNameLst>
                                      </p:cBhvr>
                                      <p:tavLst>
                                        <p:tav tm="0">
                                          <p:val>
                                            <p:fltVal val="0"/>
                                          </p:val>
                                        </p:tav>
                                        <p:tav tm="100000">
                                          <p:val>
                                            <p:strVal val="#ppt_h"/>
                                          </p:val>
                                        </p:tav>
                                      </p:tavLst>
                                    </p:anim>
                                    <p:animEffect transition="in" filter="fade">
                                      <p:cBhvr>
                                        <p:cTn id="78"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animBg="1"/>
      <p:bldP spid="3" grpId="0" animBg="1"/>
      <p:bldP spid="23" grpId="0" animBg="1"/>
      <p:bldP spid="24" grpId="0" animBg="1"/>
      <p:bldP spid="25" grpId="0" animBg="1"/>
      <p:bldP spid="26" grpId="0" animBg="1"/>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经营理念</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18" name="Rectangle 12"/>
          <p:cNvSpPr>
            <a:spLocks noChangeArrowheads="1"/>
          </p:cNvSpPr>
          <p:nvPr/>
        </p:nvSpPr>
        <p:spPr bwMode="auto">
          <a:xfrm>
            <a:off x="2089300" y="3074988"/>
            <a:ext cx="4616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x-none" altLang="x-none" sz="3600" b="1" kern="0" dirty="0">
                <a:solidFill>
                  <a:prstClr val="black"/>
                </a:solidFill>
                <a:latin typeface="Times New Roman" panose="02020603050405020304"/>
                <a:ea typeface="微软雅黑" panose="020B0503020204020204" pitchFamily="34" charset="-122"/>
                <a:sym typeface="Times New Roman" panose="02020603050405020304"/>
              </a:rPr>
              <a:t>01</a:t>
            </a:r>
            <a:endParaRPr lang="x-none" altLang="x-none" sz="1400" b="1" kern="0"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19" name="Rectangle 13"/>
          <p:cNvSpPr>
            <a:spLocks noChangeArrowheads="1"/>
          </p:cNvSpPr>
          <p:nvPr/>
        </p:nvSpPr>
        <p:spPr bwMode="auto">
          <a:xfrm>
            <a:off x="4638825" y="3074988"/>
            <a:ext cx="4616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x-none" altLang="x-none" sz="3600" b="1" kern="0">
                <a:solidFill>
                  <a:prstClr val="black"/>
                </a:solidFill>
                <a:latin typeface="Times New Roman" panose="02020603050405020304"/>
                <a:ea typeface="微软雅黑" panose="020B0503020204020204" pitchFamily="34" charset="-122"/>
                <a:sym typeface="Times New Roman" panose="02020603050405020304"/>
              </a:rPr>
              <a:t>02</a:t>
            </a:r>
            <a:endParaRPr lang="x-none" altLang="x-none" sz="1400" b="1"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0" name="Rectangle 14"/>
          <p:cNvSpPr>
            <a:spLocks noChangeArrowheads="1"/>
          </p:cNvSpPr>
          <p:nvPr/>
        </p:nvSpPr>
        <p:spPr bwMode="auto">
          <a:xfrm>
            <a:off x="7185967" y="3074988"/>
            <a:ext cx="4616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x-none" altLang="x-none" sz="3600" b="1" kern="0">
                <a:solidFill>
                  <a:prstClr val="black"/>
                </a:solidFill>
                <a:latin typeface="Times New Roman" panose="02020603050405020304"/>
                <a:ea typeface="微软雅黑" panose="020B0503020204020204" pitchFamily="34" charset="-122"/>
                <a:sym typeface="Times New Roman" panose="02020603050405020304"/>
              </a:rPr>
              <a:t>03</a:t>
            </a:r>
            <a:endParaRPr lang="x-none" altLang="x-none" sz="1400" b="1"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1" name="Rectangle 15"/>
          <p:cNvSpPr>
            <a:spLocks noChangeArrowheads="1"/>
          </p:cNvSpPr>
          <p:nvPr/>
        </p:nvSpPr>
        <p:spPr bwMode="auto">
          <a:xfrm>
            <a:off x="9735494" y="3074988"/>
            <a:ext cx="4616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x-none" altLang="x-none" sz="3600" b="1" kern="0">
                <a:solidFill>
                  <a:prstClr val="black"/>
                </a:solidFill>
                <a:latin typeface="Times New Roman" panose="02020603050405020304"/>
                <a:ea typeface="微软雅黑" panose="020B0503020204020204" pitchFamily="34" charset="-122"/>
                <a:sym typeface="Times New Roman" panose="02020603050405020304"/>
              </a:rPr>
              <a:t>04</a:t>
            </a:r>
            <a:endParaRPr lang="x-none" altLang="x-none" sz="1400" b="1"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2" name="Freeform 17"/>
          <p:cNvSpPr/>
          <p:nvPr/>
        </p:nvSpPr>
        <p:spPr bwMode="auto">
          <a:xfrm>
            <a:off x="2243139" y="3094038"/>
            <a:ext cx="1054100" cy="1398588"/>
          </a:xfrm>
          <a:custGeom>
            <a:avLst/>
            <a:gdLst>
              <a:gd name="T0" fmla="*/ 277 w 277"/>
              <a:gd name="T1" fmla="*/ 0 h 367"/>
              <a:gd name="T2" fmla="*/ 177 w 277"/>
              <a:gd name="T3" fmla="*/ 158 h 367"/>
              <a:gd name="T4" fmla="*/ 0 w 277"/>
              <a:gd name="T5" fmla="*/ 218 h 367"/>
              <a:gd name="T6" fmla="*/ 0 w 277"/>
              <a:gd name="T7" fmla="*/ 367 h 367"/>
            </a:gdLst>
            <a:ahLst/>
            <a:cxnLst>
              <a:cxn ang="0">
                <a:pos x="T0" y="T1"/>
              </a:cxn>
              <a:cxn ang="0">
                <a:pos x="T2" y="T3"/>
              </a:cxn>
              <a:cxn ang="0">
                <a:pos x="T4" y="T5"/>
              </a:cxn>
              <a:cxn ang="0">
                <a:pos x="T6" y="T7"/>
              </a:cxn>
            </a:cxnLst>
            <a:rect l="0" t="0" r="r" b="b"/>
            <a:pathLst>
              <a:path w="277" h="367">
                <a:moveTo>
                  <a:pt x="277" y="0"/>
                </a:moveTo>
                <a:cubicBezTo>
                  <a:pt x="263" y="62"/>
                  <a:pt x="227" y="119"/>
                  <a:pt x="177" y="158"/>
                </a:cubicBezTo>
                <a:cubicBezTo>
                  <a:pt x="127" y="198"/>
                  <a:pt x="64" y="219"/>
                  <a:pt x="0" y="218"/>
                </a:cubicBezTo>
                <a:cubicBezTo>
                  <a:pt x="0" y="268"/>
                  <a:pt x="0" y="317"/>
                  <a:pt x="0" y="367"/>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23" name="Group 39"/>
          <p:cNvGrpSpPr/>
          <p:nvPr/>
        </p:nvGrpSpPr>
        <p:grpSpPr>
          <a:xfrm>
            <a:off x="1219200" y="1806575"/>
            <a:ext cx="2451101" cy="2000250"/>
            <a:chOff x="1219200" y="1806575"/>
            <a:chExt cx="2451101" cy="2000250"/>
          </a:xfrm>
        </p:grpSpPr>
        <p:sp>
          <p:nvSpPr>
            <p:cNvPr id="24" name="Freeform 16"/>
            <p:cNvSpPr/>
            <p:nvPr/>
          </p:nvSpPr>
          <p:spPr bwMode="auto">
            <a:xfrm>
              <a:off x="1219200" y="1806575"/>
              <a:ext cx="2451100" cy="2000250"/>
            </a:xfrm>
            <a:custGeom>
              <a:avLst/>
              <a:gdLst>
                <a:gd name="T0" fmla="*/ 644 w 644"/>
                <a:gd name="T1" fmla="*/ 269 h 525"/>
                <a:gd name="T2" fmla="*/ 517 w 644"/>
                <a:gd name="T3" fmla="*/ 269 h 525"/>
                <a:gd name="T4" fmla="*/ 359 w 644"/>
                <a:gd name="T5" fmla="*/ 36 h 525"/>
                <a:gd name="T6" fmla="*/ 85 w 644"/>
                <a:gd name="T7" fmla="*/ 100 h 525"/>
                <a:gd name="T8" fmla="*/ 44 w 644"/>
                <a:gd name="T9" fmla="*/ 378 h 525"/>
                <a:gd name="T10" fmla="*/ 289 w 644"/>
                <a:gd name="T11" fmla="*/ 517 h 525"/>
                <a:gd name="T12" fmla="*/ 507 w 644"/>
                <a:gd name="T13" fmla="*/ 340 h 525"/>
                <a:gd name="T14" fmla="*/ 106 w 644"/>
                <a:gd name="T15" fmla="*/ 340 h 5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525">
                  <a:moveTo>
                    <a:pt x="644" y="269"/>
                  </a:moveTo>
                  <a:cubicBezTo>
                    <a:pt x="601" y="268"/>
                    <a:pt x="560" y="268"/>
                    <a:pt x="517" y="269"/>
                  </a:cubicBezTo>
                  <a:cubicBezTo>
                    <a:pt x="517" y="169"/>
                    <a:pt x="452" y="73"/>
                    <a:pt x="359" y="36"/>
                  </a:cubicBezTo>
                  <a:cubicBezTo>
                    <a:pt x="266" y="0"/>
                    <a:pt x="152" y="27"/>
                    <a:pt x="85" y="100"/>
                  </a:cubicBezTo>
                  <a:cubicBezTo>
                    <a:pt x="17" y="173"/>
                    <a:pt x="0" y="289"/>
                    <a:pt x="44" y="378"/>
                  </a:cubicBezTo>
                  <a:cubicBezTo>
                    <a:pt x="88" y="468"/>
                    <a:pt x="189" y="525"/>
                    <a:pt x="289" y="517"/>
                  </a:cubicBezTo>
                  <a:cubicBezTo>
                    <a:pt x="388" y="509"/>
                    <a:pt x="479" y="435"/>
                    <a:pt x="507" y="340"/>
                  </a:cubicBezTo>
                  <a:cubicBezTo>
                    <a:pt x="373" y="340"/>
                    <a:pt x="240" y="340"/>
                    <a:pt x="106" y="340"/>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5" name="Freeform 18"/>
            <p:cNvSpPr/>
            <p:nvPr/>
          </p:nvSpPr>
          <p:spPr bwMode="auto">
            <a:xfrm>
              <a:off x="3487738" y="2743200"/>
              <a:ext cx="182563" cy="179388"/>
            </a:xfrm>
            <a:custGeom>
              <a:avLst/>
              <a:gdLst>
                <a:gd name="T0" fmla="*/ 0 w 48"/>
                <a:gd name="T1" fmla="*/ 0 h 47"/>
                <a:gd name="T2" fmla="*/ 48 w 48"/>
                <a:gd name="T3" fmla="*/ 23 h 47"/>
                <a:gd name="T4" fmla="*/ 0 w 48"/>
                <a:gd name="T5" fmla="*/ 47 h 47"/>
              </a:gdLst>
              <a:ahLst/>
              <a:cxnLst>
                <a:cxn ang="0">
                  <a:pos x="T0" y="T1"/>
                </a:cxn>
                <a:cxn ang="0">
                  <a:pos x="T2" y="T3"/>
                </a:cxn>
                <a:cxn ang="0">
                  <a:pos x="T4" y="T5"/>
                </a:cxn>
              </a:cxnLst>
              <a:rect l="0" t="0" r="r" b="b"/>
              <a:pathLst>
                <a:path w="48" h="47">
                  <a:moveTo>
                    <a:pt x="0" y="0"/>
                  </a:moveTo>
                  <a:cubicBezTo>
                    <a:pt x="16" y="8"/>
                    <a:pt x="32" y="16"/>
                    <a:pt x="48" y="23"/>
                  </a:cubicBezTo>
                  <a:cubicBezTo>
                    <a:pt x="32" y="31"/>
                    <a:pt x="16" y="39"/>
                    <a:pt x="0" y="47"/>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6" name="Freeform 19"/>
          <p:cNvSpPr/>
          <p:nvPr/>
        </p:nvSpPr>
        <p:spPr bwMode="auto">
          <a:xfrm>
            <a:off x="8805863" y="1806575"/>
            <a:ext cx="1968500" cy="2000250"/>
          </a:xfrm>
          <a:custGeom>
            <a:avLst/>
            <a:gdLst>
              <a:gd name="T0" fmla="*/ 517 w 517"/>
              <a:gd name="T1" fmla="*/ 269 h 525"/>
              <a:gd name="T2" fmla="*/ 359 w 517"/>
              <a:gd name="T3" fmla="*/ 36 h 525"/>
              <a:gd name="T4" fmla="*/ 85 w 517"/>
              <a:gd name="T5" fmla="*/ 100 h 525"/>
              <a:gd name="T6" fmla="*/ 44 w 517"/>
              <a:gd name="T7" fmla="*/ 378 h 525"/>
              <a:gd name="T8" fmla="*/ 289 w 517"/>
              <a:gd name="T9" fmla="*/ 517 h 525"/>
              <a:gd name="T10" fmla="*/ 507 w 517"/>
              <a:gd name="T11" fmla="*/ 340 h 525"/>
              <a:gd name="T12" fmla="*/ 106 w 517"/>
              <a:gd name="T13" fmla="*/ 340 h 525"/>
            </a:gdLst>
            <a:ahLst/>
            <a:cxnLst>
              <a:cxn ang="0">
                <a:pos x="T0" y="T1"/>
              </a:cxn>
              <a:cxn ang="0">
                <a:pos x="T2" y="T3"/>
              </a:cxn>
              <a:cxn ang="0">
                <a:pos x="T4" y="T5"/>
              </a:cxn>
              <a:cxn ang="0">
                <a:pos x="T6" y="T7"/>
              </a:cxn>
              <a:cxn ang="0">
                <a:pos x="T8" y="T9"/>
              </a:cxn>
              <a:cxn ang="0">
                <a:pos x="T10" y="T11"/>
              </a:cxn>
              <a:cxn ang="0">
                <a:pos x="T12" y="T13"/>
              </a:cxn>
            </a:cxnLst>
            <a:rect l="0" t="0" r="r" b="b"/>
            <a:pathLst>
              <a:path w="517" h="525">
                <a:moveTo>
                  <a:pt x="517" y="269"/>
                </a:moveTo>
                <a:cubicBezTo>
                  <a:pt x="517" y="169"/>
                  <a:pt x="451" y="73"/>
                  <a:pt x="359" y="36"/>
                </a:cubicBezTo>
                <a:cubicBezTo>
                  <a:pt x="266" y="0"/>
                  <a:pt x="152" y="27"/>
                  <a:pt x="85" y="100"/>
                </a:cubicBezTo>
                <a:cubicBezTo>
                  <a:pt x="17" y="173"/>
                  <a:pt x="0" y="289"/>
                  <a:pt x="44" y="378"/>
                </a:cubicBezTo>
                <a:cubicBezTo>
                  <a:pt x="88" y="468"/>
                  <a:pt x="189" y="525"/>
                  <a:pt x="289" y="517"/>
                </a:cubicBezTo>
                <a:cubicBezTo>
                  <a:pt x="388" y="509"/>
                  <a:pt x="478" y="435"/>
                  <a:pt x="507" y="340"/>
                </a:cubicBezTo>
                <a:cubicBezTo>
                  <a:pt x="373" y="340"/>
                  <a:pt x="240" y="340"/>
                  <a:pt x="106" y="340"/>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7" name="Freeform 20"/>
          <p:cNvSpPr/>
          <p:nvPr/>
        </p:nvSpPr>
        <p:spPr bwMode="auto">
          <a:xfrm>
            <a:off x="9829800" y="3094038"/>
            <a:ext cx="1055688" cy="1398588"/>
          </a:xfrm>
          <a:custGeom>
            <a:avLst/>
            <a:gdLst>
              <a:gd name="T0" fmla="*/ 277 w 277"/>
              <a:gd name="T1" fmla="*/ 0 h 367"/>
              <a:gd name="T2" fmla="*/ 177 w 277"/>
              <a:gd name="T3" fmla="*/ 158 h 367"/>
              <a:gd name="T4" fmla="*/ 0 w 277"/>
              <a:gd name="T5" fmla="*/ 218 h 367"/>
              <a:gd name="T6" fmla="*/ 0 w 277"/>
              <a:gd name="T7" fmla="*/ 367 h 367"/>
            </a:gdLst>
            <a:ahLst/>
            <a:cxnLst>
              <a:cxn ang="0">
                <a:pos x="T0" y="T1"/>
              </a:cxn>
              <a:cxn ang="0">
                <a:pos x="T2" y="T3"/>
              </a:cxn>
              <a:cxn ang="0">
                <a:pos x="T4" y="T5"/>
              </a:cxn>
              <a:cxn ang="0">
                <a:pos x="T6" y="T7"/>
              </a:cxn>
            </a:cxnLst>
            <a:rect l="0" t="0" r="r" b="b"/>
            <a:pathLst>
              <a:path w="277" h="367">
                <a:moveTo>
                  <a:pt x="277" y="0"/>
                </a:moveTo>
                <a:cubicBezTo>
                  <a:pt x="263" y="62"/>
                  <a:pt x="227" y="119"/>
                  <a:pt x="177" y="158"/>
                </a:cubicBezTo>
                <a:cubicBezTo>
                  <a:pt x="127" y="198"/>
                  <a:pt x="63" y="219"/>
                  <a:pt x="0" y="218"/>
                </a:cubicBezTo>
                <a:cubicBezTo>
                  <a:pt x="0" y="268"/>
                  <a:pt x="0" y="317"/>
                  <a:pt x="0" y="367"/>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28" name="Group 40"/>
          <p:cNvGrpSpPr/>
          <p:nvPr/>
        </p:nvGrpSpPr>
        <p:grpSpPr>
          <a:xfrm>
            <a:off x="3819525" y="1831975"/>
            <a:ext cx="2390776" cy="1970088"/>
            <a:chOff x="3819525" y="1831975"/>
            <a:chExt cx="2390776" cy="1970088"/>
          </a:xfrm>
        </p:grpSpPr>
        <p:sp>
          <p:nvSpPr>
            <p:cNvPr id="29" name="Freeform 21"/>
            <p:cNvSpPr/>
            <p:nvPr/>
          </p:nvSpPr>
          <p:spPr bwMode="auto">
            <a:xfrm>
              <a:off x="3819525" y="1831975"/>
              <a:ext cx="2386013" cy="1970088"/>
            </a:xfrm>
            <a:custGeom>
              <a:avLst/>
              <a:gdLst>
                <a:gd name="T0" fmla="*/ 87 w 627"/>
                <a:gd name="T1" fmla="*/ 330 h 517"/>
                <a:gd name="T2" fmla="*/ 486 w 627"/>
                <a:gd name="T3" fmla="*/ 332 h 517"/>
                <a:gd name="T4" fmla="*/ 323 w 627"/>
                <a:gd name="T5" fmla="*/ 494 h 517"/>
                <a:gd name="T6" fmla="*/ 97 w 627"/>
                <a:gd name="T7" fmla="*/ 451 h 517"/>
                <a:gd name="T8" fmla="*/ 5 w 627"/>
                <a:gd name="T9" fmla="*/ 273 h 517"/>
                <a:gd name="T10" fmla="*/ 121 w 627"/>
                <a:gd name="T11" fmla="*/ 49 h 517"/>
                <a:gd name="T12" fmla="*/ 372 w 627"/>
                <a:gd name="T13" fmla="*/ 43 h 517"/>
                <a:gd name="T14" fmla="*/ 499 w 627"/>
                <a:gd name="T15" fmla="*/ 260 h 517"/>
                <a:gd name="T16" fmla="*/ 627 w 627"/>
                <a:gd name="T17" fmla="*/ 26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517">
                  <a:moveTo>
                    <a:pt x="87" y="330"/>
                  </a:moveTo>
                  <a:cubicBezTo>
                    <a:pt x="220" y="334"/>
                    <a:pt x="353" y="334"/>
                    <a:pt x="486" y="332"/>
                  </a:cubicBezTo>
                  <a:cubicBezTo>
                    <a:pt x="462" y="408"/>
                    <a:pt x="399" y="471"/>
                    <a:pt x="323" y="494"/>
                  </a:cubicBezTo>
                  <a:cubicBezTo>
                    <a:pt x="247" y="517"/>
                    <a:pt x="160" y="501"/>
                    <a:pt x="97" y="451"/>
                  </a:cubicBezTo>
                  <a:cubicBezTo>
                    <a:pt x="43" y="408"/>
                    <a:pt x="9" y="342"/>
                    <a:pt x="5" y="273"/>
                  </a:cubicBezTo>
                  <a:cubicBezTo>
                    <a:pt x="0" y="185"/>
                    <a:pt x="46" y="96"/>
                    <a:pt x="121" y="49"/>
                  </a:cubicBezTo>
                  <a:cubicBezTo>
                    <a:pt x="195" y="2"/>
                    <a:pt x="295" y="0"/>
                    <a:pt x="372" y="43"/>
                  </a:cubicBezTo>
                  <a:cubicBezTo>
                    <a:pt x="449" y="85"/>
                    <a:pt x="499" y="172"/>
                    <a:pt x="499" y="260"/>
                  </a:cubicBezTo>
                  <a:cubicBezTo>
                    <a:pt x="542" y="258"/>
                    <a:pt x="585" y="258"/>
                    <a:pt x="627" y="261"/>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0" name="Freeform 22"/>
            <p:cNvSpPr/>
            <p:nvPr/>
          </p:nvSpPr>
          <p:spPr bwMode="auto">
            <a:xfrm>
              <a:off x="6015038" y="2743200"/>
              <a:ext cx="195263" cy="182563"/>
            </a:xfrm>
            <a:custGeom>
              <a:avLst/>
              <a:gdLst>
                <a:gd name="T0" fmla="*/ 0 w 51"/>
                <a:gd name="T1" fmla="*/ 0 h 48"/>
                <a:gd name="T2" fmla="*/ 51 w 51"/>
                <a:gd name="T3" fmla="*/ 22 h 48"/>
                <a:gd name="T4" fmla="*/ 2 w 51"/>
                <a:gd name="T5" fmla="*/ 48 h 48"/>
              </a:gdLst>
              <a:ahLst/>
              <a:cxnLst>
                <a:cxn ang="0">
                  <a:pos x="T0" y="T1"/>
                </a:cxn>
                <a:cxn ang="0">
                  <a:pos x="T2" y="T3"/>
                </a:cxn>
                <a:cxn ang="0">
                  <a:pos x="T4" y="T5"/>
                </a:cxn>
              </a:cxnLst>
              <a:rect l="0" t="0" r="r" b="b"/>
              <a:pathLst>
                <a:path w="51" h="48">
                  <a:moveTo>
                    <a:pt x="0" y="0"/>
                  </a:moveTo>
                  <a:cubicBezTo>
                    <a:pt x="17" y="7"/>
                    <a:pt x="34" y="15"/>
                    <a:pt x="51" y="22"/>
                  </a:cubicBezTo>
                  <a:cubicBezTo>
                    <a:pt x="34" y="29"/>
                    <a:pt x="18" y="38"/>
                    <a:pt x="2" y="48"/>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31" name="Freeform 23"/>
          <p:cNvSpPr/>
          <p:nvPr/>
        </p:nvSpPr>
        <p:spPr bwMode="auto">
          <a:xfrm>
            <a:off x="4762501" y="3089275"/>
            <a:ext cx="1077913" cy="1436688"/>
          </a:xfrm>
          <a:custGeom>
            <a:avLst/>
            <a:gdLst>
              <a:gd name="T0" fmla="*/ 283 w 283"/>
              <a:gd name="T1" fmla="*/ 0 h 377"/>
              <a:gd name="T2" fmla="*/ 178 w 283"/>
              <a:gd name="T3" fmla="*/ 156 h 377"/>
              <a:gd name="T4" fmla="*/ 1 w 283"/>
              <a:gd name="T5" fmla="*/ 219 h 377"/>
              <a:gd name="T6" fmla="*/ 1 w 283"/>
              <a:gd name="T7" fmla="*/ 377 h 377"/>
            </a:gdLst>
            <a:ahLst/>
            <a:cxnLst>
              <a:cxn ang="0">
                <a:pos x="T0" y="T1"/>
              </a:cxn>
              <a:cxn ang="0">
                <a:pos x="T2" y="T3"/>
              </a:cxn>
              <a:cxn ang="0">
                <a:pos x="T4" y="T5"/>
              </a:cxn>
              <a:cxn ang="0">
                <a:pos x="T6" y="T7"/>
              </a:cxn>
            </a:cxnLst>
            <a:rect l="0" t="0" r="r" b="b"/>
            <a:pathLst>
              <a:path w="283" h="377">
                <a:moveTo>
                  <a:pt x="283" y="0"/>
                </a:moveTo>
                <a:cubicBezTo>
                  <a:pt x="266" y="62"/>
                  <a:pt x="228" y="117"/>
                  <a:pt x="178" y="156"/>
                </a:cubicBezTo>
                <a:cubicBezTo>
                  <a:pt x="127" y="195"/>
                  <a:pt x="64" y="218"/>
                  <a:pt x="1" y="219"/>
                </a:cubicBezTo>
                <a:cubicBezTo>
                  <a:pt x="0" y="272"/>
                  <a:pt x="0" y="324"/>
                  <a:pt x="1" y="377"/>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32" name="Group 41"/>
          <p:cNvGrpSpPr/>
          <p:nvPr/>
        </p:nvGrpSpPr>
        <p:grpSpPr>
          <a:xfrm>
            <a:off x="6338888" y="1855790"/>
            <a:ext cx="2406651" cy="1946275"/>
            <a:chOff x="6338888" y="1855788"/>
            <a:chExt cx="2406650" cy="1946275"/>
          </a:xfrm>
        </p:grpSpPr>
        <p:sp>
          <p:nvSpPr>
            <p:cNvPr id="33" name="Freeform 24"/>
            <p:cNvSpPr/>
            <p:nvPr/>
          </p:nvSpPr>
          <p:spPr bwMode="auto">
            <a:xfrm>
              <a:off x="6338888" y="1855788"/>
              <a:ext cx="2403475" cy="1946275"/>
            </a:xfrm>
            <a:custGeom>
              <a:avLst/>
              <a:gdLst>
                <a:gd name="T0" fmla="*/ 89 w 631"/>
                <a:gd name="T1" fmla="*/ 326 h 511"/>
                <a:gd name="T2" fmla="*/ 490 w 631"/>
                <a:gd name="T3" fmla="*/ 327 h 511"/>
                <a:gd name="T4" fmla="*/ 287 w 631"/>
                <a:gd name="T5" fmla="*/ 499 h 511"/>
                <a:gd name="T6" fmla="*/ 82 w 631"/>
                <a:gd name="T7" fmla="*/ 437 h 511"/>
                <a:gd name="T8" fmla="*/ 6 w 631"/>
                <a:gd name="T9" fmla="*/ 237 h 511"/>
                <a:gd name="T10" fmla="*/ 116 w 631"/>
                <a:gd name="T11" fmla="*/ 53 h 511"/>
                <a:gd name="T12" fmla="*/ 328 w 631"/>
                <a:gd name="T13" fmla="*/ 21 h 511"/>
                <a:gd name="T14" fmla="*/ 455 w 631"/>
                <a:gd name="T15" fmla="*/ 109 h 511"/>
                <a:gd name="T16" fmla="*/ 498 w 631"/>
                <a:gd name="T17" fmla="*/ 258 h 511"/>
                <a:gd name="T18" fmla="*/ 631 w 631"/>
                <a:gd name="T19" fmla="*/ 25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1" h="511">
                  <a:moveTo>
                    <a:pt x="89" y="326"/>
                  </a:moveTo>
                  <a:cubicBezTo>
                    <a:pt x="223" y="327"/>
                    <a:pt x="357" y="327"/>
                    <a:pt x="490" y="327"/>
                  </a:cubicBezTo>
                  <a:cubicBezTo>
                    <a:pt x="452" y="411"/>
                    <a:pt x="378" y="483"/>
                    <a:pt x="287" y="499"/>
                  </a:cubicBezTo>
                  <a:cubicBezTo>
                    <a:pt x="214" y="511"/>
                    <a:pt x="136" y="488"/>
                    <a:pt x="82" y="437"/>
                  </a:cubicBezTo>
                  <a:cubicBezTo>
                    <a:pt x="28" y="387"/>
                    <a:pt x="0" y="311"/>
                    <a:pt x="6" y="237"/>
                  </a:cubicBezTo>
                  <a:cubicBezTo>
                    <a:pt x="13" y="164"/>
                    <a:pt x="55" y="94"/>
                    <a:pt x="116" y="53"/>
                  </a:cubicBezTo>
                  <a:cubicBezTo>
                    <a:pt x="177" y="12"/>
                    <a:pt x="257" y="0"/>
                    <a:pt x="328" y="21"/>
                  </a:cubicBezTo>
                  <a:cubicBezTo>
                    <a:pt x="378" y="36"/>
                    <a:pt x="424" y="67"/>
                    <a:pt x="455" y="109"/>
                  </a:cubicBezTo>
                  <a:cubicBezTo>
                    <a:pt x="486" y="152"/>
                    <a:pt x="502" y="206"/>
                    <a:pt x="498" y="258"/>
                  </a:cubicBezTo>
                  <a:cubicBezTo>
                    <a:pt x="542" y="258"/>
                    <a:pt x="587" y="258"/>
                    <a:pt x="631" y="257"/>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4" name="Freeform 25"/>
            <p:cNvSpPr/>
            <p:nvPr/>
          </p:nvSpPr>
          <p:spPr bwMode="auto">
            <a:xfrm>
              <a:off x="8551863" y="2743200"/>
              <a:ext cx="193675" cy="182563"/>
            </a:xfrm>
            <a:custGeom>
              <a:avLst/>
              <a:gdLst>
                <a:gd name="T0" fmla="*/ 0 w 51"/>
                <a:gd name="T1" fmla="*/ 0 h 48"/>
                <a:gd name="T2" fmla="*/ 51 w 51"/>
                <a:gd name="T3" fmla="*/ 24 h 48"/>
                <a:gd name="T4" fmla="*/ 0 w 51"/>
                <a:gd name="T5" fmla="*/ 48 h 48"/>
              </a:gdLst>
              <a:ahLst/>
              <a:cxnLst>
                <a:cxn ang="0">
                  <a:pos x="T0" y="T1"/>
                </a:cxn>
                <a:cxn ang="0">
                  <a:pos x="T2" y="T3"/>
                </a:cxn>
                <a:cxn ang="0">
                  <a:pos x="T4" y="T5"/>
                </a:cxn>
              </a:cxnLst>
              <a:rect l="0" t="0" r="r" b="b"/>
              <a:pathLst>
                <a:path w="51" h="48">
                  <a:moveTo>
                    <a:pt x="0" y="0"/>
                  </a:moveTo>
                  <a:cubicBezTo>
                    <a:pt x="17" y="8"/>
                    <a:pt x="34" y="16"/>
                    <a:pt x="51" y="24"/>
                  </a:cubicBezTo>
                  <a:cubicBezTo>
                    <a:pt x="34" y="32"/>
                    <a:pt x="17" y="40"/>
                    <a:pt x="0" y="48"/>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35" name="Freeform 26"/>
          <p:cNvSpPr/>
          <p:nvPr/>
        </p:nvSpPr>
        <p:spPr bwMode="auto">
          <a:xfrm>
            <a:off x="7291390" y="3089276"/>
            <a:ext cx="1069975" cy="1463675"/>
          </a:xfrm>
          <a:custGeom>
            <a:avLst/>
            <a:gdLst>
              <a:gd name="T0" fmla="*/ 281 w 281"/>
              <a:gd name="T1" fmla="*/ 0 h 384"/>
              <a:gd name="T2" fmla="*/ 181 w 281"/>
              <a:gd name="T3" fmla="*/ 159 h 384"/>
              <a:gd name="T4" fmla="*/ 4 w 281"/>
              <a:gd name="T5" fmla="*/ 220 h 384"/>
              <a:gd name="T6" fmla="*/ 1 w 281"/>
              <a:gd name="T7" fmla="*/ 384 h 384"/>
            </a:gdLst>
            <a:ahLst/>
            <a:cxnLst>
              <a:cxn ang="0">
                <a:pos x="T0" y="T1"/>
              </a:cxn>
              <a:cxn ang="0">
                <a:pos x="T2" y="T3"/>
              </a:cxn>
              <a:cxn ang="0">
                <a:pos x="T4" y="T5"/>
              </a:cxn>
              <a:cxn ang="0">
                <a:pos x="T6" y="T7"/>
              </a:cxn>
            </a:cxnLst>
            <a:rect l="0" t="0" r="r" b="b"/>
            <a:pathLst>
              <a:path w="281" h="384">
                <a:moveTo>
                  <a:pt x="281" y="0"/>
                </a:moveTo>
                <a:cubicBezTo>
                  <a:pt x="267" y="62"/>
                  <a:pt x="231" y="119"/>
                  <a:pt x="181" y="159"/>
                </a:cubicBezTo>
                <a:cubicBezTo>
                  <a:pt x="131" y="198"/>
                  <a:pt x="67" y="220"/>
                  <a:pt x="4" y="220"/>
                </a:cubicBezTo>
                <a:cubicBezTo>
                  <a:pt x="1" y="275"/>
                  <a:pt x="0" y="329"/>
                  <a:pt x="1" y="384"/>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6" name="Freeform 27"/>
          <p:cNvSpPr>
            <a:spLocks noEditPoints="1"/>
          </p:cNvSpPr>
          <p:nvPr/>
        </p:nvSpPr>
        <p:spPr bwMode="auto">
          <a:xfrm>
            <a:off x="4378325" y="2411415"/>
            <a:ext cx="781051" cy="434975"/>
          </a:xfrm>
          <a:custGeom>
            <a:avLst/>
            <a:gdLst>
              <a:gd name="T0" fmla="*/ 156 w 205"/>
              <a:gd name="T1" fmla="*/ 45 h 114"/>
              <a:gd name="T2" fmla="*/ 159 w 205"/>
              <a:gd name="T3" fmla="*/ 71 h 114"/>
              <a:gd name="T4" fmla="*/ 145 w 205"/>
              <a:gd name="T5" fmla="*/ 78 h 114"/>
              <a:gd name="T6" fmla="*/ 117 w 205"/>
              <a:gd name="T7" fmla="*/ 57 h 114"/>
              <a:gd name="T8" fmla="*/ 79 w 205"/>
              <a:gd name="T9" fmla="*/ 58 h 114"/>
              <a:gd name="T10" fmla="*/ 78 w 205"/>
              <a:gd name="T11" fmla="*/ 39 h 114"/>
              <a:gd name="T12" fmla="*/ 144 w 205"/>
              <a:gd name="T13" fmla="*/ 26 h 114"/>
              <a:gd name="T14" fmla="*/ 51 w 205"/>
              <a:gd name="T15" fmla="*/ 93 h 114"/>
              <a:gd name="T16" fmla="*/ 66 w 205"/>
              <a:gd name="T17" fmla="*/ 76 h 114"/>
              <a:gd name="T18" fmla="*/ 49 w 205"/>
              <a:gd name="T19" fmla="*/ 82 h 114"/>
              <a:gd name="T20" fmla="*/ 59 w 205"/>
              <a:gd name="T21" fmla="*/ 89 h 114"/>
              <a:gd name="T22" fmla="*/ 62 w 205"/>
              <a:gd name="T23" fmla="*/ 103 h 114"/>
              <a:gd name="T24" fmla="*/ 81 w 205"/>
              <a:gd name="T25" fmla="*/ 81 h 114"/>
              <a:gd name="T26" fmla="*/ 68 w 205"/>
              <a:gd name="T27" fmla="*/ 80 h 114"/>
              <a:gd name="T28" fmla="*/ 89 w 205"/>
              <a:gd name="T29" fmla="*/ 83 h 114"/>
              <a:gd name="T30" fmla="*/ 69 w 205"/>
              <a:gd name="T31" fmla="*/ 107 h 114"/>
              <a:gd name="T32" fmla="*/ 89 w 205"/>
              <a:gd name="T33" fmla="*/ 83 h 114"/>
              <a:gd name="T34" fmla="*/ 78 w 205"/>
              <a:gd name="T35" fmla="*/ 110 h 114"/>
              <a:gd name="T36" fmla="*/ 96 w 205"/>
              <a:gd name="T37" fmla="*/ 103 h 114"/>
              <a:gd name="T38" fmla="*/ 80 w 205"/>
              <a:gd name="T39" fmla="*/ 103 h 114"/>
              <a:gd name="T40" fmla="*/ 78 w 205"/>
              <a:gd name="T41" fmla="*/ 30 h 114"/>
              <a:gd name="T42" fmla="*/ 64 w 205"/>
              <a:gd name="T43" fmla="*/ 31 h 114"/>
              <a:gd name="T44" fmla="*/ 47 w 205"/>
              <a:gd name="T45" fmla="*/ 54 h 114"/>
              <a:gd name="T46" fmla="*/ 49 w 205"/>
              <a:gd name="T47" fmla="*/ 82 h 114"/>
              <a:gd name="T48" fmla="*/ 106 w 205"/>
              <a:gd name="T49" fmla="*/ 111 h 114"/>
              <a:gd name="T50" fmla="*/ 106 w 205"/>
              <a:gd name="T51" fmla="*/ 104 h 114"/>
              <a:gd name="T52" fmla="*/ 125 w 205"/>
              <a:gd name="T53" fmla="*/ 102 h 114"/>
              <a:gd name="T54" fmla="*/ 135 w 205"/>
              <a:gd name="T55" fmla="*/ 102 h 114"/>
              <a:gd name="T56" fmla="*/ 145 w 205"/>
              <a:gd name="T57" fmla="*/ 94 h 114"/>
              <a:gd name="T58" fmla="*/ 0 w 205"/>
              <a:gd name="T59" fmla="*/ 51 h 114"/>
              <a:gd name="T60" fmla="*/ 25 w 205"/>
              <a:gd name="T61" fmla="*/ 70 h 114"/>
              <a:gd name="T62" fmla="*/ 33 w 205"/>
              <a:gd name="T63" fmla="*/ 71 h 114"/>
              <a:gd name="T64" fmla="*/ 69 w 205"/>
              <a:gd name="T65" fmla="*/ 21 h 114"/>
              <a:gd name="T66" fmla="*/ 52 w 205"/>
              <a:gd name="T67" fmla="*/ 6 h 114"/>
              <a:gd name="T68" fmla="*/ 175 w 205"/>
              <a:gd name="T69" fmla="*/ 1 h 114"/>
              <a:gd name="T70" fmla="*/ 144 w 205"/>
              <a:gd name="T71" fmla="*/ 26 h 114"/>
              <a:gd name="T72" fmla="*/ 170 w 205"/>
              <a:gd name="T73" fmla="*/ 69 h 114"/>
              <a:gd name="T74" fmla="*/ 174 w 205"/>
              <a:gd name="T75" fmla="*/ 69 h 114"/>
              <a:gd name="T76" fmla="*/ 205 w 205"/>
              <a:gd name="T77" fmla="*/ 5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 h="114">
                <a:moveTo>
                  <a:pt x="144" y="25"/>
                </a:moveTo>
                <a:cubicBezTo>
                  <a:pt x="148" y="32"/>
                  <a:pt x="152" y="39"/>
                  <a:pt x="156" y="45"/>
                </a:cubicBezTo>
                <a:cubicBezTo>
                  <a:pt x="160" y="52"/>
                  <a:pt x="164" y="59"/>
                  <a:pt x="168" y="66"/>
                </a:cubicBezTo>
                <a:cubicBezTo>
                  <a:pt x="165" y="67"/>
                  <a:pt x="162" y="69"/>
                  <a:pt x="159" y="71"/>
                </a:cubicBezTo>
                <a:cubicBezTo>
                  <a:pt x="156" y="74"/>
                  <a:pt x="155" y="77"/>
                  <a:pt x="153" y="79"/>
                </a:cubicBezTo>
                <a:cubicBezTo>
                  <a:pt x="150" y="83"/>
                  <a:pt x="147" y="80"/>
                  <a:pt x="145" y="78"/>
                </a:cubicBezTo>
                <a:cubicBezTo>
                  <a:pt x="141" y="76"/>
                  <a:pt x="138" y="73"/>
                  <a:pt x="134" y="70"/>
                </a:cubicBezTo>
                <a:cubicBezTo>
                  <a:pt x="129" y="66"/>
                  <a:pt x="123" y="61"/>
                  <a:pt x="117" y="57"/>
                </a:cubicBezTo>
                <a:cubicBezTo>
                  <a:pt x="111" y="53"/>
                  <a:pt x="105" y="49"/>
                  <a:pt x="98" y="50"/>
                </a:cubicBezTo>
                <a:cubicBezTo>
                  <a:pt x="91" y="51"/>
                  <a:pt x="86" y="57"/>
                  <a:pt x="79" y="58"/>
                </a:cubicBezTo>
                <a:cubicBezTo>
                  <a:pt x="73" y="60"/>
                  <a:pt x="66" y="58"/>
                  <a:pt x="65" y="52"/>
                </a:cubicBezTo>
                <a:cubicBezTo>
                  <a:pt x="64" y="45"/>
                  <a:pt x="73" y="42"/>
                  <a:pt x="78" y="39"/>
                </a:cubicBezTo>
                <a:cubicBezTo>
                  <a:pt x="84" y="35"/>
                  <a:pt x="91" y="33"/>
                  <a:pt x="99" y="30"/>
                </a:cubicBezTo>
                <a:cubicBezTo>
                  <a:pt x="113" y="26"/>
                  <a:pt x="129" y="20"/>
                  <a:pt x="144" y="26"/>
                </a:cubicBezTo>
                <a:cubicBezTo>
                  <a:pt x="144" y="25"/>
                  <a:pt x="144" y="25"/>
                  <a:pt x="144" y="25"/>
                </a:cubicBezTo>
                <a:close/>
                <a:moveTo>
                  <a:pt x="51" y="93"/>
                </a:moveTo>
                <a:cubicBezTo>
                  <a:pt x="57" y="94"/>
                  <a:pt x="61" y="88"/>
                  <a:pt x="64" y="84"/>
                </a:cubicBezTo>
                <a:cubicBezTo>
                  <a:pt x="66" y="82"/>
                  <a:pt x="67" y="79"/>
                  <a:pt x="66" y="76"/>
                </a:cubicBezTo>
                <a:cubicBezTo>
                  <a:pt x="65" y="74"/>
                  <a:pt x="63" y="73"/>
                  <a:pt x="61" y="73"/>
                </a:cubicBezTo>
                <a:cubicBezTo>
                  <a:pt x="56" y="74"/>
                  <a:pt x="51" y="79"/>
                  <a:pt x="49" y="82"/>
                </a:cubicBezTo>
                <a:cubicBezTo>
                  <a:pt x="46" y="86"/>
                  <a:pt x="46" y="92"/>
                  <a:pt x="51" y="93"/>
                </a:cubicBezTo>
                <a:close/>
                <a:moveTo>
                  <a:pt x="59" y="89"/>
                </a:moveTo>
                <a:cubicBezTo>
                  <a:pt x="57" y="92"/>
                  <a:pt x="54" y="94"/>
                  <a:pt x="55" y="98"/>
                </a:cubicBezTo>
                <a:cubicBezTo>
                  <a:pt x="56" y="101"/>
                  <a:pt x="59" y="103"/>
                  <a:pt x="62" y="103"/>
                </a:cubicBezTo>
                <a:cubicBezTo>
                  <a:pt x="68" y="101"/>
                  <a:pt x="73" y="94"/>
                  <a:pt x="77" y="89"/>
                </a:cubicBezTo>
                <a:cubicBezTo>
                  <a:pt x="79" y="87"/>
                  <a:pt x="81" y="84"/>
                  <a:pt x="81" y="81"/>
                </a:cubicBezTo>
                <a:cubicBezTo>
                  <a:pt x="81" y="78"/>
                  <a:pt x="78" y="76"/>
                  <a:pt x="75" y="76"/>
                </a:cubicBezTo>
                <a:cubicBezTo>
                  <a:pt x="72" y="75"/>
                  <a:pt x="70" y="78"/>
                  <a:pt x="68" y="80"/>
                </a:cubicBezTo>
                <a:cubicBezTo>
                  <a:pt x="65" y="83"/>
                  <a:pt x="62" y="86"/>
                  <a:pt x="59" y="89"/>
                </a:cubicBezTo>
                <a:close/>
                <a:moveTo>
                  <a:pt x="89" y="83"/>
                </a:moveTo>
                <a:cubicBezTo>
                  <a:pt x="83" y="79"/>
                  <a:pt x="77" y="88"/>
                  <a:pt x="74" y="91"/>
                </a:cubicBezTo>
                <a:cubicBezTo>
                  <a:pt x="71" y="95"/>
                  <a:pt x="62" y="103"/>
                  <a:pt x="69" y="107"/>
                </a:cubicBezTo>
                <a:cubicBezTo>
                  <a:pt x="75" y="110"/>
                  <a:pt x="81" y="102"/>
                  <a:pt x="84" y="98"/>
                </a:cubicBezTo>
                <a:cubicBezTo>
                  <a:pt x="87" y="95"/>
                  <a:pt x="94" y="87"/>
                  <a:pt x="89" y="83"/>
                </a:cubicBezTo>
                <a:close/>
                <a:moveTo>
                  <a:pt x="80" y="103"/>
                </a:moveTo>
                <a:cubicBezTo>
                  <a:pt x="78" y="105"/>
                  <a:pt x="77" y="107"/>
                  <a:pt x="78" y="110"/>
                </a:cubicBezTo>
                <a:cubicBezTo>
                  <a:pt x="79" y="112"/>
                  <a:pt x="81" y="113"/>
                  <a:pt x="84" y="113"/>
                </a:cubicBezTo>
                <a:cubicBezTo>
                  <a:pt x="89" y="112"/>
                  <a:pt x="94" y="107"/>
                  <a:pt x="96" y="103"/>
                </a:cubicBezTo>
                <a:cubicBezTo>
                  <a:pt x="99" y="98"/>
                  <a:pt x="97" y="92"/>
                  <a:pt x="91" y="93"/>
                </a:cubicBezTo>
                <a:cubicBezTo>
                  <a:pt x="86" y="94"/>
                  <a:pt x="83" y="99"/>
                  <a:pt x="80" y="103"/>
                </a:cubicBezTo>
                <a:close/>
                <a:moveTo>
                  <a:pt x="87" y="35"/>
                </a:moveTo>
                <a:cubicBezTo>
                  <a:pt x="84" y="33"/>
                  <a:pt x="81" y="31"/>
                  <a:pt x="78" y="30"/>
                </a:cubicBezTo>
                <a:cubicBezTo>
                  <a:pt x="76" y="29"/>
                  <a:pt x="72" y="26"/>
                  <a:pt x="69" y="27"/>
                </a:cubicBezTo>
                <a:cubicBezTo>
                  <a:pt x="67" y="27"/>
                  <a:pt x="66" y="29"/>
                  <a:pt x="64" y="31"/>
                </a:cubicBezTo>
                <a:cubicBezTo>
                  <a:pt x="62" y="34"/>
                  <a:pt x="61" y="36"/>
                  <a:pt x="59" y="39"/>
                </a:cubicBezTo>
                <a:cubicBezTo>
                  <a:pt x="55" y="44"/>
                  <a:pt x="51" y="49"/>
                  <a:pt x="47" y="54"/>
                </a:cubicBezTo>
                <a:cubicBezTo>
                  <a:pt x="43" y="60"/>
                  <a:pt x="38" y="66"/>
                  <a:pt x="34" y="71"/>
                </a:cubicBezTo>
                <a:cubicBezTo>
                  <a:pt x="39" y="75"/>
                  <a:pt x="44" y="78"/>
                  <a:pt x="49" y="82"/>
                </a:cubicBezTo>
                <a:moveTo>
                  <a:pt x="91" y="108"/>
                </a:moveTo>
                <a:cubicBezTo>
                  <a:pt x="95" y="111"/>
                  <a:pt x="101" y="112"/>
                  <a:pt x="106" y="111"/>
                </a:cubicBezTo>
                <a:cubicBezTo>
                  <a:pt x="108" y="111"/>
                  <a:pt x="111" y="110"/>
                  <a:pt x="110" y="108"/>
                </a:cubicBezTo>
                <a:cubicBezTo>
                  <a:pt x="110" y="106"/>
                  <a:pt x="107" y="106"/>
                  <a:pt x="106" y="104"/>
                </a:cubicBezTo>
                <a:cubicBezTo>
                  <a:pt x="110" y="108"/>
                  <a:pt x="116" y="114"/>
                  <a:pt x="122" y="109"/>
                </a:cubicBezTo>
                <a:cubicBezTo>
                  <a:pt x="125" y="108"/>
                  <a:pt x="126" y="105"/>
                  <a:pt x="125" y="102"/>
                </a:cubicBezTo>
                <a:cubicBezTo>
                  <a:pt x="124" y="99"/>
                  <a:pt x="121" y="97"/>
                  <a:pt x="118" y="95"/>
                </a:cubicBezTo>
                <a:cubicBezTo>
                  <a:pt x="122" y="99"/>
                  <a:pt x="129" y="106"/>
                  <a:pt x="135" y="102"/>
                </a:cubicBezTo>
                <a:cubicBezTo>
                  <a:pt x="142" y="97"/>
                  <a:pt x="136" y="90"/>
                  <a:pt x="131" y="87"/>
                </a:cubicBezTo>
                <a:cubicBezTo>
                  <a:pt x="135" y="91"/>
                  <a:pt x="139" y="95"/>
                  <a:pt x="145" y="94"/>
                </a:cubicBezTo>
                <a:cubicBezTo>
                  <a:pt x="151" y="92"/>
                  <a:pt x="152" y="86"/>
                  <a:pt x="149" y="81"/>
                </a:cubicBezTo>
                <a:moveTo>
                  <a:pt x="0" y="51"/>
                </a:moveTo>
                <a:cubicBezTo>
                  <a:pt x="6" y="55"/>
                  <a:pt x="12" y="59"/>
                  <a:pt x="17" y="64"/>
                </a:cubicBezTo>
                <a:cubicBezTo>
                  <a:pt x="20" y="66"/>
                  <a:pt x="23" y="68"/>
                  <a:pt x="25" y="70"/>
                </a:cubicBezTo>
                <a:cubicBezTo>
                  <a:pt x="26" y="71"/>
                  <a:pt x="28" y="73"/>
                  <a:pt x="30" y="74"/>
                </a:cubicBezTo>
                <a:cubicBezTo>
                  <a:pt x="31" y="74"/>
                  <a:pt x="32" y="72"/>
                  <a:pt x="33" y="71"/>
                </a:cubicBezTo>
                <a:moveTo>
                  <a:pt x="67" y="28"/>
                </a:moveTo>
                <a:cubicBezTo>
                  <a:pt x="69" y="26"/>
                  <a:pt x="72" y="24"/>
                  <a:pt x="69" y="21"/>
                </a:cubicBezTo>
                <a:cubicBezTo>
                  <a:pt x="67" y="18"/>
                  <a:pt x="64" y="16"/>
                  <a:pt x="61" y="14"/>
                </a:cubicBezTo>
                <a:cubicBezTo>
                  <a:pt x="58" y="11"/>
                  <a:pt x="55" y="9"/>
                  <a:pt x="52" y="6"/>
                </a:cubicBezTo>
                <a:cubicBezTo>
                  <a:pt x="49" y="4"/>
                  <a:pt x="46" y="2"/>
                  <a:pt x="42" y="0"/>
                </a:cubicBezTo>
                <a:moveTo>
                  <a:pt x="175" y="1"/>
                </a:moveTo>
                <a:cubicBezTo>
                  <a:pt x="163" y="7"/>
                  <a:pt x="151" y="12"/>
                  <a:pt x="140" y="18"/>
                </a:cubicBezTo>
                <a:cubicBezTo>
                  <a:pt x="141" y="21"/>
                  <a:pt x="143" y="23"/>
                  <a:pt x="144" y="26"/>
                </a:cubicBezTo>
                <a:moveTo>
                  <a:pt x="168" y="64"/>
                </a:moveTo>
                <a:cubicBezTo>
                  <a:pt x="169" y="66"/>
                  <a:pt x="169" y="67"/>
                  <a:pt x="170" y="69"/>
                </a:cubicBezTo>
                <a:cubicBezTo>
                  <a:pt x="171" y="70"/>
                  <a:pt x="170" y="70"/>
                  <a:pt x="171" y="70"/>
                </a:cubicBezTo>
                <a:cubicBezTo>
                  <a:pt x="172" y="70"/>
                  <a:pt x="174" y="69"/>
                  <a:pt x="174" y="69"/>
                </a:cubicBezTo>
                <a:cubicBezTo>
                  <a:pt x="178" y="67"/>
                  <a:pt x="181" y="66"/>
                  <a:pt x="185" y="64"/>
                </a:cubicBezTo>
                <a:cubicBezTo>
                  <a:pt x="192" y="61"/>
                  <a:pt x="199" y="58"/>
                  <a:pt x="205" y="54"/>
                </a:cubicBezTo>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7" name="Freeform 28"/>
          <p:cNvSpPr>
            <a:spLocks noEditPoints="1"/>
          </p:cNvSpPr>
          <p:nvPr/>
        </p:nvSpPr>
        <p:spPr bwMode="auto">
          <a:xfrm>
            <a:off x="9491663" y="2351090"/>
            <a:ext cx="598488" cy="487363"/>
          </a:xfrm>
          <a:custGeom>
            <a:avLst/>
            <a:gdLst>
              <a:gd name="T0" fmla="*/ 0 w 157"/>
              <a:gd name="T1" fmla="*/ 127 h 128"/>
              <a:gd name="T2" fmla="*/ 157 w 157"/>
              <a:gd name="T3" fmla="*/ 128 h 128"/>
              <a:gd name="T4" fmla="*/ 40 w 157"/>
              <a:gd name="T5" fmla="*/ 126 h 128"/>
              <a:gd name="T6" fmla="*/ 39 w 157"/>
              <a:gd name="T7" fmla="*/ 94 h 128"/>
              <a:gd name="T8" fmla="*/ 18 w 157"/>
              <a:gd name="T9" fmla="*/ 94 h 128"/>
              <a:gd name="T10" fmla="*/ 17 w 157"/>
              <a:gd name="T11" fmla="*/ 126 h 128"/>
              <a:gd name="T12" fmla="*/ 71 w 157"/>
              <a:gd name="T13" fmla="*/ 126 h 128"/>
              <a:gd name="T14" fmla="*/ 71 w 157"/>
              <a:gd name="T15" fmla="*/ 61 h 128"/>
              <a:gd name="T16" fmla="*/ 50 w 157"/>
              <a:gd name="T17" fmla="*/ 62 h 128"/>
              <a:gd name="T18" fmla="*/ 51 w 157"/>
              <a:gd name="T19" fmla="*/ 126 h 128"/>
              <a:gd name="T20" fmla="*/ 106 w 157"/>
              <a:gd name="T21" fmla="*/ 126 h 128"/>
              <a:gd name="T22" fmla="*/ 105 w 157"/>
              <a:gd name="T23" fmla="*/ 76 h 128"/>
              <a:gd name="T24" fmla="*/ 85 w 157"/>
              <a:gd name="T25" fmla="*/ 76 h 128"/>
              <a:gd name="T26" fmla="*/ 84 w 157"/>
              <a:gd name="T27" fmla="*/ 126 h 128"/>
              <a:gd name="T28" fmla="*/ 139 w 157"/>
              <a:gd name="T29" fmla="*/ 128 h 128"/>
              <a:gd name="T30" fmla="*/ 138 w 157"/>
              <a:gd name="T31" fmla="*/ 42 h 128"/>
              <a:gd name="T32" fmla="*/ 117 w 157"/>
              <a:gd name="T33" fmla="*/ 42 h 128"/>
              <a:gd name="T34" fmla="*/ 117 w 157"/>
              <a:gd name="T35" fmla="*/ 127 h 128"/>
              <a:gd name="T36" fmla="*/ 31 w 157"/>
              <a:gd name="T37" fmla="*/ 57 h 128"/>
              <a:gd name="T38" fmla="*/ 25 w 157"/>
              <a:gd name="T39" fmla="*/ 57 h 128"/>
              <a:gd name="T40" fmla="*/ 21 w 157"/>
              <a:gd name="T41" fmla="*/ 63 h 128"/>
              <a:gd name="T42" fmla="*/ 25 w 157"/>
              <a:gd name="T43" fmla="*/ 68 h 128"/>
              <a:gd name="T44" fmla="*/ 29 w 157"/>
              <a:gd name="T45" fmla="*/ 70 h 128"/>
              <a:gd name="T46" fmla="*/ 33 w 157"/>
              <a:gd name="T47" fmla="*/ 68 h 128"/>
              <a:gd name="T48" fmla="*/ 34 w 157"/>
              <a:gd name="T49" fmla="*/ 64 h 128"/>
              <a:gd name="T50" fmla="*/ 31 w 157"/>
              <a:gd name="T51" fmla="*/ 57 h 128"/>
              <a:gd name="T52" fmla="*/ 55 w 157"/>
              <a:gd name="T53" fmla="*/ 33 h 128"/>
              <a:gd name="T54" fmla="*/ 58 w 157"/>
              <a:gd name="T55" fmla="*/ 38 h 128"/>
              <a:gd name="T56" fmla="*/ 65 w 157"/>
              <a:gd name="T57" fmla="*/ 38 h 128"/>
              <a:gd name="T58" fmla="*/ 67 w 157"/>
              <a:gd name="T59" fmla="*/ 36 h 128"/>
              <a:gd name="T60" fmla="*/ 68 w 157"/>
              <a:gd name="T61" fmla="*/ 32 h 128"/>
              <a:gd name="T62" fmla="*/ 66 w 157"/>
              <a:gd name="T63" fmla="*/ 29 h 128"/>
              <a:gd name="T64" fmla="*/ 63 w 157"/>
              <a:gd name="T65" fmla="*/ 27 h 128"/>
              <a:gd name="T66" fmla="*/ 61 w 157"/>
              <a:gd name="T67" fmla="*/ 26 h 128"/>
              <a:gd name="T68" fmla="*/ 55 w 157"/>
              <a:gd name="T69" fmla="*/ 33 h 128"/>
              <a:gd name="T70" fmla="*/ 99 w 157"/>
              <a:gd name="T71" fmla="*/ 52 h 128"/>
              <a:gd name="T72" fmla="*/ 100 w 157"/>
              <a:gd name="T73" fmla="*/ 46 h 128"/>
              <a:gd name="T74" fmla="*/ 98 w 157"/>
              <a:gd name="T75" fmla="*/ 42 h 128"/>
              <a:gd name="T76" fmla="*/ 94 w 157"/>
              <a:gd name="T77" fmla="*/ 41 h 128"/>
              <a:gd name="T78" fmla="*/ 89 w 157"/>
              <a:gd name="T79" fmla="*/ 42 h 128"/>
              <a:gd name="T80" fmla="*/ 87 w 157"/>
              <a:gd name="T81" fmla="*/ 44 h 128"/>
              <a:gd name="T82" fmla="*/ 88 w 157"/>
              <a:gd name="T83" fmla="*/ 51 h 128"/>
              <a:gd name="T84" fmla="*/ 94 w 157"/>
              <a:gd name="T85" fmla="*/ 55 h 128"/>
              <a:gd name="T86" fmla="*/ 99 w 157"/>
              <a:gd name="T87" fmla="*/ 52 h 128"/>
              <a:gd name="T88" fmla="*/ 121 w 157"/>
              <a:gd name="T89" fmla="*/ 12 h 128"/>
              <a:gd name="T90" fmla="*/ 128 w 157"/>
              <a:gd name="T91" fmla="*/ 16 h 128"/>
              <a:gd name="T92" fmla="*/ 130 w 157"/>
              <a:gd name="T93" fmla="*/ 3 h 128"/>
              <a:gd name="T94" fmla="*/ 121 w 157"/>
              <a:gd name="T95" fmla="*/ 12 h 128"/>
              <a:gd name="T96" fmla="*/ 57 w 157"/>
              <a:gd name="T97" fmla="*/ 37 h 128"/>
              <a:gd name="T98" fmla="*/ 33 w 157"/>
              <a:gd name="T99" fmla="*/ 60 h 128"/>
              <a:gd name="T100" fmla="*/ 68 w 157"/>
              <a:gd name="T101" fmla="*/ 35 h 128"/>
              <a:gd name="T102" fmla="*/ 87 w 157"/>
              <a:gd name="T103" fmla="*/ 44 h 128"/>
              <a:gd name="T104" fmla="*/ 124 w 157"/>
              <a:gd name="T105" fmla="*/ 16 h 128"/>
              <a:gd name="T106" fmla="*/ 110 w 157"/>
              <a:gd name="T107" fmla="*/ 31 h 128"/>
              <a:gd name="T108" fmla="*/ 99 w 157"/>
              <a:gd name="T109"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28">
                <a:moveTo>
                  <a:pt x="0" y="127"/>
                </a:moveTo>
                <a:cubicBezTo>
                  <a:pt x="53" y="125"/>
                  <a:pt x="105" y="126"/>
                  <a:pt x="157" y="128"/>
                </a:cubicBezTo>
                <a:moveTo>
                  <a:pt x="40" y="126"/>
                </a:moveTo>
                <a:cubicBezTo>
                  <a:pt x="39" y="116"/>
                  <a:pt x="39" y="105"/>
                  <a:pt x="39" y="94"/>
                </a:cubicBezTo>
                <a:cubicBezTo>
                  <a:pt x="32" y="94"/>
                  <a:pt x="25" y="94"/>
                  <a:pt x="18" y="94"/>
                </a:cubicBezTo>
                <a:cubicBezTo>
                  <a:pt x="18" y="105"/>
                  <a:pt x="17" y="116"/>
                  <a:pt x="17" y="126"/>
                </a:cubicBezTo>
                <a:moveTo>
                  <a:pt x="71" y="126"/>
                </a:moveTo>
                <a:cubicBezTo>
                  <a:pt x="73" y="104"/>
                  <a:pt x="73" y="83"/>
                  <a:pt x="71" y="61"/>
                </a:cubicBezTo>
                <a:cubicBezTo>
                  <a:pt x="64" y="62"/>
                  <a:pt x="57" y="63"/>
                  <a:pt x="50" y="62"/>
                </a:cubicBezTo>
                <a:cubicBezTo>
                  <a:pt x="50" y="83"/>
                  <a:pt x="51" y="105"/>
                  <a:pt x="51" y="126"/>
                </a:cubicBezTo>
                <a:moveTo>
                  <a:pt x="106" y="126"/>
                </a:moveTo>
                <a:cubicBezTo>
                  <a:pt x="104" y="110"/>
                  <a:pt x="104" y="93"/>
                  <a:pt x="105" y="76"/>
                </a:cubicBezTo>
                <a:cubicBezTo>
                  <a:pt x="98" y="76"/>
                  <a:pt x="92" y="76"/>
                  <a:pt x="85" y="76"/>
                </a:cubicBezTo>
                <a:cubicBezTo>
                  <a:pt x="85" y="92"/>
                  <a:pt x="84" y="109"/>
                  <a:pt x="84" y="126"/>
                </a:cubicBezTo>
                <a:moveTo>
                  <a:pt x="139" y="128"/>
                </a:moveTo>
                <a:cubicBezTo>
                  <a:pt x="138" y="99"/>
                  <a:pt x="138" y="70"/>
                  <a:pt x="138" y="42"/>
                </a:cubicBezTo>
                <a:cubicBezTo>
                  <a:pt x="131" y="42"/>
                  <a:pt x="124" y="42"/>
                  <a:pt x="117" y="42"/>
                </a:cubicBezTo>
                <a:cubicBezTo>
                  <a:pt x="117" y="71"/>
                  <a:pt x="117" y="99"/>
                  <a:pt x="117" y="127"/>
                </a:cubicBezTo>
                <a:moveTo>
                  <a:pt x="31" y="57"/>
                </a:moveTo>
                <a:cubicBezTo>
                  <a:pt x="29" y="56"/>
                  <a:pt x="27" y="56"/>
                  <a:pt x="25" y="57"/>
                </a:cubicBezTo>
                <a:cubicBezTo>
                  <a:pt x="23" y="58"/>
                  <a:pt x="21" y="60"/>
                  <a:pt x="21" y="63"/>
                </a:cubicBezTo>
                <a:cubicBezTo>
                  <a:pt x="22" y="65"/>
                  <a:pt x="23" y="67"/>
                  <a:pt x="25" y="68"/>
                </a:cubicBezTo>
                <a:cubicBezTo>
                  <a:pt x="26" y="69"/>
                  <a:pt x="28" y="70"/>
                  <a:pt x="29" y="70"/>
                </a:cubicBezTo>
                <a:cubicBezTo>
                  <a:pt x="31" y="70"/>
                  <a:pt x="32" y="69"/>
                  <a:pt x="33" y="68"/>
                </a:cubicBezTo>
                <a:cubicBezTo>
                  <a:pt x="34" y="67"/>
                  <a:pt x="34" y="65"/>
                  <a:pt x="34" y="64"/>
                </a:cubicBezTo>
                <a:cubicBezTo>
                  <a:pt x="34" y="61"/>
                  <a:pt x="33" y="59"/>
                  <a:pt x="31" y="57"/>
                </a:cubicBezTo>
                <a:close/>
                <a:moveTo>
                  <a:pt x="55" y="33"/>
                </a:moveTo>
                <a:cubicBezTo>
                  <a:pt x="55" y="35"/>
                  <a:pt x="57" y="37"/>
                  <a:pt x="58" y="38"/>
                </a:cubicBezTo>
                <a:cubicBezTo>
                  <a:pt x="60" y="39"/>
                  <a:pt x="63" y="39"/>
                  <a:pt x="65" y="38"/>
                </a:cubicBezTo>
                <a:cubicBezTo>
                  <a:pt x="66" y="38"/>
                  <a:pt x="67" y="37"/>
                  <a:pt x="67" y="36"/>
                </a:cubicBezTo>
                <a:cubicBezTo>
                  <a:pt x="68" y="35"/>
                  <a:pt x="68" y="34"/>
                  <a:pt x="68" y="32"/>
                </a:cubicBezTo>
                <a:cubicBezTo>
                  <a:pt x="67" y="31"/>
                  <a:pt x="66" y="30"/>
                  <a:pt x="66" y="29"/>
                </a:cubicBezTo>
                <a:cubicBezTo>
                  <a:pt x="65" y="28"/>
                  <a:pt x="64" y="27"/>
                  <a:pt x="63" y="27"/>
                </a:cubicBezTo>
                <a:cubicBezTo>
                  <a:pt x="62" y="26"/>
                  <a:pt x="62" y="26"/>
                  <a:pt x="61" y="26"/>
                </a:cubicBezTo>
                <a:cubicBezTo>
                  <a:pt x="58" y="26"/>
                  <a:pt x="55" y="29"/>
                  <a:pt x="55" y="33"/>
                </a:cubicBezTo>
                <a:close/>
                <a:moveTo>
                  <a:pt x="99" y="52"/>
                </a:moveTo>
                <a:cubicBezTo>
                  <a:pt x="100" y="50"/>
                  <a:pt x="100" y="48"/>
                  <a:pt x="100" y="46"/>
                </a:cubicBezTo>
                <a:cubicBezTo>
                  <a:pt x="99" y="45"/>
                  <a:pt x="99" y="43"/>
                  <a:pt x="98" y="42"/>
                </a:cubicBezTo>
                <a:cubicBezTo>
                  <a:pt x="97" y="41"/>
                  <a:pt x="95" y="41"/>
                  <a:pt x="94" y="41"/>
                </a:cubicBezTo>
                <a:cubicBezTo>
                  <a:pt x="92" y="41"/>
                  <a:pt x="90" y="41"/>
                  <a:pt x="89" y="42"/>
                </a:cubicBezTo>
                <a:cubicBezTo>
                  <a:pt x="88" y="43"/>
                  <a:pt x="88" y="43"/>
                  <a:pt x="87" y="44"/>
                </a:cubicBezTo>
                <a:cubicBezTo>
                  <a:pt x="86" y="47"/>
                  <a:pt x="87" y="49"/>
                  <a:pt x="88" y="51"/>
                </a:cubicBezTo>
                <a:cubicBezTo>
                  <a:pt x="89" y="53"/>
                  <a:pt x="91" y="55"/>
                  <a:pt x="94" y="55"/>
                </a:cubicBezTo>
                <a:cubicBezTo>
                  <a:pt x="96" y="55"/>
                  <a:pt x="98" y="54"/>
                  <a:pt x="99" y="52"/>
                </a:cubicBezTo>
                <a:close/>
                <a:moveTo>
                  <a:pt x="121" y="12"/>
                </a:moveTo>
                <a:cubicBezTo>
                  <a:pt x="123" y="15"/>
                  <a:pt x="125" y="16"/>
                  <a:pt x="128" y="16"/>
                </a:cubicBezTo>
                <a:cubicBezTo>
                  <a:pt x="135" y="16"/>
                  <a:pt x="136" y="6"/>
                  <a:pt x="130" y="3"/>
                </a:cubicBezTo>
                <a:cubicBezTo>
                  <a:pt x="125" y="0"/>
                  <a:pt x="118" y="7"/>
                  <a:pt x="121" y="12"/>
                </a:cubicBezTo>
                <a:close/>
                <a:moveTo>
                  <a:pt x="57" y="37"/>
                </a:moveTo>
                <a:cubicBezTo>
                  <a:pt x="49" y="44"/>
                  <a:pt x="41" y="52"/>
                  <a:pt x="33" y="60"/>
                </a:cubicBezTo>
                <a:moveTo>
                  <a:pt x="68" y="35"/>
                </a:moveTo>
                <a:cubicBezTo>
                  <a:pt x="75" y="39"/>
                  <a:pt x="80" y="42"/>
                  <a:pt x="87" y="44"/>
                </a:cubicBezTo>
                <a:moveTo>
                  <a:pt x="124" y="16"/>
                </a:moveTo>
                <a:cubicBezTo>
                  <a:pt x="119" y="21"/>
                  <a:pt x="115" y="26"/>
                  <a:pt x="110" y="31"/>
                </a:cubicBezTo>
                <a:cubicBezTo>
                  <a:pt x="106" y="35"/>
                  <a:pt x="102" y="39"/>
                  <a:pt x="99" y="44"/>
                </a:cubicBezTo>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8" name="Freeform 29"/>
          <p:cNvSpPr>
            <a:spLocks noEditPoints="1"/>
          </p:cNvSpPr>
          <p:nvPr/>
        </p:nvSpPr>
        <p:spPr bwMode="auto">
          <a:xfrm>
            <a:off x="1965325" y="2251077"/>
            <a:ext cx="547688" cy="614363"/>
          </a:xfrm>
          <a:custGeom>
            <a:avLst/>
            <a:gdLst>
              <a:gd name="T0" fmla="*/ 48 w 144"/>
              <a:gd name="T1" fmla="*/ 124 h 161"/>
              <a:gd name="T2" fmla="*/ 37 w 144"/>
              <a:gd name="T3" fmla="*/ 96 h 161"/>
              <a:gd name="T4" fmla="*/ 31 w 144"/>
              <a:gd name="T5" fmla="*/ 72 h 161"/>
              <a:gd name="T6" fmla="*/ 73 w 144"/>
              <a:gd name="T7" fmla="*/ 27 h 161"/>
              <a:gd name="T8" fmla="*/ 115 w 144"/>
              <a:gd name="T9" fmla="*/ 72 h 161"/>
              <a:gd name="T10" fmla="*/ 110 w 144"/>
              <a:gd name="T11" fmla="*/ 96 h 161"/>
              <a:gd name="T12" fmla="*/ 99 w 144"/>
              <a:gd name="T13" fmla="*/ 119 h 161"/>
              <a:gd name="T14" fmla="*/ 87 w 144"/>
              <a:gd name="T15" fmla="*/ 127 h 161"/>
              <a:gd name="T16" fmla="*/ 70 w 144"/>
              <a:gd name="T17" fmla="*/ 131 h 161"/>
              <a:gd name="T18" fmla="*/ 53 w 144"/>
              <a:gd name="T19" fmla="*/ 138 h 161"/>
              <a:gd name="T20" fmla="*/ 50 w 144"/>
              <a:gd name="T21" fmla="*/ 142 h 161"/>
              <a:gd name="T22" fmla="*/ 52 w 144"/>
              <a:gd name="T23" fmla="*/ 146 h 161"/>
              <a:gd name="T24" fmla="*/ 56 w 144"/>
              <a:gd name="T25" fmla="*/ 147 h 161"/>
              <a:gd name="T26" fmla="*/ 89 w 144"/>
              <a:gd name="T27" fmla="*/ 139 h 161"/>
              <a:gd name="T28" fmla="*/ 93 w 144"/>
              <a:gd name="T29" fmla="*/ 140 h 161"/>
              <a:gd name="T30" fmla="*/ 95 w 144"/>
              <a:gd name="T31" fmla="*/ 145 h 161"/>
              <a:gd name="T32" fmla="*/ 92 w 144"/>
              <a:gd name="T33" fmla="*/ 150 h 161"/>
              <a:gd name="T34" fmla="*/ 79 w 144"/>
              <a:gd name="T35" fmla="*/ 156 h 161"/>
              <a:gd name="T36" fmla="*/ 63 w 144"/>
              <a:gd name="T37" fmla="*/ 161 h 161"/>
              <a:gd name="T38" fmla="*/ 62 w 144"/>
              <a:gd name="T39" fmla="*/ 71 h 161"/>
              <a:gd name="T40" fmla="*/ 71 w 144"/>
              <a:gd name="T41" fmla="*/ 82 h 161"/>
              <a:gd name="T42" fmla="*/ 83 w 144"/>
              <a:gd name="T43" fmla="*/ 61 h 161"/>
              <a:gd name="T44" fmla="*/ 16 w 144"/>
              <a:gd name="T45" fmla="*/ 73 h 161"/>
              <a:gd name="T46" fmla="*/ 0 w 144"/>
              <a:gd name="T47" fmla="*/ 70 h 161"/>
              <a:gd name="T48" fmla="*/ 23 w 144"/>
              <a:gd name="T49" fmla="*/ 42 h 161"/>
              <a:gd name="T50" fmla="*/ 10 w 144"/>
              <a:gd name="T51" fmla="*/ 36 h 161"/>
              <a:gd name="T52" fmla="*/ 44 w 144"/>
              <a:gd name="T53" fmla="*/ 22 h 161"/>
              <a:gd name="T54" fmla="*/ 37 w 144"/>
              <a:gd name="T55" fmla="*/ 11 h 161"/>
              <a:gd name="T56" fmla="*/ 73 w 144"/>
              <a:gd name="T57" fmla="*/ 0 h 161"/>
              <a:gd name="T58" fmla="*/ 73 w 144"/>
              <a:gd name="T59" fmla="*/ 15 h 161"/>
              <a:gd name="T60" fmla="*/ 107 w 144"/>
              <a:gd name="T61" fmla="*/ 11 h 161"/>
              <a:gd name="T62" fmla="*/ 102 w 144"/>
              <a:gd name="T63" fmla="*/ 22 h 161"/>
              <a:gd name="T64" fmla="*/ 134 w 144"/>
              <a:gd name="T65" fmla="*/ 38 h 161"/>
              <a:gd name="T66" fmla="*/ 124 w 144"/>
              <a:gd name="T67" fmla="*/ 42 h 161"/>
              <a:gd name="T68" fmla="*/ 122 w 144"/>
              <a:gd name="T69" fmla="*/ 43 h 161"/>
              <a:gd name="T70" fmla="*/ 129 w 144"/>
              <a:gd name="T71" fmla="*/ 73 h 161"/>
              <a:gd name="T72" fmla="*/ 144 w 144"/>
              <a:gd name="T73" fmla="*/ 73 h 161"/>
              <a:gd name="T74" fmla="*/ 73 w 144"/>
              <a:gd name="T75" fmla="*/ 43 h 161"/>
              <a:gd name="T76" fmla="*/ 46 w 144"/>
              <a:gd name="T77" fmla="*/ 68 h 161"/>
              <a:gd name="T78" fmla="*/ 73 w 144"/>
              <a:gd name="T79" fmla="*/ 94 h 161"/>
              <a:gd name="T80" fmla="*/ 99 w 144"/>
              <a:gd name="T81" fmla="*/ 68 h 161"/>
              <a:gd name="T82" fmla="*/ 73 w 144"/>
              <a:gd name="T83" fmla="*/ 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61">
                <a:moveTo>
                  <a:pt x="48" y="124"/>
                </a:moveTo>
                <a:cubicBezTo>
                  <a:pt x="49" y="117"/>
                  <a:pt x="46" y="110"/>
                  <a:pt x="37" y="96"/>
                </a:cubicBezTo>
                <a:cubicBezTo>
                  <a:pt x="32" y="89"/>
                  <a:pt x="31" y="80"/>
                  <a:pt x="31" y="72"/>
                </a:cubicBezTo>
                <a:cubicBezTo>
                  <a:pt x="31" y="48"/>
                  <a:pt x="49" y="27"/>
                  <a:pt x="73" y="27"/>
                </a:cubicBezTo>
                <a:cubicBezTo>
                  <a:pt x="97" y="27"/>
                  <a:pt x="115" y="48"/>
                  <a:pt x="115" y="72"/>
                </a:cubicBezTo>
                <a:cubicBezTo>
                  <a:pt x="115" y="80"/>
                  <a:pt x="114" y="89"/>
                  <a:pt x="110" y="96"/>
                </a:cubicBezTo>
                <a:cubicBezTo>
                  <a:pt x="103" y="107"/>
                  <a:pt x="100" y="114"/>
                  <a:pt x="99" y="119"/>
                </a:cubicBezTo>
                <a:moveTo>
                  <a:pt x="87" y="127"/>
                </a:moveTo>
                <a:cubicBezTo>
                  <a:pt x="82" y="130"/>
                  <a:pt x="76" y="130"/>
                  <a:pt x="70" y="131"/>
                </a:cubicBezTo>
                <a:cubicBezTo>
                  <a:pt x="64" y="133"/>
                  <a:pt x="58" y="134"/>
                  <a:pt x="53" y="138"/>
                </a:cubicBezTo>
                <a:cubicBezTo>
                  <a:pt x="52" y="139"/>
                  <a:pt x="51" y="140"/>
                  <a:pt x="50" y="142"/>
                </a:cubicBezTo>
                <a:cubicBezTo>
                  <a:pt x="50" y="143"/>
                  <a:pt x="50" y="145"/>
                  <a:pt x="52" y="146"/>
                </a:cubicBezTo>
                <a:cubicBezTo>
                  <a:pt x="53" y="147"/>
                  <a:pt x="54" y="147"/>
                  <a:pt x="56" y="147"/>
                </a:cubicBezTo>
                <a:cubicBezTo>
                  <a:pt x="67" y="145"/>
                  <a:pt x="78" y="139"/>
                  <a:pt x="89" y="139"/>
                </a:cubicBezTo>
                <a:cubicBezTo>
                  <a:pt x="91" y="139"/>
                  <a:pt x="92" y="140"/>
                  <a:pt x="93" y="140"/>
                </a:cubicBezTo>
                <a:cubicBezTo>
                  <a:pt x="95" y="141"/>
                  <a:pt x="95" y="144"/>
                  <a:pt x="95" y="145"/>
                </a:cubicBezTo>
                <a:cubicBezTo>
                  <a:pt x="94" y="147"/>
                  <a:pt x="93" y="148"/>
                  <a:pt x="92" y="150"/>
                </a:cubicBezTo>
                <a:cubicBezTo>
                  <a:pt x="88" y="153"/>
                  <a:pt x="83" y="154"/>
                  <a:pt x="79" y="156"/>
                </a:cubicBezTo>
                <a:cubicBezTo>
                  <a:pt x="73" y="157"/>
                  <a:pt x="68" y="159"/>
                  <a:pt x="63" y="161"/>
                </a:cubicBezTo>
                <a:moveTo>
                  <a:pt x="62" y="71"/>
                </a:moveTo>
                <a:cubicBezTo>
                  <a:pt x="66" y="74"/>
                  <a:pt x="69" y="78"/>
                  <a:pt x="71" y="82"/>
                </a:cubicBezTo>
                <a:cubicBezTo>
                  <a:pt x="74" y="74"/>
                  <a:pt x="78" y="67"/>
                  <a:pt x="83" y="61"/>
                </a:cubicBezTo>
                <a:moveTo>
                  <a:pt x="16" y="73"/>
                </a:moveTo>
                <a:cubicBezTo>
                  <a:pt x="11" y="72"/>
                  <a:pt x="5" y="69"/>
                  <a:pt x="0" y="70"/>
                </a:cubicBezTo>
                <a:moveTo>
                  <a:pt x="23" y="42"/>
                </a:moveTo>
                <a:cubicBezTo>
                  <a:pt x="19" y="39"/>
                  <a:pt x="15" y="37"/>
                  <a:pt x="10" y="36"/>
                </a:cubicBezTo>
                <a:moveTo>
                  <a:pt x="44" y="22"/>
                </a:moveTo>
                <a:cubicBezTo>
                  <a:pt x="42" y="18"/>
                  <a:pt x="40" y="15"/>
                  <a:pt x="37" y="11"/>
                </a:cubicBezTo>
                <a:moveTo>
                  <a:pt x="73" y="0"/>
                </a:moveTo>
                <a:cubicBezTo>
                  <a:pt x="73" y="5"/>
                  <a:pt x="73" y="10"/>
                  <a:pt x="73" y="15"/>
                </a:cubicBezTo>
                <a:moveTo>
                  <a:pt x="107" y="11"/>
                </a:moveTo>
                <a:cubicBezTo>
                  <a:pt x="105" y="14"/>
                  <a:pt x="103" y="18"/>
                  <a:pt x="102" y="22"/>
                </a:cubicBezTo>
                <a:moveTo>
                  <a:pt x="134" y="38"/>
                </a:moveTo>
                <a:cubicBezTo>
                  <a:pt x="131" y="39"/>
                  <a:pt x="127" y="40"/>
                  <a:pt x="124" y="42"/>
                </a:cubicBezTo>
                <a:cubicBezTo>
                  <a:pt x="123" y="42"/>
                  <a:pt x="123" y="43"/>
                  <a:pt x="122" y="43"/>
                </a:cubicBezTo>
                <a:moveTo>
                  <a:pt x="129" y="73"/>
                </a:moveTo>
                <a:cubicBezTo>
                  <a:pt x="134" y="73"/>
                  <a:pt x="139" y="73"/>
                  <a:pt x="144" y="73"/>
                </a:cubicBezTo>
                <a:moveTo>
                  <a:pt x="73" y="43"/>
                </a:moveTo>
                <a:cubicBezTo>
                  <a:pt x="58" y="43"/>
                  <a:pt x="46" y="54"/>
                  <a:pt x="46" y="68"/>
                </a:cubicBezTo>
                <a:cubicBezTo>
                  <a:pt x="46" y="82"/>
                  <a:pt x="58" y="94"/>
                  <a:pt x="73" y="94"/>
                </a:cubicBezTo>
                <a:cubicBezTo>
                  <a:pt x="87" y="94"/>
                  <a:pt x="99" y="82"/>
                  <a:pt x="99" y="68"/>
                </a:cubicBezTo>
                <a:cubicBezTo>
                  <a:pt x="99" y="54"/>
                  <a:pt x="87" y="43"/>
                  <a:pt x="73" y="43"/>
                </a:cubicBezTo>
                <a:close/>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9" name="Freeform 30"/>
          <p:cNvSpPr>
            <a:spLocks noEditPoints="1"/>
          </p:cNvSpPr>
          <p:nvPr/>
        </p:nvSpPr>
        <p:spPr bwMode="auto">
          <a:xfrm>
            <a:off x="7027863" y="2362202"/>
            <a:ext cx="568325" cy="468313"/>
          </a:xfrm>
          <a:custGeom>
            <a:avLst/>
            <a:gdLst>
              <a:gd name="T0" fmla="*/ 0 w 149"/>
              <a:gd name="T1" fmla="*/ 67 h 123"/>
              <a:gd name="T2" fmla="*/ 0 w 149"/>
              <a:gd name="T3" fmla="*/ 29 h 123"/>
              <a:gd name="T4" fmla="*/ 144 w 149"/>
              <a:gd name="T5" fmla="*/ 23 h 123"/>
              <a:gd name="T6" fmla="*/ 149 w 149"/>
              <a:gd name="T7" fmla="*/ 70 h 123"/>
              <a:gd name="T8" fmla="*/ 83 w 149"/>
              <a:gd name="T9" fmla="*/ 99 h 123"/>
              <a:gd name="T10" fmla="*/ 84 w 149"/>
              <a:gd name="T11" fmla="*/ 78 h 123"/>
              <a:gd name="T12" fmla="*/ 80 w 149"/>
              <a:gd name="T13" fmla="*/ 74 h 123"/>
              <a:gd name="T14" fmla="*/ 66 w 149"/>
              <a:gd name="T15" fmla="*/ 75 h 123"/>
              <a:gd name="T16" fmla="*/ 65 w 149"/>
              <a:gd name="T17" fmla="*/ 95 h 123"/>
              <a:gd name="T18" fmla="*/ 70 w 149"/>
              <a:gd name="T19" fmla="*/ 100 h 123"/>
              <a:gd name="T20" fmla="*/ 83 w 149"/>
              <a:gd name="T21" fmla="*/ 99 h 123"/>
              <a:gd name="T22" fmla="*/ 65 w 149"/>
              <a:gd name="T23" fmla="*/ 20 h 123"/>
              <a:gd name="T24" fmla="*/ 63 w 149"/>
              <a:gd name="T25" fmla="*/ 17 h 123"/>
              <a:gd name="T26" fmla="*/ 53 w 149"/>
              <a:gd name="T27" fmla="*/ 18 h 123"/>
              <a:gd name="T28" fmla="*/ 53 w 149"/>
              <a:gd name="T29" fmla="*/ 23 h 123"/>
              <a:gd name="T30" fmla="*/ 99 w 149"/>
              <a:gd name="T31" fmla="*/ 20 h 123"/>
              <a:gd name="T32" fmla="*/ 96 w 149"/>
              <a:gd name="T33" fmla="*/ 17 h 123"/>
              <a:gd name="T34" fmla="*/ 86 w 149"/>
              <a:gd name="T35" fmla="*/ 18 h 123"/>
              <a:gd name="T36" fmla="*/ 86 w 149"/>
              <a:gd name="T37" fmla="*/ 23 h 123"/>
              <a:gd name="T38" fmla="*/ 89 w 149"/>
              <a:gd name="T39" fmla="*/ 13 h 123"/>
              <a:gd name="T40" fmla="*/ 85 w 149"/>
              <a:gd name="T41" fmla="*/ 9 h 123"/>
              <a:gd name="T42" fmla="*/ 65 w 149"/>
              <a:gd name="T43" fmla="*/ 9 h 123"/>
              <a:gd name="T44" fmla="*/ 62 w 149"/>
              <a:gd name="T45" fmla="*/ 17 h 123"/>
              <a:gd name="T46" fmla="*/ 97 w 149"/>
              <a:gd name="T47" fmla="*/ 8 h 123"/>
              <a:gd name="T48" fmla="*/ 86 w 149"/>
              <a:gd name="T49" fmla="*/ 1 h 123"/>
              <a:gd name="T50" fmla="*/ 57 w 149"/>
              <a:gd name="T51" fmla="*/ 3 h 123"/>
              <a:gd name="T52" fmla="*/ 54 w 149"/>
              <a:gd name="T53" fmla="*/ 17 h 123"/>
              <a:gd name="T54" fmla="*/ 5 w 149"/>
              <a:gd name="T55" fmla="*/ 105 h 123"/>
              <a:gd name="T56" fmla="*/ 8 w 149"/>
              <a:gd name="T57" fmla="*/ 120 h 123"/>
              <a:gd name="T58" fmla="*/ 47 w 149"/>
              <a:gd name="T59" fmla="*/ 122 h 123"/>
              <a:gd name="T60" fmla="*/ 112 w 149"/>
              <a:gd name="T61" fmla="*/ 122 h 123"/>
              <a:gd name="T62" fmla="*/ 138 w 149"/>
              <a:gd name="T63" fmla="*/ 122 h 123"/>
              <a:gd name="T64" fmla="*/ 146 w 149"/>
              <a:gd name="T65" fmla="*/ 111 h 123"/>
              <a:gd name="T66" fmla="*/ 145 w 149"/>
              <a:gd name="T67" fmla="*/ 7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23">
                <a:moveTo>
                  <a:pt x="65" y="85"/>
                </a:moveTo>
                <a:cubicBezTo>
                  <a:pt x="42" y="84"/>
                  <a:pt x="21" y="75"/>
                  <a:pt x="0" y="67"/>
                </a:cubicBezTo>
                <a:cubicBezTo>
                  <a:pt x="0" y="29"/>
                  <a:pt x="0" y="29"/>
                  <a:pt x="0" y="29"/>
                </a:cubicBezTo>
                <a:cubicBezTo>
                  <a:pt x="0" y="29"/>
                  <a:pt x="0" y="29"/>
                  <a:pt x="0" y="29"/>
                </a:cubicBezTo>
                <a:cubicBezTo>
                  <a:pt x="0" y="26"/>
                  <a:pt x="2" y="23"/>
                  <a:pt x="6" y="23"/>
                </a:cubicBezTo>
                <a:cubicBezTo>
                  <a:pt x="144" y="23"/>
                  <a:pt x="144" y="23"/>
                  <a:pt x="144" y="23"/>
                </a:cubicBezTo>
                <a:cubicBezTo>
                  <a:pt x="147" y="23"/>
                  <a:pt x="149" y="26"/>
                  <a:pt x="149" y="29"/>
                </a:cubicBezTo>
                <a:cubicBezTo>
                  <a:pt x="149" y="42"/>
                  <a:pt x="149" y="56"/>
                  <a:pt x="149" y="70"/>
                </a:cubicBezTo>
                <a:cubicBezTo>
                  <a:pt x="128" y="77"/>
                  <a:pt x="106" y="84"/>
                  <a:pt x="84" y="85"/>
                </a:cubicBezTo>
                <a:moveTo>
                  <a:pt x="83" y="99"/>
                </a:moveTo>
                <a:cubicBezTo>
                  <a:pt x="83" y="99"/>
                  <a:pt x="84" y="98"/>
                  <a:pt x="84" y="97"/>
                </a:cubicBezTo>
                <a:cubicBezTo>
                  <a:pt x="84" y="91"/>
                  <a:pt x="85" y="84"/>
                  <a:pt x="84" y="78"/>
                </a:cubicBezTo>
                <a:cubicBezTo>
                  <a:pt x="84" y="77"/>
                  <a:pt x="84" y="76"/>
                  <a:pt x="83" y="75"/>
                </a:cubicBezTo>
                <a:cubicBezTo>
                  <a:pt x="82" y="74"/>
                  <a:pt x="81" y="74"/>
                  <a:pt x="80" y="74"/>
                </a:cubicBezTo>
                <a:cubicBezTo>
                  <a:pt x="75" y="74"/>
                  <a:pt x="71" y="74"/>
                  <a:pt x="66" y="74"/>
                </a:cubicBezTo>
                <a:cubicBezTo>
                  <a:pt x="66" y="74"/>
                  <a:pt x="66" y="74"/>
                  <a:pt x="66" y="75"/>
                </a:cubicBezTo>
                <a:cubicBezTo>
                  <a:pt x="65" y="75"/>
                  <a:pt x="65" y="75"/>
                  <a:pt x="65" y="76"/>
                </a:cubicBezTo>
                <a:cubicBezTo>
                  <a:pt x="65" y="82"/>
                  <a:pt x="65" y="88"/>
                  <a:pt x="65" y="95"/>
                </a:cubicBezTo>
                <a:cubicBezTo>
                  <a:pt x="65" y="96"/>
                  <a:pt x="65" y="97"/>
                  <a:pt x="66" y="98"/>
                </a:cubicBezTo>
                <a:cubicBezTo>
                  <a:pt x="67" y="100"/>
                  <a:pt x="68" y="100"/>
                  <a:pt x="70" y="100"/>
                </a:cubicBezTo>
                <a:cubicBezTo>
                  <a:pt x="73" y="100"/>
                  <a:pt x="77" y="100"/>
                  <a:pt x="80" y="100"/>
                </a:cubicBezTo>
                <a:cubicBezTo>
                  <a:pt x="81" y="100"/>
                  <a:pt x="82" y="100"/>
                  <a:pt x="83" y="99"/>
                </a:cubicBezTo>
                <a:close/>
                <a:moveTo>
                  <a:pt x="66" y="23"/>
                </a:moveTo>
                <a:cubicBezTo>
                  <a:pt x="65" y="22"/>
                  <a:pt x="65" y="21"/>
                  <a:pt x="65" y="20"/>
                </a:cubicBezTo>
                <a:cubicBezTo>
                  <a:pt x="66" y="19"/>
                  <a:pt x="65" y="18"/>
                  <a:pt x="65" y="17"/>
                </a:cubicBezTo>
                <a:cubicBezTo>
                  <a:pt x="64" y="17"/>
                  <a:pt x="64" y="17"/>
                  <a:pt x="63" y="17"/>
                </a:cubicBezTo>
                <a:cubicBezTo>
                  <a:pt x="60" y="17"/>
                  <a:pt x="58" y="17"/>
                  <a:pt x="55" y="17"/>
                </a:cubicBezTo>
                <a:cubicBezTo>
                  <a:pt x="55" y="17"/>
                  <a:pt x="54" y="17"/>
                  <a:pt x="53" y="18"/>
                </a:cubicBezTo>
                <a:cubicBezTo>
                  <a:pt x="53" y="18"/>
                  <a:pt x="53" y="19"/>
                  <a:pt x="53" y="20"/>
                </a:cubicBezTo>
                <a:cubicBezTo>
                  <a:pt x="53" y="21"/>
                  <a:pt x="53" y="22"/>
                  <a:pt x="53" y="23"/>
                </a:cubicBezTo>
                <a:moveTo>
                  <a:pt x="99" y="23"/>
                </a:moveTo>
                <a:cubicBezTo>
                  <a:pt x="98" y="22"/>
                  <a:pt x="99" y="21"/>
                  <a:pt x="99" y="20"/>
                </a:cubicBezTo>
                <a:cubicBezTo>
                  <a:pt x="99" y="19"/>
                  <a:pt x="98" y="18"/>
                  <a:pt x="98" y="17"/>
                </a:cubicBezTo>
                <a:cubicBezTo>
                  <a:pt x="97" y="17"/>
                  <a:pt x="97" y="17"/>
                  <a:pt x="96" y="17"/>
                </a:cubicBezTo>
                <a:cubicBezTo>
                  <a:pt x="94" y="17"/>
                  <a:pt x="91" y="17"/>
                  <a:pt x="88" y="17"/>
                </a:cubicBezTo>
                <a:cubicBezTo>
                  <a:pt x="88" y="17"/>
                  <a:pt x="87" y="17"/>
                  <a:pt x="86" y="18"/>
                </a:cubicBezTo>
                <a:cubicBezTo>
                  <a:pt x="86" y="18"/>
                  <a:pt x="86" y="19"/>
                  <a:pt x="86" y="20"/>
                </a:cubicBezTo>
                <a:cubicBezTo>
                  <a:pt x="86" y="21"/>
                  <a:pt x="86" y="22"/>
                  <a:pt x="86" y="23"/>
                </a:cubicBezTo>
                <a:moveTo>
                  <a:pt x="89" y="17"/>
                </a:moveTo>
                <a:cubicBezTo>
                  <a:pt x="89" y="15"/>
                  <a:pt x="89" y="14"/>
                  <a:pt x="89" y="13"/>
                </a:cubicBezTo>
                <a:cubicBezTo>
                  <a:pt x="89" y="12"/>
                  <a:pt x="88" y="11"/>
                  <a:pt x="87" y="10"/>
                </a:cubicBezTo>
                <a:cubicBezTo>
                  <a:pt x="87" y="9"/>
                  <a:pt x="86" y="9"/>
                  <a:pt x="85" y="9"/>
                </a:cubicBezTo>
                <a:cubicBezTo>
                  <a:pt x="79" y="9"/>
                  <a:pt x="74" y="9"/>
                  <a:pt x="68" y="9"/>
                </a:cubicBezTo>
                <a:cubicBezTo>
                  <a:pt x="67" y="9"/>
                  <a:pt x="66" y="9"/>
                  <a:pt x="65" y="9"/>
                </a:cubicBezTo>
                <a:cubicBezTo>
                  <a:pt x="64" y="10"/>
                  <a:pt x="63" y="11"/>
                  <a:pt x="62" y="13"/>
                </a:cubicBezTo>
                <a:cubicBezTo>
                  <a:pt x="62" y="14"/>
                  <a:pt x="62" y="15"/>
                  <a:pt x="62" y="17"/>
                </a:cubicBezTo>
                <a:moveTo>
                  <a:pt x="97" y="17"/>
                </a:moveTo>
                <a:cubicBezTo>
                  <a:pt x="97" y="14"/>
                  <a:pt x="98" y="11"/>
                  <a:pt x="97" y="8"/>
                </a:cubicBezTo>
                <a:cubicBezTo>
                  <a:pt x="96" y="6"/>
                  <a:pt x="95" y="3"/>
                  <a:pt x="92" y="2"/>
                </a:cubicBezTo>
                <a:cubicBezTo>
                  <a:pt x="90" y="1"/>
                  <a:pt x="88" y="1"/>
                  <a:pt x="86" y="1"/>
                </a:cubicBezTo>
                <a:cubicBezTo>
                  <a:pt x="78" y="1"/>
                  <a:pt x="71" y="0"/>
                  <a:pt x="63" y="1"/>
                </a:cubicBezTo>
                <a:cubicBezTo>
                  <a:pt x="61" y="1"/>
                  <a:pt x="59" y="2"/>
                  <a:pt x="57" y="3"/>
                </a:cubicBezTo>
                <a:cubicBezTo>
                  <a:pt x="55" y="5"/>
                  <a:pt x="54" y="7"/>
                  <a:pt x="54" y="10"/>
                </a:cubicBezTo>
                <a:cubicBezTo>
                  <a:pt x="54" y="12"/>
                  <a:pt x="55" y="14"/>
                  <a:pt x="54" y="17"/>
                </a:cubicBezTo>
                <a:moveTo>
                  <a:pt x="5" y="69"/>
                </a:moveTo>
                <a:cubicBezTo>
                  <a:pt x="5" y="81"/>
                  <a:pt x="5" y="93"/>
                  <a:pt x="5" y="105"/>
                </a:cubicBezTo>
                <a:cubicBezTo>
                  <a:pt x="5" y="108"/>
                  <a:pt x="5" y="110"/>
                  <a:pt x="5" y="113"/>
                </a:cubicBezTo>
                <a:cubicBezTo>
                  <a:pt x="5" y="115"/>
                  <a:pt x="6" y="118"/>
                  <a:pt x="8" y="120"/>
                </a:cubicBezTo>
                <a:cubicBezTo>
                  <a:pt x="10" y="122"/>
                  <a:pt x="12" y="123"/>
                  <a:pt x="15" y="122"/>
                </a:cubicBezTo>
                <a:cubicBezTo>
                  <a:pt x="47" y="122"/>
                  <a:pt x="47" y="122"/>
                  <a:pt x="47" y="122"/>
                </a:cubicBezTo>
                <a:cubicBezTo>
                  <a:pt x="59" y="122"/>
                  <a:pt x="72" y="122"/>
                  <a:pt x="85" y="122"/>
                </a:cubicBezTo>
                <a:cubicBezTo>
                  <a:pt x="94" y="122"/>
                  <a:pt x="103" y="122"/>
                  <a:pt x="112" y="122"/>
                </a:cubicBezTo>
                <a:cubicBezTo>
                  <a:pt x="117" y="122"/>
                  <a:pt x="121" y="122"/>
                  <a:pt x="126" y="122"/>
                </a:cubicBezTo>
                <a:cubicBezTo>
                  <a:pt x="130" y="122"/>
                  <a:pt x="134" y="123"/>
                  <a:pt x="138" y="122"/>
                </a:cubicBezTo>
                <a:cubicBezTo>
                  <a:pt x="140" y="121"/>
                  <a:pt x="142" y="120"/>
                  <a:pt x="144" y="118"/>
                </a:cubicBezTo>
                <a:cubicBezTo>
                  <a:pt x="145" y="116"/>
                  <a:pt x="146" y="114"/>
                  <a:pt x="146" y="111"/>
                </a:cubicBezTo>
                <a:cubicBezTo>
                  <a:pt x="146" y="103"/>
                  <a:pt x="145" y="95"/>
                  <a:pt x="145" y="86"/>
                </a:cubicBezTo>
                <a:cubicBezTo>
                  <a:pt x="145" y="81"/>
                  <a:pt x="145" y="76"/>
                  <a:pt x="145" y="71"/>
                </a:cubicBezTo>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0" name="矩形 39"/>
          <p:cNvSpPr/>
          <p:nvPr/>
        </p:nvSpPr>
        <p:spPr>
          <a:xfrm>
            <a:off x="1502199" y="4688835"/>
            <a:ext cx="141577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填写段落标题</a:t>
            </a:r>
            <a:endPar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1" name="矩形 40"/>
          <p:cNvSpPr/>
          <p:nvPr/>
        </p:nvSpPr>
        <p:spPr>
          <a:xfrm>
            <a:off x="1142014" y="5006558"/>
            <a:ext cx="2136143" cy="1107996"/>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a:t>
            </a:r>
            <a:endPar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42" name="矩形 41"/>
          <p:cNvSpPr/>
          <p:nvPr/>
        </p:nvSpPr>
        <p:spPr>
          <a:xfrm>
            <a:off x="4052567" y="4688835"/>
            <a:ext cx="141577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填写段落标题</a:t>
            </a:r>
            <a:endPar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3" name="矩形 42"/>
          <p:cNvSpPr/>
          <p:nvPr/>
        </p:nvSpPr>
        <p:spPr>
          <a:xfrm>
            <a:off x="3692382" y="5006558"/>
            <a:ext cx="2136143" cy="1107996"/>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a:t>
            </a:r>
            <a:endPar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44" name="矩形 43"/>
          <p:cNvSpPr/>
          <p:nvPr/>
        </p:nvSpPr>
        <p:spPr>
          <a:xfrm>
            <a:off x="6602934" y="4688835"/>
            <a:ext cx="141577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填写段落标题</a:t>
            </a:r>
            <a:endPar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5" name="矩形 44"/>
          <p:cNvSpPr/>
          <p:nvPr/>
        </p:nvSpPr>
        <p:spPr>
          <a:xfrm>
            <a:off x="6242749" y="5006558"/>
            <a:ext cx="2136143" cy="1107996"/>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a:t>
            </a:r>
            <a:endPar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46" name="矩形 45"/>
          <p:cNvSpPr/>
          <p:nvPr/>
        </p:nvSpPr>
        <p:spPr>
          <a:xfrm>
            <a:off x="9153302" y="4688835"/>
            <a:ext cx="141577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填写段落标题</a:t>
            </a:r>
            <a:endParaRPr kumimoji="0" lang="zh-CN" altLang="en-US" sz="16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7" name="矩形 46"/>
          <p:cNvSpPr/>
          <p:nvPr/>
        </p:nvSpPr>
        <p:spPr>
          <a:xfrm>
            <a:off x="8793117" y="5006558"/>
            <a:ext cx="2136143" cy="1107996"/>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a:t>
            </a:r>
            <a:endParaRPr kumimoji="0" lang="zh-CN" altLang="en-US" sz="110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8" fill="hold" grpId="0" nodeType="afterEffect" p14:presetBounceEnd="67000">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14:bounceEnd="67000">
                                          <p:cBhvr additive="base">
                                            <p:cTn id="24" dur="1000" fill="hold"/>
                                            <p:tgtEl>
                                              <p:spTgt spid="26"/>
                                            </p:tgtEl>
                                            <p:attrNameLst>
                                              <p:attrName>ppt_x</p:attrName>
                                            </p:attrNameLst>
                                          </p:cBhvr>
                                          <p:tavLst>
                                            <p:tav tm="0">
                                              <p:val>
                                                <p:strVal val="0-#ppt_w/2"/>
                                              </p:val>
                                            </p:tav>
                                            <p:tav tm="100000">
                                              <p:val>
                                                <p:strVal val="#ppt_x"/>
                                              </p:val>
                                            </p:tav>
                                          </p:tavLst>
                                        </p:anim>
                                        <p:anim calcmode="lin" valueType="num" p14:bounceEnd="67000">
                                          <p:cBhvr additive="base">
                                            <p:cTn id="25" dur="10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14:presetBounceEnd="67000">
                                      <p:stCondLst>
                                        <p:cond delay="250"/>
                                      </p:stCondLst>
                                      <p:childTnLst>
                                        <p:set>
                                          <p:cBhvr>
                                            <p:cTn id="27" dur="1" fill="hold">
                                              <p:stCondLst>
                                                <p:cond delay="0"/>
                                              </p:stCondLst>
                                            </p:cTn>
                                            <p:tgtEl>
                                              <p:spTgt spid="32"/>
                                            </p:tgtEl>
                                            <p:attrNameLst>
                                              <p:attrName>style.visibility</p:attrName>
                                            </p:attrNameLst>
                                          </p:cBhvr>
                                          <p:to>
                                            <p:strVal val="visible"/>
                                          </p:to>
                                        </p:set>
                                        <p:anim calcmode="lin" valueType="num" p14:bounceEnd="67000">
                                          <p:cBhvr additive="base">
                                            <p:cTn id="28" dur="1000" fill="hold"/>
                                            <p:tgtEl>
                                              <p:spTgt spid="32"/>
                                            </p:tgtEl>
                                            <p:attrNameLst>
                                              <p:attrName>ppt_x</p:attrName>
                                            </p:attrNameLst>
                                          </p:cBhvr>
                                          <p:tavLst>
                                            <p:tav tm="0">
                                              <p:val>
                                                <p:strVal val="0-#ppt_w/2"/>
                                              </p:val>
                                            </p:tav>
                                            <p:tav tm="100000">
                                              <p:val>
                                                <p:strVal val="#ppt_x"/>
                                              </p:val>
                                            </p:tav>
                                          </p:tavLst>
                                        </p:anim>
                                        <p:anim calcmode="lin" valueType="num" p14:bounceEnd="67000">
                                          <p:cBhvr additive="base">
                                            <p:cTn id="29" dur="1000" fill="hold"/>
                                            <p:tgtEl>
                                              <p:spTgt spid="32"/>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14:presetBounceEnd="67000">
                                      <p:stCondLst>
                                        <p:cond delay="500"/>
                                      </p:stCondLst>
                                      <p:childTnLst>
                                        <p:set>
                                          <p:cBhvr>
                                            <p:cTn id="31" dur="1" fill="hold">
                                              <p:stCondLst>
                                                <p:cond delay="0"/>
                                              </p:stCondLst>
                                            </p:cTn>
                                            <p:tgtEl>
                                              <p:spTgt spid="28"/>
                                            </p:tgtEl>
                                            <p:attrNameLst>
                                              <p:attrName>style.visibility</p:attrName>
                                            </p:attrNameLst>
                                          </p:cBhvr>
                                          <p:to>
                                            <p:strVal val="visible"/>
                                          </p:to>
                                        </p:set>
                                        <p:anim calcmode="lin" valueType="num" p14:bounceEnd="67000">
                                          <p:cBhvr additive="base">
                                            <p:cTn id="32" dur="1000" fill="hold"/>
                                            <p:tgtEl>
                                              <p:spTgt spid="28"/>
                                            </p:tgtEl>
                                            <p:attrNameLst>
                                              <p:attrName>ppt_x</p:attrName>
                                            </p:attrNameLst>
                                          </p:cBhvr>
                                          <p:tavLst>
                                            <p:tav tm="0">
                                              <p:val>
                                                <p:strVal val="0-#ppt_w/2"/>
                                              </p:val>
                                            </p:tav>
                                            <p:tav tm="100000">
                                              <p:val>
                                                <p:strVal val="#ppt_x"/>
                                              </p:val>
                                            </p:tav>
                                          </p:tavLst>
                                        </p:anim>
                                        <p:anim calcmode="lin" valueType="num" p14:bounceEnd="67000">
                                          <p:cBhvr additive="base">
                                            <p:cTn id="33" dur="10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14:presetBounceEnd="67000">
                                      <p:stCondLst>
                                        <p:cond delay="750"/>
                                      </p:stCondLst>
                                      <p:childTnLst>
                                        <p:set>
                                          <p:cBhvr>
                                            <p:cTn id="35" dur="1" fill="hold">
                                              <p:stCondLst>
                                                <p:cond delay="0"/>
                                              </p:stCondLst>
                                            </p:cTn>
                                            <p:tgtEl>
                                              <p:spTgt spid="23"/>
                                            </p:tgtEl>
                                            <p:attrNameLst>
                                              <p:attrName>style.visibility</p:attrName>
                                            </p:attrNameLst>
                                          </p:cBhvr>
                                          <p:to>
                                            <p:strVal val="visible"/>
                                          </p:to>
                                        </p:set>
                                        <p:anim calcmode="lin" valueType="num" p14:bounceEnd="67000">
                                          <p:cBhvr additive="base">
                                            <p:cTn id="36" dur="1000" fill="hold"/>
                                            <p:tgtEl>
                                              <p:spTgt spid="23"/>
                                            </p:tgtEl>
                                            <p:attrNameLst>
                                              <p:attrName>ppt_x</p:attrName>
                                            </p:attrNameLst>
                                          </p:cBhvr>
                                          <p:tavLst>
                                            <p:tav tm="0">
                                              <p:val>
                                                <p:strVal val="0-#ppt_w/2"/>
                                              </p:val>
                                            </p:tav>
                                            <p:tav tm="100000">
                                              <p:val>
                                                <p:strVal val="#ppt_x"/>
                                              </p:val>
                                            </p:tav>
                                          </p:tavLst>
                                        </p:anim>
                                        <p:anim calcmode="lin" valueType="num" p14:bounceEnd="67000">
                                          <p:cBhvr additive="base">
                                            <p:cTn id="37" dur="1000" fill="hold"/>
                                            <p:tgtEl>
                                              <p:spTgt spid="23"/>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750"/>
                                            <p:tgtEl>
                                              <p:spTgt spid="27"/>
                                            </p:tgtEl>
                                          </p:cBhvr>
                                        </p:animEffect>
                                      </p:childTnLst>
                                    </p:cTn>
                                  </p:par>
                                  <p:par>
                                    <p:cTn id="41" presetID="22" presetClass="entr" presetSubtype="1" fill="hold" grpId="0" nodeType="withEffect">
                                      <p:stCondLst>
                                        <p:cond delay="500"/>
                                      </p:stCondLst>
                                      <p:childTnLst>
                                        <p:set>
                                          <p:cBhvr>
                                            <p:cTn id="42" dur="1" fill="hold">
                                              <p:stCondLst>
                                                <p:cond delay="0"/>
                                              </p:stCondLst>
                                            </p:cTn>
                                            <p:tgtEl>
                                              <p:spTgt spid="35"/>
                                            </p:tgtEl>
                                            <p:attrNameLst>
                                              <p:attrName>style.visibility</p:attrName>
                                            </p:attrNameLst>
                                          </p:cBhvr>
                                          <p:to>
                                            <p:strVal val="visible"/>
                                          </p:to>
                                        </p:set>
                                        <p:animEffect transition="in" filter="wipe(up)">
                                          <p:cBhvr>
                                            <p:cTn id="43" dur="750"/>
                                            <p:tgtEl>
                                              <p:spTgt spid="35"/>
                                            </p:tgtEl>
                                          </p:cBhvr>
                                        </p:animEffect>
                                      </p:childTnLst>
                                    </p:cTn>
                                  </p:par>
                                  <p:par>
                                    <p:cTn id="44" presetID="22" presetClass="entr" presetSubtype="1" fill="hold" grpId="0" nodeType="withEffect">
                                      <p:stCondLst>
                                        <p:cond delay="75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750"/>
                                            <p:tgtEl>
                                              <p:spTgt spid="31"/>
                                            </p:tgtEl>
                                          </p:cBhvr>
                                        </p:animEffect>
                                      </p:childTnLst>
                                    </p:cTn>
                                  </p:par>
                                  <p:par>
                                    <p:cTn id="47" presetID="22" presetClass="entr" presetSubtype="1" fill="hold" grpId="0" nodeType="withEffect">
                                      <p:stCondLst>
                                        <p:cond delay="100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750"/>
                                            <p:tgtEl>
                                              <p:spTgt spid="22"/>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Effect transition="in" filter="fade">
                                          <p:cBhvr>
                                            <p:cTn id="59" dur="500"/>
                                            <p:tgtEl>
                                              <p:spTgt spid="39"/>
                                            </p:tgtEl>
                                          </p:cBhvr>
                                        </p:animEffect>
                                      </p:childTnLst>
                                    </p:cTn>
                                  </p:par>
                                  <p:par>
                                    <p:cTn id="60" presetID="53" presetClass="entr" presetSubtype="16" fill="hold" grpId="0" nodeType="withEffect">
                                      <p:stCondLst>
                                        <p:cond delay="10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grpId="0" nodeType="withEffect">
                                      <p:stCondLst>
                                        <p:cond delay="125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75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100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125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childTnLst>
                              </p:cTn>
                            </p:par>
                            <p:par>
                              <p:cTn id="90" fill="hold">
                                <p:stCondLst>
                                  <p:cond delay="1649"/>
                                </p:stCondLst>
                                <p:childTnLst>
                                  <p:par>
                                    <p:cTn id="91" presetID="23" presetClass="entr" presetSubtype="288" decel="100000" fill="hold" grpId="0" nodeType="afterEffect">
                                      <p:stCondLst>
                                        <p:cond delay="0"/>
                                      </p:stCondLst>
                                      <p:iterate type="lt">
                                        <p:tmPct val="15000"/>
                                      </p:iterate>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strVal val="8/3*#ppt_w"/>
                                              </p:val>
                                            </p:tav>
                                            <p:tav tm="100000">
                                              <p:val>
                                                <p:strVal val="#ppt_w"/>
                                              </p:val>
                                            </p:tav>
                                          </p:tavLst>
                                        </p:anim>
                                        <p:anim calcmode="lin" valueType="num">
                                          <p:cBhvr>
                                            <p:cTn id="94" dur="500" fill="hold"/>
                                            <p:tgtEl>
                                              <p:spTgt spid="40"/>
                                            </p:tgtEl>
                                            <p:attrNameLst>
                                              <p:attrName>ppt_h</p:attrName>
                                            </p:attrNameLst>
                                          </p:cBhvr>
                                          <p:tavLst>
                                            <p:tav tm="0">
                                              <p:val>
                                                <p:strVal val="12/3*#ppt_h"/>
                                              </p:val>
                                            </p:tav>
                                            <p:tav tm="100000">
                                              <p:val>
                                                <p:strVal val="#ppt_h"/>
                                              </p:val>
                                            </p:tav>
                                          </p:tavLst>
                                        </p:anim>
                                      </p:childTnLst>
                                    </p:cTn>
                                  </p:par>
                                  <p:par>
                                    <p:cTn id="95" presetID="10" presetClass="entr" presetSubtype="0" fill="hold" grpId="1" nodeType="withEffect">
                                      <p:stCondLst>
                                        <p:cond delay="0"/>
                                      </p:stCondLst>
                                      <p:iterate type="lt">
                                        <p:tmPct val="15000"/>
                                      </p:iterate>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par>
                              <p:cTn id="98" fill="hold">
                                <p:stCondLst>
                                  <p:cond delay="3275"/>
                                </p:stCondLst>
                                <p:childTnLst>
                                  <p:par>
                                    <p:cTn id="99" presetID="22" presetClass="entr" presetSubtype="1" fill="hold" grpId="0" nodeType="afterEffect">
                                      <p:stCondLst>
                                        <p:cond delay="0"/>
                                      </p:stCondLst>
                                      <p:iterate type="lt">
                                        <p:tmPct val="3000"/>
                                      </p:iterate>
                                      <p:childTnLst>
                                        <p:set>
                                          <p:cBhvr>
                                            <p:cTn id="100" dur="1" fill="hold">
                                              <p:stCondLst>
                                                <p:cond delay="0"/>
                                              </p:stCondLst>
                                            </p:cTn>
                                            <p:tgtEl>
                                              <p:spTgt spid="41"/>
                                            </p:tgtEl>
                                            <p:attrNameLst>
                                              <p:attrName>style.visibility</p:attrName>
                                            </p:attrNameLst>
                                          </p:cBhvr>
                                          <p:to>
                                            <p:strVal val="visible"/>
                                          </p:to>
                                        </p:set>
                                        <p:animEffect transition="in" filter="wipe(up)">
                                          <p:cBhvr>
                                            <p:cTn id="101" dur="500"/>
                                            <p:tgtEl>
                                              <p:spTgt spid="41"/>
                                            </p:tgtEl>
                                          </p:cBhvr>
                                        </p:animEffect>
                                      </p:childTnLst>
                                    </p:cTn>
                                  </p:par>
                                </p:childTnLst>
                              </p:cTn>
                            </p:par>
                            <p:par>
                              <p:cTn id="102" fill="hold">
                                <p:stCondLst>
                                  <p:cond delay="4480"/>
                                </p:stCondLst>
                                <p:childTnLst>
                                  <p:par>
                                    <p:cTn id="103" presetID="23" presetClass="entr" presetSubtype="288" decel="100000" fill="hold" grpId="0" nodeType="afterEffect">
                                      <p:stCondLst>
                                        <p:cond delay="0"/>
                                      </p:stCondLst>
                                      <p:iterate type="lt">
                                        <p:tmPct val="15000"/>
                                      </p:iterate>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8/3*#ppt_w"/>
                                              </p:val>
                                            </p:tav>
                                            <p:tav tm="100000">
                                              <p:val>
                                                <p:strVal val="#ppt_w"/>
                                              </p:val>
                                            </p:tav>
                                          </p:tavLst>
                                        </p:anim>
                                        <p:anim calcmode="lin" valueType="num">
                                          <p:cBhvr>
                                            <p:cTn id="106" dur="500" fill="hold"/>
                                            <p:tgtEl>
                                              <p:spTgt spid="42"/>
                                            </p:tgtEl>
                                            <p:attrNameLst>
                                              <p:attrName>ppt_h</p:attrName>
                                            </p:attrNameLst>
                                          </p:cBhvr>
                                          <p:tavLst>
                                            <p:tav tm="0">
                                              <p:val>
                                                <p:strVal val="12/3*#ppt_h"/>
                                              </p:val>
                                            </p:tav>
                                            <p:tav tm="100000">
                                              <p:val>
                                                <p:strVal val="#ppt_h"/>
                                              </p:val>
                                            </p:tav>
                                          </p:tavLst>
                                        </p:anim>
                                      </p:childTnLst>
                                    </p:cTn>
                                  </p:par>
                                  <p:par>
                                    <p:cTn id="107" presetID="10" presetClass="entr" presetSubtype="0" fill="hold" grpId="1" nodeType="withEffect">
                                      <p:stCondLst>
                                        <p:cond delay="0"/>
                                      </p:stCondLst>
                                      <p:iterate type="lt">
                                        <p:tmPct val="15000"/>
                                      </p:iterate>
                                      <p:childTnLst>
                                        <p:set>
                                          <p:cBhvr>
                                            <p:cTn id="108" dur="1" fill="hold">
                                              <p:stCondLst>
                                                <p:cond delay="0"/>
                                              </p:stCondLst>
                                            </p:cTn>
                                            <p:tgtEl>
                                              <p:spTgt spid="42"/>
                                            </p:tgtEl>
                                            <p:attrNameLst>
                                              <p:attrName>style.visibility</p:attrName>
                                            </p:attrNameLst>
                                          </p:cBhvr>
                                          <p:to>
                                            <p:strVal val="visible"/>
                                          </p:to>
                                        </p:set>
                                        <p:animEffect transition="in" filter="fade">
                                          <p:cBhvr>
                                            <p:cTn id="109" dur="500"/>
                                            <p:tgtEl>
                                              <p:spTgt spid="42"/>
                                            </p:tgtEl>
                                          </p:cBhvr>
                                        </p:animEffect>
                                      </p:childTnLst>
                                    </p:cTn>
                                  </p:par>
                                </p:childTnLst>
                              </p:cTn>
                            </p:par>
                            <p:par>
                              <p:cTn id="110" fill="hold">
                                <p:stCondLst>
                                  <p:cond delay="5355"/>
                                </p:stCondLst>
                                <p:childTnLst>
                                  <p:par>
                                    <p:cTn id="111" presetID="22" presetClass="entr" presetSubtype="1" fill="hold" grpId="0" nodeType="afterEffect">
                                      <p:stCondLst>
                                        <p:cond delay="0"/>
                                      </p:stCondLst>
                                      <p:iterate type="lt">
                                        <p:tmPct val="3000"/>
                                      </p:iterate>
                                      <p:childTnLst>
                                        <p:set>
                                          <p:cBhvr>
                                            <p:cTn id="112" dur="1" fill="hold">
                                              <p:stCondLst>
                                                <p:cond delay="0"/>
                                              </p:stCondLst>
                                            </p:cTn>
                                            <p:tgtEl>
                                              <p:spTgt spid="43"/>
                                            </p:tgtEl>
                                            <p:attrNameLst>
                                              <p:attrName>style.visibility</p:attrName>
                                            </p:attrNameLst>
                                          </p:cBhvr>
                                          <p:to>
                                            <p:strVal val="visible"/>
                                          </p:to>
                                        </p:set>
                                        <p:animEffect transition="in" filter="wipe(up)">
                                          <p:cBhvr>
                                            <p:cTn id="113" dur="500"/>
                                            <p:tgtEl>
                                              <p:spTgt spid="43"/>
                                            </p:tgtEl>
                                          </p:cBhvr>
                                        </p:animEffect>
                                      </p:childTnLst>
                                    </p:cTn>
                                  </p:par>
                                </p:childTnLst>
                              </p:cTn>
                            </p:par>
                            <p:par>
                              <p:cTn id="114" fill="hold">
                                <p:stCondLst>
                                  <p:cond delay="6559"/>
                                </p:stCondLst>
                                <p:childTnLst>
                                  <p:par>
                                    <p:cTn id="115" presetID="23" presetClass="entr" presetSubtype="288" decel="100000" fill="hold" grpId="0" nodeType="afterEffect">
                                      <p:stCondLst>
                                        <p:cond delay="0"/>
                                      </p:stCondLst>
                                      <p:iterate type="lt">
                                        <p:tmPct val="15000"/>
                                      </p:iterate>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strVal val="8/3*#ppt_w"/>
                                              </p:val>
                                            </p:tav>
                                            <p:tav tm="100000">
                                              <p:val>
                                                <p:strVal val="#ppt_w"/>
                                              </p:val>
                                            </p:tav>
                                          </p:tavLst>
                                        </p:anim>
                                        <p:anim calcmode="lin" valueType="num">
                                          <p:cBhvr>
                                            <p:cTn id="118" dur="500" fill="hold"/>
                                            <p:tgtEl>
                                              <p:spTgt spid="44"/>
                                            </p:tgtEl>
                                            <p:attrNameLst>
                                              <p:attrName>ppt_h</p:attrName>
                                            </p:attrNameLst>
                                          </p:cBhvr>
                                          <p:tavLst>
                                            <p:tav tm="0">
                                              <p:val>
                                                <p:strVal val="12/3*#ppt_h"/>
                                              </p:val>
                                            </p:tav>
                                            <p:tav tm="100000">
                                              <p:val>
                                                <p:strVal val="#ppt_h"/>
                                              </p:val>
                                            </p:tav>
                                          </p:tavLst>
                                        </p:anim>
                                      </p:childTnLst>
                                    </p:cTn>
                                  </p:par>
                                  <p:par>
                                    <p:cTn id="119" presetID="10" presetClass="entr" presetSubtype="0" fill="hold" grpId="1" nodeType="withEffect">
                                      <p:stCondLst>
                                        <p:cond delay="0"/>
                                      </p:stCondLst>
                                      <p:iterate type="lt">
                                        <p:tmPct val="15000"/>
                                      </p:iterate>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childTnLst>
                              </p:cTn>
                            </p:par>
                            <p:par>
                              <p:cTn id="122" fill="hold">
                                <p:stCondLst>
                                  <p:cond delay="7434"/>
                                </p:stCondLst>
                                <p:childTnLst>
                                  <p:par>
                                    <p:cTn id="123" presetID="22" presetClass="entr" presetSubtype="1" fill="hold" grpId="0" nodeType="afterEffect">
                                      <p:stCondLst>
                                        <p:cond delay="0"/>
                                      </p:stCondLst>
                                      <p:iterate type="lt">
                                        <p:tmPct val="3000"/>
                                      </p:iterate>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par>
                              <p:cTn id="126" fill="hold">
                                <p:stCondLst>
                                  <p:cond delay="8639"/>
                                </p:stCondLst>
                                <p:childTnLst>
                                  <p:par>
                                    <p:cTn id="127" presetID="23" presetClass="entr" presetSubtype="288" decel="100000" fill="hold" grpId="0" nodeType="afterEffect">
                                      <p:stCondLst>
                                        <p:cond delay="0"/>
                                      </p:stCondLst>
                                      <p:iterate type="lt">
                                        <p:tmPct val="15000"/>
                                      </p:iterate>
                                      <p:childTnLst>
                                        <p:set>
                                          <p:cBhvr>
                                            <p:cTn id="128" dur="1" fill="hold">
                                              <p:stCondLst>
                                                <p:cond delay="0"/>
                                              </p:stCondLst>
                                            </p:cTn>
                                            <p:tgtEl>
                                              <p:spTgt spid="46"/>
                                            </p:tgtEl>
                                            <p:attrNameLst>
                                              <p:attrName>style.visibility</p:attrName>
                                            </p:attrNameLst>
                                          </p:cBhvr>
                                          <p:to>
                                            <p:strVal val="visible"/>
                                          </p:to>
                                        </p:set>
                                        <p:anim calcmode="lin" valueType="num">
                                          <p:cBhvr>
                                            <p:cTn id="129" dur="500" fill="hold"/>
                                            <p:tgtEl>
                                              <p:spTgt spid="46"/>
                                            </p:tgtEl>
                                            <p:attrNameLst>
                                              <p:attrName>ppt_w</p:attrName>
                                            </p:attrNameLst>
                                          </p:cBhvr>
                                          <p:tavLst>
                                            <p:tav tm="0">
                                              <p:val>
                                                <p:strVal val="8/3*#ppt_w"/>
                                              </p:val>
                                            </p:tav>
                                            <p:tav tm="100000">
                                              <p:val>
                                                <p:strVal val="#ppt_w"/>
                                              </p:val>
                                            </p:tav>
                                          </p:tavLst>
                                        </p:anim>
                                        <p:anim calcmode="lin" valueType="num">
                                          <p:cBhvr>
                                            <p:cTn id="130" dur="500" fill="hold"/>
                                            <p:tgtEl>
                                              <p:spTgt spid="46"/>
                                            </p:tgtEl>
                                            <p:attrNameLst>
                                              <p:attrName>ppt_h</p:attrName>
                                            </p:attrNameLst>
                                          </p:cBhvr>
                                          <p:tavLst>
                                            <p:tav tm="0">
                                              <p:val>
                                                <p:strVal val="12/3*#ppt_h"/>
                                              </p:val>
                                            </p:tav>
                                            <p:tav tm="100000">
                                              <p:val>
                                                <p:strVal val="#ppt_h"/>
                                              </p:val>
                                            </p:tav>
                                          </p:tavLst>
                                        </p:anim>
                                      </p:childTnLst>
                                    </p:cTn>
                                  </p:par>
                                  <p:par>
                                    <p:cTn id="131" presetID="10" presetClass="entr" presetSubtype="0" fill="hold" grpId="1" nodeType="withEffect">
                                      <p:stCondLst>
                                        <p:cond delay="0"/>
                                      </p:stCondLst>
                                      <p:iterate type="lt">
                                        <p:tmPct val="15000"/>
                                      </p:iterate>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childTnLst>
                              </p:cTn>
                            </p:par>
                            <p:par>
                              <p:cTn id="134" fill="hold">
                                <p:stCondLst>
                                  <p:cond delay="9514"/>
                                </p:stCondLst>
                                <p:childTnLst>
                                  <p:par>
                                    <p:cTn id="135" presetID="22" presetClass="entr" presetSubtype="1" fill="hold" grpId="0" nodeType="afterEffect">
                                      <p:stCondLst>
                                        <p:cond delay="0"/>
                                      </p:stCondLst>
                                      <p:iterate type="lt">
                                        <p:tmPct val="3000"/>
                                      </p:iterate>
                                      <p:childTnLst>
                                        <p:set>
                                          <p:cBhvr>
                                            <p:cTn id="136" dur="1" fill="hold">
                                              <p:stCondLst>
                                                <p:cond delay="0"/>
                                              </p:stCondLst>
                                            </p:cTn>
                                            <p:tgtEl>
                                              <p:spTgt spid="47"/>
                                            </p:tgtEl>
                                            <p:attrNameLst>
                                              <p:attrName>style.visibility</p:attrName>
                                            </p:attrNameLst>
                                          </p:cBhvr>
                                          <p:to>
                                            <p:strVal val="visible"/>
                                          </p:to>
                                        </p:set>
                                        <p:animEffect transition="in" filter="wipe(up)">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p:bldP spid="19" grpId="0"/>
          <p:bldP spid="20" grpId="0"/>
          <p:bldP spid="21" grpId="0"/>
          <p:bldP spid="22" grpId="0" animBg="1"/>
          <p:bldP spid="26" grpId="0" animBg="1"/>
          <p:bldP spid="27" grpId="0" animBg="1"/>
          <p:bldP spid="31" grpId="0" animBg="1"/>
          <p:bldP spid="35" grpId="0" animBg="1"/>
          <p:bldP spid="36" grpId="0" animBg="1"/>
          <p:bldP spid="37" grpId="0" animBg="1"/>
          <p:bldP spid="38" grpId="0" animBg="1"/>
          <p:bldP spid="39" grpId="0" animBg="1"/>
          <p:bldP spid="40" grpId="0"/>
          <p:bldP spid="40" grpId="1"/>
          <p:bldP spid="41" grpId="0"/>
          <p:bldP spid="42" grpId="0"/>
          <p:bldP spid="42" grpId="1"/>
          <p:bldP spid="43" grpId="0"/>
          <p:bldP spid="44" grpId="0"/>
          <p:bldP spid="44" grpId="1"/>
          <p:bldP spid="45" grpId="0"/>
          <p:bldP spid="46" grpId="0"/>
          <p:bldP spid="46" grpId="1"/>
          <p:bldP spid="4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0-#ppt_w/2"/>
                                              </p:val>
                                            </p:tav>
                                            <p:tav tm="100000">
                                              <p:val>
                                                <p:strVal val="#ppt_x"/>
                                              </p:val>
                                            </p:tav>
                                          </p:tavLst>
                                        </p:anim>
                                        <p:anim calcmode="lin" valueType="num">
                                          <p:cBhvr additive="base">
                                            <p:cTn id="25" dur="10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25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1000" fill="hold"/>
                                            <p:tgtEl>
                                              <p:spTgt spid="32"/>
                                            </p:tgtEl>
                                            <p:attrNameLst>
                                              <p:attrName>ppt_x</p:attrName>
                                            </p:attrNameLst>
                                          </p:cBhvr>
                                          <p:tavLst>
                                            <p:tav tm="0">
                                              <p:val>
                                                <p:strVal val="0-#ppt_w/2"/>
                                              </p:val>
                                            </p:tav>
                                            <p:tav tm="100000">
                                              <p:val>
                                                <p:strVal val="#ppt_x"/>
                                              </p:val>
                                            </p:tav>
                                          </p:tavLst>
                                        </p:anim>
                                        <p:anim calcmode="lin" valueType="num">
                                          <p:cBhvr additive="base">
                                            <p:cTn id="29" dur="1000" fill="hold"/>
                                            <p:tgtEl>
                                              <p:spTgt spid="32"/>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5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000" fill="hold"/>
                                            <p:tgtEl>
                                              <p:spTgt spid="28"/>
                                            </p:tgtEl>
                                            <p:attrNameLst>
                                              <p:attrName>ppt_x</p:attrName>
                                            </p:attrNameLst>
                                          </p:cBhvr>
                                          <p:tavLst>
                                            <p:tav tm="0">
                                              <p:val>
                                                <p:strVal val="0-#ppt_w/2"/>
                                              </p:val>
                                            </p:tav>
                                            <p:tav tm="100000">
                                              <p:val>
                                                <p:strVal val="#ppt_x"/>
                                              </p:val>
                                            </p:tav>
                                          </p:tavLst>
                                        </p:anim>
                                        <p:anim calcmode="lin" valueType="num">
                                          <p:cBhvr additive="base">
                                            <p:cTn id="33" dur="10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75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1000" fill="hold"/>
                                            <p:tgtEl>
                                              <p:spTgt spid="23"/>
                                            </p:tgtEl>
                                            <p:attrNameLst>
                                              <p:attrName>ppt_x</p:attrName>
                                            </p:attrNameLst>
                                          </p:cBhvr>
                                          <p:tavLst>
                                            <p:tav tm="0">
                                              <p:val>
                                                <p:strVal val="0-#ppt_w/2"/>
                                              </p:val>
                                            </p:tav>
                                            <p:tav tm="100000">
                                              <p:val>
                                                <p:strVal val="#ppt_x"/>
                                              </p:val>
                                            </p:tav>
                                          </p:tavLst>
                                        </p:anim>
                                        <p:anim calcmode="lin" valueType="num">
                                          <p:cBhvr additive="base">
                                            <p:cTn id="37" dur="1000" fill="hold"/>
                                            <p:tgtEl>
                                              <p:spTgt spid="23"/>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750"/>
                                            <p:tgtEl>
                                              <p:spTgt spid="27"/>
                                            </p:tgtEl>
                                          </p:cBhvr>
                                        </p:animEffect>
                                      </p:childTnLst>
                                    </p:cTn>
                                  </p:par>
                                  <p:par>
                                    <p:cTn id="41" presetID="22" presetClass="entr" presetSubtype="1" fill="hold" grpId="0" nodeType="withEffect">
                                      <p:stCondLst>
                                        <p:cond delay="500"/>
                                      </p:stCondLst>
                                      <p:childTnLst>
                                        <p:set>
                                          <p:cBhvr>
                                            <p:cTn id="42" dur="1" fill="hold">
                                              <p:stCondLst>
                                                <p:cond delay="0"/>
                                              </p:stCondLst>
                                            </p:cTn>
                                            <p:tgtEl>
                                              <p:spTgt spid="35"/>
                                            </p:tgtEl>
                                            <p:attrNameLst>
                                              <p:attrName>style.visibility</p:attrName>
                                            </p:attrNameLst>
                                          </p:cBhvr>
                                          <p:to>
                                            <p:strVal val="visible"/>
                                          </p:to>
                                        </p:set>
                                        <p:animEffect transition="in" filter="wipe(up)">
                                          <p:cBhvr>
                                            <p:cTn id="43" dur="750"/>
                                            <p:tgtEl>
                                              <p:spTgt spid="35"/>
                                            </p:tgtEl>
                                          </p:cBhvr>
                                        </p:animEffect>
                                      </p:childTnLst>
                                    </p:cTn>
                                  </p:par>
                                  <p:par>
                                    <p:cTn id="44" presetID="22" presetClass="entr" presetSubtype="1" fill="hold" grpId="0" nodeType="withEffect">
                                      <p:stCondLst>
                                        <p:cond delay="75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750"/>
                                            <p:tgtEl>
                                              <p:spTgt spid="31"/>
                                            </p:tgtEl>
                                          </p:cBhvr>
                                        </p:animEffect>
                                      </p:childTnLst>
                                    </p:cTn>
                                  </p:par>
                                  <p:par>
                                    <p:cTn id="47" presetID="22" presetClass="entr" presetSubtype="1" fill="hold" grpId="0" nodeType="withEffect">
                                      <p:stCondLst>
                                        <p:cond delay="100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750"/>
                                            <p:tgtEl>
                                              <p:spTgt spid="22"/>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Effect transition="in" filter="fade">
                                          <p:cBhvr>
                                            <p:cTn id="59" dur="500"/>
                                            <p:tgtEl>
                                              <p:spTgt spid="39"/>
                                            </p:tgtEl>
                                          </p:cBhvr>
                                        </p:animEffect>
                                      </p:childTnLst>
                                    </p:cTn>
                                  </p:par>
                                  <p:par>
                                    <p:cTn id="60" presetID="53" presetClass="entr" presetSubtype="16" fill="hold" grpId="0" nodeType="withEffect">
                                      <p:stCondLst>
                                        <p:cond delay="10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grpId="0" nodeType="withEffect">
                                      <p:stCondLst>
                                        <p:cond delay="125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75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100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125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childTnLst>
                              </p:cTn>
                            </p:par>
                            <p:par>
                              <p:cTn id="90" fill="hold">
                                <p:stCondLst>
                                  <p:cond delay="1649"/>
                                </p:stCondLst>
                                <p:childTnLst>
                                  <p:par>
                                    <p:cTn id="91" presetID="23" presetClass="entr" presetSubtype="288" decel="100000" fill="hold" grpId="0" nodeType="afterEffect">
                                      <p:stCondLst>
                                        <p:cond delay="0"/>
                                      </p:stCondLst>
                                      <p:iterate type="lt">
                                        <p:tmPct val="15000"/>
                                      </p:iterate>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strVal val="8/3*#ppt_w"/>
                                              </p:val>
                                            </p:tav>
                                            <p:tav tm="100000">
                                              <p:val>
                                                <p:strVal val="#ppt_w"/>
                                              </p:val>
                                            </p:tav>
                                          </p:tavLst>
                                        </p:anim>
                                        <p:anim calcmode="lin" valueType="num">
                                          <p:cBhvr>
                                            <p:cTn id="94" dur="500" fill="hold"/>
                                            <p:tgtEl>
                                              <p:spTgt spid="40"/>
                                            </p:tgtEl>
                                            <p:attrNameLst>
                                              <p:attrName>ppt_h</p:attrName>
                                            </p:attrNameLst>
                                          </p:cBhvr>
                                          <p:tavLst>
                                            <p:tav tm="0">
                                              <p:val>
                                                <p:strVal val="12/3*#ppt_h"/>
                                              </p:val>
                                            </p:tav>
                                            <p:tav tm="100000">
                                              <p:val>
                                                <p:strVal val="#ppt_h"/>
                                              </p:val>
                                            </p:tav>
                                          </p:tavLst>
                                        </p:anim>
                                      </p:childTnLst>
                                    </p:cTn>
                                  </p:par>
                                  <p:par>
                                    <p:cTn id="95" presetID="10" presetClass="entr" presetSubtype="0" fill="hold" grpId="1" nodeType="withEffect">
                                      <p:stCondLst>
                                        <p:cond delay="0"/>
                                      </p:stCondLst>
                                      <p:iterate type="lt">
                                        <p:tmPct val="15000"/>
                                      </p:iterate>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par>
                              <p:cTn id="98" fill="hold">
                                <p:stCondLst>
                                  <p:cond delay="3275"/>
                                </p:stCondLst>
                                <p:childTnLst>
                                  <p:par>
                                    <p:cTn id="99" presetID="22" presetClass="entr" presetSubtype="1" fill="hold" grpId="0" nodeType="afterEffect">
                                      <p:stCondLst>
                                        <p:cond delay="0"/>
                                      </p:stCondLst>
                                      <p:iterate type="lt">
                                        <p:tmPct val="3000"/>
                                      </p:iterate>
                                      <p:childTnLst>
                                        <p:set>
                                          <p:cBhvr>
                                            <p:cTn id="100" dur="1" fill="hold">
                                              <p:stCondLst>
                                                <p:cond delay="0"/>
                                              </p:stCondLst>
                                            </p:cTn>
                                            <p:tgtEl>
                                              <p:spTgt spid="41"/>
                                            </p:tgtEl>
                                            <p:attrNameLst>
                                              <p:attrName>style.visibility</p:attrName>
                                            </p:attrNameLst>
                                          </p:cBhvr>
                                          <p:to>
                                            <p:strVal val="visible"/>
                                          </p:to>
                                        </p:set>
                                        <p:animEffect transition="in" filter="wipe(up)">
                                          <p:cBhvr>
                                            <p:cTn id="101" dur="500"/>
                                            <p:tgtEl>
                                              <p:spTgt spid="41"/>
                                            </p:tgtEl>
                                          </p:cBhvr>
                                        </p:animEffect>
                                      </p:childTnLst>
                                    </p:cTn>
                                  </p:par>
                                </p:childTnLst>
                              </p:cTn>
                            </p:par>
                            <p:par>
                              <p:cTn id="102" fill="hold">
                                <p:stCondLst>
                                  <p:cond delay="4480"/>
                                </p:stCondLst>
                                <p:childTnLst>
                                  <p:par>
                                    <p:cTn id="103" presetID="23" presetClass="entr" presetSubtype="288" decel="100000" fill="hold" grpId="0" nodeType="afterEffect">
                                      <p:stCondLst>
                                        <p:cond delay="0"/>
                                      </p:stCondLst>
                                      <p:iterate type="lt">
                                        <p:tmPct val="15000"/>
                                      </p:iterate>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8/3*#ppt_w"/>
                                              </p:val>
                                            </p:tav>
                                            <p:tav tm="100000">
                                              <p:val>
                                                <p:strVal val="#ppt_w"/>
                                              </p:val>
                                            </p:tav>
                                          </p:tavLst>
                                        </p:anim>
                                        <p:anim calcmode="lin" valueType="num">
                                          <p:cBhvr>
                                            <p:cTn id="106" dur="500" fill="hold"/>
                                            <p:tgtEl>
                                              <p:spTgt spid="42"/>
                                            </p:tgtEl>
                                            <p:attrNameLst>
                                              <p:attrName>ppt_h</p:attrName>
                                            </p:attrNameLst>
                                          </p:cBhvr>
                                          <p:tavLst>
                                            <p:tav tm="0">
                                              <p:val>
                                                <p:strVal val="12/3*#ppt_h"/>
                                              </p:val>
                                            </p:tav>
                                            <p:tav tm="100000">
                                              <p:val>
                                                <p:strVal val="#ppt_h"/>
                                              </p:val>
                                            </p:tav>
                                          </p:tavLst>
                                        </p:anim>
                                      </p:childTnLst>
                                    </p:cTn>
                                  </p:par>
                                  <p:par>
                                    <p:cTn id="107" presetID="10" presetClass="entr" presetSubtype="0" fill="hold" grpId="1" nodeType="withEffect">
                                      <p:stCondLst>
                                        <p:cond delay="0"/>
                                      </p:stCondLst>
                                      <p:iterate type="lt">
                                        <p:tmPct val="15000"/>
                                      </p:iterate>
                                      <p:childTnLst>
                                        <p:set>
                                          <p:cBhvr>
                                            <p:cTn id="108" dur="1" fill="hold">
                                              <p:stCondLst>
                                                <p:cond delay="0"/>
                                              </p:stCondLst>
                                            </p:cTn>
                                            <p:tgtEl>
                                              <p:spTgt spid="42"/>
                                            </p:tgtEl>
                                            <p:attrNameLst>
                                              <p:attrName>style.visibility</p:attrName>
                                            </p:attrNameLst>
                                          </p:cBhvr>
                                          <p:to>
                                            <p:strVal val="visible"/>
                                          </p:to>
                                        </p:set>
                                        <p:animEffect transition="in" filter="fade">
                                          <p:cBhvr>
                                            <p:cTn id="109" dur="500"/>
                                            <p:tgtEl>
                                              <p:spTgt spid="42"/>
                                            </p:tgtEl>
                                          </p:cBhvr>
                                        </p:animEffect>
                                      </p:childTnLst>
                                    </p:cTn>
                                  </p:par>
                                </p:childTnLst>
                              </p:cTn>
                            </p:par>
                            <p:par>
                              <p:cTn id="110" fill="hold">
                                <p:stCondLst>
                                  <p:cond delay="5355"/>
                                </p:stCondLst>
                                <p:childTnLst>
                                  <p:par>
                                    <p:cTn id="111" presetID="22" presetClass="entr" presetSubtype="1" fill="hold" grpId="0" nodeType="afterEffect">
                                      <p:stCondLst>
                                        <p:cond delay="0"/>
                                      </p:stCondLst>
                                      <p:iterate type="lt">
                                        <p:tmPct val="3000"/>
                                      </p:iterate>
                                      <p:childTnLst>
                                        <p:set>
                                          <p:cBhvr>
                                            <p:cTn id="112" dur="1" fill="hold">
                                              <p:stCondLst>
                                                <p:cond delay="0"/>
                                              </p:stCondLst>
                                            </p:cTn>
                                            <p:tgtEl>
                                              <p:spTgt spid="43"/>
                                            </p:tgtEl>
                                            <p:attrNameLst>
                                              <p:attrName>style.visibility</p:attrName>
                                            </p:attrNameLst>
                                          </p:cBhvr>
                                          <p:to>
                                            <p:strVal val="visible"/>
                                          </p:to>
                                        </p:set>
                                        <p:animEffect transition="in" filter="wipe(up)">
                                          <p:cBhvr>
                                            <p:cTn id="113" dur="500"/>
                                            <p:tgtEl>
                                              <p:spTgt spid="43"/>
                                            </p:tgtEl>
                                          </p:cBhvr>
                                        </p:animEffect>
                                      </p:childTnLst>
                                    </p:cTn>
                                  </p:par>
                                </p:childTnLst>
                              </p:cTn>
                            </p:par>
                            <p:par>
                              <p:cTn id="114" fill="hold">
                                <p:stCondLst>
                                  <p:cond delay="6559"/>
                                </p:stCondLst>
                                <p:childTnLst>
                                  <p:par>
                                    <p:cTn id="115" presetID="23" presetClass="entr" presetSubtype="288" decel="100000" fill="hold" grpId="0" nodeType="afterEffect">
                                      <p:stCondLst>
                                        <p:cond delay="0"/>
                                      </p:stCondLst>
                                      <p:iterate type="lt">
                                        <p:tmPct val="15000"/>
                                      </p:iterate>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strVal val="8/3*#ppt_w"/>
                                              </p:val>
                                            </p:tav>
                                            <p:tav tm="100000">
                                              <p:val>
                                                <p:strVal val="#ppt_w"/>
                                              </p:val>
                                            </p:tav>
                                          </p:tavLst>
                                        </p:anim>
                                        <p:anim calcmode="lin" valueType="num">
                                          <p:cBhvr>
                                            <p:cTn id="118" dur="500" fill="hold"/>
                                            <p:tgtEl>
                                              <p:spTgt spid="44"/>
                                            </p:tgtEl>
                                            <p:attrNameLst>
                                              <p:attrName>ppt_h</p:attrName>
                                            </p:attrNameLst>
                                          </p:cBhvr>
                                          <p:tavLst>
                                            <p:tav tm="0">
                                              <p:val>
                                                <p:strVal val="12/3*#ppt_h"/>
                                              </p:val>
                                            </p:tav>
                                            <p:tav tm="100000">
                                              <p:val>
                                                <p:strVal val="#ppt_h"/>
                                              </p:val>
                                            </p:tav>
                                          </p:tavLst>
                                        </p:anim>
                                      </p:childTnLst>
                                    </p:cTn>
                                  </p:par>
                                  <p:par>
                                    <p:cTn id="119" presetID="10" presetClass="entr" presetSubtype="0" fill="hold" grpId="1" nodeType="withEffect">
                                      <p:stCondLst>
                                        <p:cond delay="0"/>
                                      </p:stCondLst>
                                      <p:iterate type="lt">
                                        <p:tmPct val="15000"/>
                                      </p:iterate>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childTnLst>
                              </p:cTn>
                            </p:par>
                            <p:par>
                              <p:cTn id="122" fill="hold">
                                <p:stCondLst>
                                  <p:cond delay="7434"/>
                                </p:stCondLst>
                                <p:childTnLst>
                                  <p:par>
                                    <p:cTn id="123" presetID="22" presetClass="entr" presetSubtype="1" fill="hold" grpId="0" nodeType="afterEffect">
                                      <p:stCondLst>
                                        <p:cond delay="0"/>
                                      </p:stCondLst>
                                      <p:iterate type="lt">
                                        <p:tmPct val="3000"/>
                                      </p:iterate>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par>
                              <p:cTn id="126" fill="hold">
                                <p:stCondLst>
                                  <p:cond delay="8639"/>
                                </p:stCondLst>
                                <p:childTnLst>
                                  <p:par>
                                    <p:cTn id="127" presetID="23" presetClass="entr" presetSubtype="288" decel="100000" fill="hold" grpId="0" nodeType="afterEffect">
                                      <p:stCondLst>
                                        <p:cond delay="0"/>
                                      </p:stCondLst>
                                      <p:iterate type="lt">
                                        <p:tmPct val="15000"/>
                                      </p:iterate>
                                      <p:childTnLst>
                                        <p:set>
                                          <p:cBhvr>
                                            <p:cTn id="128" dur="1" fill="hold">
                                              <p:stCondLst>
                                                <p:cond delay="0"/>
                                              </p:stCondLst>
                                            </p:cTn>
                                            <p:tgtEl>
                                              <p:spTgt spid="46"/>
                                            </p:tgtEl>
                                            <p:attrNameLst>
                                              <p:attrName>style.visibility</p:attrName>
                                            </p:attrNameLst>
                                          </p:cBhvr>
                                          <p:to>
                                            <p:strVal val="visible"/>
                                          </p:to>
                                        </p:set>
                                        <p:anim calcmode="lin" valueType="num">
                                          <p:cBhvr>
                                            <p:cTn id="129" dur="500" fill="hold"/>
                                            <p:tgtEl>
                                              <p:spTgt spid="46"/>
                                            </p:tgtEl>
                                            <p:attrNameLst>
                                              <p:attrName>ppt_w</p:attrName>
                                            </p:attrNameLst>
                                          </p:cBhvr>
                                          <p:tavLst>
                                            <p:tav tm="0">
                                              <p:val>
                                                <p:strVal val="8/3*#ppt_w"/>
                                              </p:val>
                                            </p:tav>
                                            <p:tav tm="100000">
                                              <p:val>
                                                <p:strVal val="#ppt_w"/>
                                              </p:val>
                                            </p:tav>
                                          </p:tavLst>
                                        </p:anim>
                                        <p:anim calcmode="lin" valueType="num">
                                          <p:cBhvr>
                                            <p:cTn id="130" dur="500" fill="hold"/>
                                            <p:tgtEl>
                                              <p:spTgt spid="46"/>
                                            </p:tgtEl>
                                            <p:attrNameLst>
                                              <p:attrName>ppt_h</p:attrName>
                                            </p:attrNameLst>
                                          </p:cBhvr>
                                          <p:tavLst>
                                            <p:tav tm="0">
                                              <p:val>
                                                <p:strVal val="12/3*#ppt_h"/>
                                              </p:val>
                                            </p:tav>
                                            <p:tav tm="100000">
                                              <p:val>
                                                <p:strVal val="#ppt_h"/>
                                              </p:val>
                                            </p:tav>
                                          </p:tavLst>
                                        </p:anim>
                                      </p:childTnLst>
                                    </p:cTn>
                                  </p:par>
                                  <p:par>
                                    <p:cTn id="131" presetID="10" presetClass="entr" presetSubtype="0" fill="hold" grpId="1" nodeType="withEffect">
                                      <p:stCondLst>
                                        <p:cond delay="0"/>
                                      </p:stCondLst>
                                      <p:iterate type="lt">
                                        <p:tmPct val="15000"/>
                                      </p:iterate>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childTnLst>
                              </p:cTn>
                            </p:par>
                            <p:par>
                              <p:cTn id="134" fill="hold">
                                <p:stCondLst>
                                  <p:cond delay="9514"/>
                                </p:stCondLst>
                                <p:childTnLst>
                                  <p:par>
                                    <p:cTn id="135" presetID="22" presetClass="entr" presetSubtype="1" fill="hold" grpId="0" nodeType="afterEffect">
                                      <p:stCondLst>
                                        <p:cond delay="0"/>
                                      </p:stCondLst>
                                      <p:iterate type="lt">
                                        <p:tmPct val="3000"/>
                                      </p:iterate>
                                      <p:childTnLst>
                                        <p:set>
                                          <p:cBhvr>
                                            <p:cTn id="136" dur="1" fill="hold">
                                              <p:stCondLst>
                                                <p:cond delay="0"/>
                                              </p:stCondLst>
                                            </p:cTn>
                                            <p:tgtEl>
                                              <p:spTgt spid="47"/>
                                            </p:tgtEl>
                                            <p:attrNameLst>
                                              <p:attrName>style.visibility</p:attrName>
                                            </p:attrNameLst>
                                          </p:cBhvr>
                                          <p:to>
                                            <p:strVal val="visible"/>
                                          </p:to>
                                        </p:set>
                                        <p:animEffect transition="in" filter="wipe(up)">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p:bldP spid="19" grpId="0"/>
          <p:bldP spid="20" grpId="0"/>
          <p:bldP spid="21" grpId="0"/>
          <p:bldP spid="22" grpId="0" animBg="1"/>
          <p:bldP spid="26" grpId="0" animBg="1"/>
          <p:bldP spid="27" grpId="0" animBg="1"/>
          <p:bldP spid="31" grpId="0" animBg="1"/>
          <p:bldP spid="35" grpId="0" animBg="1"/>
          <p:bldP spid="36" grpId="0" animBg="1"/>
          <p:bldP spid="37" grpId="0" animBg="1"/>
          <p:bldP spid="38" grpId="0" animBg="1"/>
          <p:bldP spid="39" grpId="0" animBg="1"/>
          <p:bldP spid="40" grpId="0"/>
          <p:bldP spid="40" grpId="1"/>
          <p:bldP spid="41" grpId="0"/>
          <p:bldP spid="42" grpId="0"/>
          <p:bldP spid="42" grpId="1"/>
          <p:bldP spid="43" grpId="0"/>
          <p:bldP spid="44" grpId="0"/>
          <p:bldP spid="44" grpId="1"/>
          <p:bldP spid="45" grpId="0"/>
          <p:bldP spid="46" grpId="0"/>
          <p:bldP spid="46" grpId="1"/>
          <p:bldP spid="4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品牌定位</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pic>
        <p:nvPicPr>
          <p:cNvPr id="34" name="图片占位符 43"/>
          <p:cNvPicPr>
            <a:picLocks noChangeAspect="1"/>
          </p:cNvPicPr>
          <p:nvPr/>
        </p:nvPicPr>
        <p:blipFill>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a:xfrm>
            <a:off x="8806831" y="2203614"/>
            <a:ext cx="2969096" cy="4538840"/>
          </a:xfrm>
          <a:prstGeom prst="rect">
            <a:avLst/>
          </a:prstGeom>
        </p:spPr>
      </p:pic>
      <p:sp>
        <p:nvSpPr>
          <p:cNvPr id="35" name="任意多边形: 形状 3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10800000">
            <a:off x="6680306" y="1137325"/>
            <a:ext cx="3765439" cy="4554966"/>
          </a:xfrm>
          <a:custGeom>
            <a:avLst/>
            <a:gdLst>
              <a:gd name="connsiteX0" fmla="*/ 2364105 w 2362200"/>
              <a:gd name="connsiteY0" fmla="*/ 2857500 h 2857500"/>
              <a:gd name="connsiteX1" fmla="*/ 0 w 2362200"/>
              <a:gd name="connsiteY1" fmla="*/ 2857500 h 2857500"/>
              <a:gd name="connsiteX2" fmla="*/ 0 w 2362200"/>
              <a:gd name="connsiteY2" fmla="*/ 2363153 h 2857500"/>
              <a:gd name="connsiteX3" fmla="*/ 2364105 w 2362200"/>
              <a:gd name="connsiteY3" fmla="*/ 0 h 2857500"/>
            </a:gdLst>
            <a:ahLst/>
            <a:cxnLst>
              <a:cxn ang="0">
                <a:pos x="connsiteX0" y="connsiteY0"/>
              </a:cxn>
              <a:cxn ang="0">
                <a:pos x="connsiteX1" y="connsiteY1"/>
              </a:cxn>
              <a:cxn ang="0">
                <a:pos x="connsiteX2" y="connsiteY2"/>
              </a:cxn>
              <a:cxn ang="0">
                <a:pos x="connsiteX3" y="connsiteY3"/>
              </a:cxn>
            </a:cxnLst>
            <a:rect l="l" t="t" r="r" b="b"/>
            <a:pathLst>
              <a:path w="2362200" h="2857500">
                <a:moveTo>
                  <a:pt x="2364105" y="2857500"/>
                </a:moveTo>
                <a:lnTo>
                  <a:pt x="0" y="2857500"/>
                </a:lnTo>
                <a:lnTo>
                  <a:pt x="0" y="2363153"/>
                </a:lnTo>
                <a:lnTo>
                  <a:pt x="2364105" y="0"/>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nvGrpSpPr>
          <p:cNvPr id="45" name="组合 44"/>
          <p:cNvGrpSpPr/>
          <p:nvPr/>
        </p:nvGrpSpPr>
        <p:grpSpPr>
          <a:xfrm>
            <a:off x="10057448" y="5753954"/>
            <a:ext cx="2001328" cy="392502"/>
            <a:chOff x="10057448" y="5753954"/>
            <a:chExt cx="2001328" cy="392502"/>
          </a:xfrm>
        </p:grpSpPr>
        <p:sp>
          <p:nvSpPr>
            <p:cNvPr id="38" name="矩形 3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10057448" y="5753954"/>
              <a:ext cx="2001328" cy="392502"/>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40" name="文本框 39"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10230431" y="5776476"/>
              <a:ext cx="1313180" cy="338554"/>
            </a:xfrm>
            <a:prstGeom prst="rect">
              <a:avLst/>
            </a:prstGeom>
            <a:noFill/>
          </p:spPr>
          <p:txBody>
            <a:bodyPr wrap="none" rtlCol="0">
              <a:spAutoFit/>
            </a:bodyPr>
            <a:lstStyle/>
            <a:p>
              <a:r>
                <a:rPr lang="zh-CN" altLang="en-US" sz="1600" spc="6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双图设计</a:t>
              </a:r>
              <a:endParaRPr lang="zh-CN" altLang="en-US" sz="1600" spc="6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pic>
        <p:nvPicPr>
          <p:cNvPr id="41" name="图片占位符 58"/>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5334397" y="127169"/>
            <a:ext cx="2969096" cy="5122917"/>
          </a:xfrm>
          <a:prstGeom prst="rect">
            <a:avLst/>
          </a:prstGeom>
        </p:spPr>
      </p:pic>
      <p:grpSp>
        <p:nvGrpSpPr>
          <p:cNvPr id="44" name="组合 43"/>
          <p:cNvGrpSpPr/>
          <p:nvPr/>
        </p:nvGrpSpPr>
        <p:grpSpPr>
          <a:xfrm>
            <a:off x="5053961" y="4289112"/>
            <a:ext cx="2001329" cy="392502"/>
            <a:chOff x="5053960" y="4289112"/>
            <a:chExt cx="2001328" cy="392502"/>
          </a:xfrm>
        </p:grpSpPr>
        <p:sp>
          <p:nvSpPr>
            <p:cNvPr id="42" name="矩形 4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5053960" y="4289112"/>
              <a:ext cx="2001328" cy="392502"/>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43" name="文本框 4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5706767" y="4316086"/>
              <a:ext cx="1313179" cy="338554"/>
            </a:xfrm>
            <a:prstGeom prst="rect">
              <a:avLst/>
            </a:prstGeom>
            <a:noFill/>
          </p:spPr>
          <p:txBody>
            <a:bodyPr wrap="none" rtlCol="0">
              <a:spAutoFit/>
            </a:bodyPr>
            <a:lstStyle/>
            <a:p>
              <a:r>
                <a:rPr lang="zh-CN" altLang="en-US" sz="1600" spc="6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至臻至简</a:t>
              </a:r>
              <a:endParaRPr lang="zh-CN" altLang="en-US" sz="1600" spc="6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sp>
        <p:nvSpPr>
          <p:cNvPr id="56" name="矩形 55"/>
          <p:cNvSpPr/>
          <p:nvPr/>
        </p:nvSpPr>
        <p:spPr>
          <a:xfrm>
            <a:off x="1264307" y="1796641"/>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57" name="矩形 56"/>
          <p:cNvSpPr/>
          <p:nvPr/>
        </p:nvSpPr>
        <p:spPr>
          <a:xfrm>
            <a:off x="1264307" y="2070820"/>
            <a:ext cx="2974635" cy="600164"/>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58" name="矩形 57"/>
          <p:cNvSpPr/>
          <p:nvPr/>
        </p:nvSpPr>
        <p:spPr>
          <a:xfrm>
            <a:off x="1264307" y="3306127"/>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59" name="矩形 58"/>
          <p:cNvSpPr/>
          <p:nvPr/>
        </p:nvSpPr>
        <p:spPr>
          <a:xfrm>
            <a:off x="1264307" y="3580306"/>
            <a:ext cx="2974635" cy="600164"/>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60" name="矩形 59"/>
          <p:cNvSpPr/>
          <p:nvPr/>
        </p:nvSpPr>
        <p:spPr>
          <a:xfrm>
            <a:off x="1264307" y="4815613"/>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61" name="矩形 60"/>
          <p:cNvSpPr/>
          <p:nvPr/>
        </p:nvSpPr>
        <p:spPr>
          <a:xfrm>
            <a:off x="1264307" y="5089792"/>
            <a:ext cx="2974635" cy="600164"/>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2" decel="10000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000" fill="hold"/>
                                        <p:tgtEl>
                                          <p:spTgt spid="41"/>
                                        </p:tgtEl>
                                        <p:attrNameLst>
                                          <p:attrName>ppt_x</p:attrName>
                                        </p:attrNameLst>
                                      </p:cBhvr>
                                      <p:tavLst>
                                        <p:tav tm="0">
                                          <p:val>
                                            <p:strVal val="1+#ppt_w/2"/>
                                          </p:val>
                                        </p:tav>
                                        <p:tav tm="100000">
                                          <p:val>
                                            <p:strVal val="#ppt_x"/>
                                          </p:val>
                                        </p:tav>
                                      </p:tavLst>
                                    </p:anim>
                                    <p:anim calcmode="lin" valueType="num">
                                      <p:cBhvr additive="base">
                                        <p:cTn id="25" dur="1000" fill="hold"/>
                                        <p:tgtEl>
                                          <p:spTgt spid="41"/>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1000" fill="hold"/>
                                        <p:tgtEl>
                                          <p:spTgt spid="34"/>
                                        </p:tgtEl>
                                        <p:attrNameLst>
                                          <p:attrName>ppt_x</p:attrName>
                                        </p:attrNameLst>
                                      </p:cBhvr>
                                      <p:tavLst>
                                        <p:tav tm="0">
                                          <p:val>
                                            <p:strVal val="1+#ppt_w/2"/>
                                          </p:val>
                                        </p:tav>
                                        <p:tav tm="100000">
                                          <p:val>
                                            <p:strVal val="#ppt_x"/>
                                          </p:val>
                                        </p:tav>
                                      </p:tavLst>
                                    </p:anim>
                                    <p:anim calcmode="lin" valueType="num">
                                      <p:cBhvr additive="base">
                                        <p:cTn id="29" dur="1000" fill="hold"/>
                                        <p:tgtEl>
                                          <p:spTgt spid="34"/>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22" presetClass="entr" presetSubtype="4"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2149"/>
                            </p:stCondLst>
                            <p:childTnLst>
                              <p:par>
                                <p:cTn id="35" presetID="22" presetClass="entr" presetSubtype="8"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2649"/>
                            </p:stCondLst>
                            <p:childTnLst>
                              <p:par>
                                <p:cTn id="42" presetID="23" presetClass="entr" presetSubtype="288" decel="100000" fill="hold" grpId="0" nodeType="afterEffect">
                                  <p:stCondLst>
                                    <p:cond delay="0"/>
                                  </p:stCondLst>
                                  <p:iterate type="lt">
                                    <p:tmPct val="15000"/>
                                  </p:iterate>
                                  <p:childTnLst>
                                    <p:set>
                                      <p:cBhvr>
                                        <p:cTn id="43" dur="1" fill="hold">
                                          <p:stCondLst>
                                            <p:cond delay="0"/>
                                          </p:stCondLst>
                                        </p:cTn>
                                        <p:tgtEl>
                                          <p:spTgt spid="56"/>
                                        </p:tgtEl>
                                        <p:attrNameLst>
                                          <p:attrName>style.visibility</p:attrName>
                                        </p:attrNameLst>
                                      </p:cBhvr>
                                      <p:to>
                                        <p:strVal val="visible"/>
                                      </p:to>
                                    </p:set>
                                    <p:anim calcmode="lin" valueType="num">
                                      <p:cBhvr>
                                        <p:cTn id="44" dur="500" fill="hold"/>
                                        <p:tgtEl>
                                          <p:spTgt spid="56"/>
                                        </p:tgtEl>
                                        <p:attrNameLst>
                                          <p:attrName>ppt_w</p:attrName>
                                        </p:attrNameLst>
                                      </p:cBhvr>
                                      <p:tavLst>
                                        <p:tav tm="0">
                                          <p:val>
                                            <p:strVal val="8/3*#ppt_w"/>
                                          </p:val>
                                        </p:tav>
                                        <p:tav tm="100000">
                                          <p:val>
                                            <p:strVal val="#ppt_w"/>
                                          </p:val>
                                        </p:tav>
                                      </p:tavLst>
                                    </p:anim>
                                    <p:anim calcmode="lin" valueType="num">
                                      <p:cBhvr>
                                        <p:cTn id="45" dur="500" fill="hold"/>
                                        <p:tgtEl>
                                          <p:spTgt spid="56"/>
                                        </p:tgtEl>
                                        <p:attrNameLst>
                                          <p:attrName>ppt_h</p:attrName>
                                        </p:attrNameLst>
                                      </p:cBhvr>
                                      <p:tavLst>
                                        <p:tav tm="0">
                                          <p:val>
                                            <p:strVal val="12/3*#ppt_h"/>
                                          </p:val>
                                        </p:tav>
                                        <p:tav tm="100000">
                                          <p:val>
                                            <p:strVal val="#ppt_h"/>
                                          </p:val>
                                        </p:tav>
                                      </p:tavLst>
                                    </p:anim>
                                  </p:childTnLst>
                                </p:cTn>
                              </p:par>
                              <p:par>
                                <p:cTn id="46" presetID="10" presetClass="entr" presetSubtype="0" fill="hold" grpId="1" nodeType="withEffect">
                                  <p:stCondLst>
                                    <p:cond delay="0"/>
                                  </p:stCondLst>
                                  <p:iterate type="lt">
                                    <p:tmPct val="15000"/>
                                  </p:iterate>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par>
                          <p:cTn id="49" fill="hold">
                            <p:stCondLst>
                              <p:cond delay="3525"/>
                            </p:stCondLst>
                            <p:childTnLst>
                              <p:par>
                                <p:cTn id="50" presetID="22" presetClass="entr" presetSubtype="1" fill="hold" grpId="0" nodeType="afterEffect">
                                  <p:stCondLst>
                                    <p:cond delay="0"/>
                                  </p:stCondLst>
                                  <p:iterate type="lt">
                                    <p:tmPct val="3000"/>
                                  </p:iterate>
                                  <p:childTnLst>
                                    <p:set>
                                      <p:cBhvr>
                                        <p:cTn id="51" dur="1" fill="hold">
                                          <p:stCondLst>
                                            <p:cond delay="0"/>
                                          </p:stCondLst>
                                        </p:cTn>
                                        <p:tgtEl>
                                          <p:spTgt spid="57"/>
                                        </p:tgtEl>
                                        <p:attrNameLst>
                                          <p:attrName>style.visibility</p:attrName>
                                        </p:attrNameLst>
                                      </p:cBhvr>
                                      <p:to>
                                        <p:strVal val="visible"/>
                                      </p:to>
                                    </p:set>
                                    <p:animEffect transition="in" filter="wipe(up)">
                                      <p:cBhvr>
                                        <p:cTn id="52" dur="500"/>
                                        <p:tgtEl>
                                          <p:spTgt spid="57"/>
                                        </p:tgtEl>
                                      </p:cBhvr>
                                    </p:animEffect>
                                  </p:childTnLst>
                                </p:cTn>
                              </p:par>
                            </p:childTnLst>
                          </p:cTn>
                        </p:par>
                        <p:par>
                          <p:cTn id="53" fill="hold">
                            <p:stCondLst>
                              <p:cond delay="4550"/>
                            </p:stCondLst>
                            <p:childTnLst>
                              <p:par>
                                <p:cTn id="54" presetID="23" presetClass="entr" presetSubtype="288" decel="100000" fill="hold" grpId="0" nodeType="afterEffect">
                                  <p:stCondLst>
                                    <p:cond delay="0"/>
                                  </p:stCondLst>
                                  <p:iterate type="lt">
                                    <p:tmPct val="15000"/>
                                  </p:iterate>
                                  <p:childTnLst>
                                    <p:set>
                                      <p:cBhvr>
                                        <p:cTn id="55" dur="1" fill="hold">
                                          <p:stCondLst>
                                            <p:cond delay="0"/>
                                          </p:stCondLst>
                                        </p:cTn>
                                        <p:tgtEl>
                                          <p:spTgt spid="58"/>
                                        </p:tgtEl>
                                        <p:attrNameLst>
                                          <p:attrName>style.visibility</p:attrName>
                                        </p:attrNameLst>
                                      </p:cBhvr>
                                      <p:to>
                                        <p:strVal val="visible"/>
                                      </p:to>
                                    </p:set>
                                    <p:anim calcmode="lin" valueType="num">
                                      <p:cBhvr>
                                        <p:cTn id="56" dur="500" fill="hold"/>
                                        <p:tgtEl>
                                          <p:spTgt spid="58"/>
                                        </p:tgtEl>
                                        <p:attrNameLst>
                                          <p:attrName>ppt_w</p:attrName>
                                        </p:attrNameLst>
                                      </p:cBhvr>
                                      <p:tavLst>
                                        <p:tav tm="0">
                                          <p:val>
                                            <p:strVal val="8/3*#ppt_w"/>
                                          </p:val>
                                        </p:tav>
                                        <p:tav tm="100000">
                                          <p:val>
                                            <p:strVal val="#ppt_w"/>
                                          </p:val>
                                        </p:tav>
                                      </p:tavLst>
                                    </p:anim>
                                    <p:anim calcmode="lin" valueType="num">
                                      <p:cBhvr>
                                        <p:cTn id="57" dur="500" fill="hold"/>
                                        <p:tgtEl>
                                          <p:spTgt spid="58"/>
                                        </p:tgtEl>
                                        <p:attrNameLst>
                                          <p:attrName>ppt_h</p:attrName>
                                        </p:attrNameLst>
                                      </p:cBhvr>
                                      <p:tavLst>
                                        <p:tav tm="0">
                                          <p:val>
                                            <p:strVal val="12/3*#ppt_h"/>
                                          </p:val>
                                        </p:tav>
                                        <p:tav tm="100000">
                                          <p:val>
                                            <p:strVal val="#ppt_h"/>
                                          </p:val>
                                        </p:tav>
                                      </p:tavLst>
                                    </p:anim>
                                  </p:childTnLst>
                                </p:cTn>
                              </p:par>
                              <p:par>
                                <p:cTn id="58" presetID="10" presetClass="entr" presetSubtype="0" fill="hold" grpId="1" nodeType="withEffect">
                                  <p:stCondLst>
                                    <p:cond delay="0"/>
                                  </p:stCondLst>
                                  <p:iterate type="lt">
                                    <p:tmPct val="15000"/>
                                  </p:iterate>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childTnLst>
                          </p:cTn>
                        </p:par>
                        <p:par>
                          <p:cTn id="61" fill="hold">
                            <p:stCondLst>
                              <p:cond delay="5425"/>
                            </p:stCondLst>
                            <p:childTnLst>
                              <p:par>
                                <p:cTn id="62" presetID="22" presetClass="entr" presetSubtype="1" fill="hold" grpId="0" nodeType="afterEffect">
                                  <p:stCondLst>
                                    <p:cond delay="0"/>
                                  </p:stCondLst>
                                  <p:iterate type="lt">
                                    <p:tmPct val="3000"/>
                                  </p:iterate>
                                  <p:childTnLst>
                                    <p:set>
                                      <p:cBhvr>
                                        <p:cTn id="63" dur="1" fill="hold">
                                          <p:stCondLst>
                                            <p:cond delay="0"/>
                                          </p:stCondLst>
                                        </p:cTn>
                                        <p:tgtEl>
                                          <p:spTgt spid="59"/>
                                        </p:tgtEl>
                                        <p:attrNameLst>
                                          <p:attrName>style.visibility</p:attrName>
                                        </p:attrNameLst>
                                      </p:cBhvr>
                                      <p:to>
                                        <p:strVal val="visible"/>
                                      </p:to>
                                    </p:set>
                                    <p:animEffect transition="in" filter="wipe(up)">
                                      <p:cBhvr>
                                        <p:cTn id="64" dur="500"/>
                                        <p:tgtEl>
                                          <p:spTgt spid="59"/>
                                        </p:tgtEl>
                                      </p:cBhvr>
                                    </p:animEffect>
                                  </p:childTnLst>
                                </p:cTn>
                              </p:par>
                            </p:childTnLst>
                          </p:cTn>
                        </p:par>
                        <p:par>
                          <p:cTn id="65" fill="hold">
                            <p:stCondLst>
                              <p:cond delay="6450"/>
                            </p:stCondLst>
                            <p:childTnLst>
                              <p:par>
                                <p:cTn id="66" presetID="23" presetClass="entr" presetSubtype="288" decel="100000" fill="hold" grpId="0" nodeType="afterEffect">
                                  <p:stCondLst>
                                    <p:cond delay="0"/>
                                  </p:stCondLst>
                                  <p:iterate type="lt">
                                    <p:tmPct val="15000"/>
                                  </p:iterate>
                                  <p:childTnLst>
                                    <p:set>
                                      <p:cBhvr>
                                        <p:cTn id="67" dur="1" fill="hold">
                                          <p:stCondLst>
                                            <p:cond delay="0"/>
                                          </p:stCondLst>
                                        </p:cTn>
                                        <p:tgtEl>
                                          <p:spTgt spid="60"/>
                                        </p:tgtEl>
                                        <p:attrNameLst>
                                          <p:attrName>style.visibility</p:attrName>
                                        </p:attrNameLst>
                                      </p:cBhvr>
                                      <p:to>
                                        <p:strVal val="visible"/>
                                      </p:to>
                                    </p:set>
                                    <p:anim calcmode="lin" valueType="num">
                                      <p:cBhvr>
                                        <p:cTn id="68" dur="500" fill="hold"/>
                                        <p:tgtEl>
                                          <p:spTgt spid="60"/>
                                        </p:tgtEl>
                                        <p:attrNameLst>
                                          <p:attrName>ppt_w</p:attrName>
                                        </p:attrNameLst>
                                      </p:cBhvr>
                                      <p:tavLst>
                                        <p:tav tm="0">
                                          <p:val>
                                            <p:strVal val="8/3*#ppt_w"/>
                                          </p:val>
                                        </p:tav>
                                        <p:tav tm="100000">
                                          <p:val>
                                            <p:strVal val="#ppt_w"/>
                                          </p:val>
                                        </p:tav>
                                      </p:tavLst>
                                    </p:anim>
                                    <p:anim calcmode="lin" valueType="num">
                                      <p:cBhvr>
                                        <p:cTn id="69" dur="500" fill="hold"/>
                                        <p:tgtEl>
                                          <p:spTgt spid="60"/>
                                        </p:tgtEl>
                                        <p:attrNameLst>
                                          <p:attrName>ppt_h</p:attrName>
                                        </p:attrNameLst>
                                      </p:cBhvr>
                                      <p:tavLst>
                                        <p:tav tm="0">
                                          <p:val>
                                            <p:strVal val="12/3*#ppt_h"/>
                                          </p:val>
                                        </p:tav>
                                        <p:tav tm="100000">
                                          <p:val>
                                            <p:strVal val="#ppt_h"/>
                                          </p:val>
                                        </p:tav>
                                      </p:tavLst>
                                    </p:anim>
                                  </p:childTnLst>
                                </p:cTn>
                              </p:par>
                              <p:par>
                                <p:cTn id="70" presetID="10" presetClass="entr" presetSubtype="0" fill="hold" grpId="1" nodeType="withEffect">
                                  <p:stCondLst>
                                    <p:cond delay="0"/>
                                  </p:stCondLst>
                                  <p:iterate type="lt">
                                    <p:tmPct val="15000"/>
                                  </p:iterate>
                                  <p:childTnLst>
                                    <p:set>
                                      <p:cBhvr>
                                        <p:cTn id="71" dur="1" fill="hold">
                                          <p:stCondLst>
                                            <p:cond delay="0"/>
                                          </p:stCondLst>
                                        </p:cTn>
                                        <p:tgtEl>
                                          <p:spTgt spid="60"/>
                                        </p:tgtEl>
                                        <p:attrNameLst>
                                          <p:attrName>style.visibility</p:attrName>
                                        </p:attrNameLst>
                                      </p:cBhvr>
                                      <p:to>
                                        <p:strVal val="visible"/>
                                      </p:to>
                                    </p:set>
                                    <p:animEffect transition="in" filter="fade">
                                      <p:cBhvr>
                                        <p:cTn id="72" dur="500"/>
                                        <p:tgtEl>
                                          <p:spTgt spid="60"/>
                                        </p:tgtEl>
                                      </p:cBhvr>
                                    </p:animEffect>
                                  </p:childTnLst>
                                </p:cTn>
                              </p:par>
                            </p:childTnLst>
                          </p:cTn>
                        </p:par>
                        <p:par>
                          <p:cTn id="73" fill="hold">
                            <p:stCondLst>
                              <p:cond delay="7325"/>
                            </p:stCondLst>
                            <p:childTnLst>
                              <p:par>
                                <p:cTn id="74" presetID="22" presetClass="entr" presetSubtype="1" fill="hold" grpId="0" nodeType="afterEffect">
                                  <p:stCondLst>
                                    <p:cond delay="0"/>
                                  </p:stCondLst>
                                  <p:iterate type="lt">
                                    <p:tmPct val="3000"/>
                                  </p:iterate>
                                  <p:childTnLst>
                                    <p:set>
                                      <p:cBhvr>
                                        <p:cTn id="75" dur="1" fill="hold">
                                          <p:stCondLst>
                                            <p:cond delay="0"/>
                                          </p:stCondLst>
                                        </p:cTn>
                                        <p:tgtEl>
                                          <p:spTgt spid="61"/>
                                        </p:tgtEl>
                                        <p:attrNameLst>
                                          <p:attrName>style.visibility</p:attrName>
                                        </p:attrNameLst>
                                      </p:cBhvr>
                                      <p:to>
                                        <p:strVal val="visible"/>
                                      </p:to>
                                    </p:set>
                                    <p:animEffect transition="in" filter="wipe(up)">
                                      <p:cBhvr>
                                        <p:cTn id="7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35" grpId="0" animBg="1"/>
      <p:bldP spid="56" grpId="0"/>
      <p:bldP spid="56" grpId="1"/>
      <p:bldP spid="57" grpId="0"/>
      <p:bldP spid="58" grpId="0"/>
      <p:bldP spid="58" grpId="1"/>
      <p:bldP spid="59" grpId="0"/>
      <p:bldP spid="60" grpId="0"/>
      <p:bldP spid="60" grpId="1"/>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391341" y="363181"/>
            <a:ext cx="996817" cy="395711"/>
          </a:xfrm>
          <a:prstGeom prst="rect">
            <a:avLst/>
          </a:prstGeom>
        </p:spPr>
      </p:pic>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02</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1528268" y="1776639"/>
            <a:ext cx="5090536" cy="1015663"/>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603050405020304"/>
              </a:rPr>
              <a:t>产品系列展示</a:t>
            </a:r>
            <a:endParaRPr lang="zh-CN" altLang="en-US" dirty="0">
              <a:sym typeface="Times New Roman" panose="02020603050405020304"/>
            </a:endParaRPr>
          </a:p>
        </p:txBody>
      </p:sp>
      <p:sp>
        <p:nvSpPr>
          <p:cNvPr id="8" name="矩形 7"/>
          <p:cNvSpPr/>
          <p:nvPr/>
        </p:nvSpPr>
        <p:spPr>
          <a:xfrm>
            <a:off x="1586039" y="2733523"/>
            <a:ext cx="4265404" cy="554006"/>
          </a:xfrm>
          <a:prstGeom prst="rect">
            <a:avLst/>
          </a:prstGeom>
        </p:spPr>
        <p:txBody>
          <a:bodyPr wrap="square" lIns="91448" tIns="45724" rIns="91448" bIns="45724">
            <a:spAutoFit/>
          </a:bodyPr>
          <a:lstStyle/>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Chinese  companies  will no longer remain in the hard stage and they are also promoting a culture Chinese  companies  will no longer remain </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in the hard stage and they are also wang ling </a:t>
            </a:r>
            <a:r>
              <a:rPr lang="en-US" altLang="zh-CN" sz="1000" dirty="0" err="1">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yan</a:t>
            </a: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 a culture</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 presetClass="entr" presetSubtype="1" decel="10000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2" nodeType="afterEffect">
                                  <p:stCondLst>
                                    <p:cond delay="0"/>
                                  </p:stCondLst>
                                  <p:iterate type="lt">
                                    <p:tmPct val="1786"/>
                                  </p:iterate>
                                  <p:childTnLst>
                                    <p:set>
                                      <p:cBhvr>
                                        <p:cTn id="20" dur="1" fill="hold">
                                          <p:stCondLst>
                                            <p:cond delay="0"/>
                                          </p:stCondLst>
                                        </p:cTn>
                                        <p:tgtEl>
                                          <p:spTgt spid="7"/>
                                        </p:tgtEl>
                                        <p:attrNameLst>
                                          <p:attrName>style.visibility</p:attrName>
                                        </p:attrNameLst>
                                      </p:cBhvr>
                                      <p:to>
                                        <p:strVal val="visible"/>
                                      </p:to>
                                    </p:set>
                                    <p:anim to="" calcmode="lin" valueType="num">
                                      <p:cBhvr>
                                        <p:cTn id="21"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22"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23" fill="hold">
                            <p:stCondLst>
                              <p:cond delay="1775"/>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25"/>
                            </p:stCondLst>
                            <p:childTnLst>
                              <p:par>
                                <p:cTn id="30" presetID="14" presetClass="entr" presetSubtype="1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新品展示</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组合 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1085451" y="1981926"/>
            <a:ext cx="595035" cy="584775"/>
            <a:chOff x="1085450" y="2111368"/>
            <a:chExt cx="595035" cy="584775"/>
          </a:xfrm>
          <a:solidFill>
            <a:schemeClr val="tx1"/>
          </a:solidFill>
        </p:grpSpPr>
        <p:sp>
          <p:nvSpPr>
            <p:cNvPr id="3" name="矩形 2"/>
            <p:cNvSpPr/>
            <p:nvPr/>
          </p:nvSpPr>
          <p:spPr>
            <a:xfrm>
              <a:off x="1143574" y="2173856"/>
              <a:ext cx="466151" cy="466151"/>
            </a:xfrm>
            <a:prstGeom prst="rect">
              <a:avLst/>
            </a:prstGeom>
            <a:grp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a:ea typeface="微软雅黑" panose="020B0503020204020204" pitchFamily="34" charset="-122"/>
                <a:sym typeface="Times New Roman" panose="02020603050405020304"/>
              </a:endParaRPr>
            </a:p>
          </p:txBody>
        </p:sp>
        <p:sp>
          <p:nvSpPr>
            <p:cNvPr id="4" name="文本框 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085450" y="2111368"/>
              <a:ext cx="595035" cy="584775"/>
            </a:xfrm>
            <a:prstGeom prst="rect">
              <a:avLst/>
            </a:prstGeom>
            <a:grp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01</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grpSp>
        <p:nvGrpSpPr>
          <p:cNvPr id="6" name="组合 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1085451" y="3402831"/>
            <a:ext cx="595035" cy="584775"/>
            <a:chOff x="1085450" y="2111368"/>
            <a:chExt cx="595035" cy="584775"/>
          </a:xfrm>
          <a:solidFill>
            <a:schemeClr val="tx1"/>
          </a:solidFill>
        </p:grpSpPr>
        <p:sp>
          <p:nvSpPr>
            <p:cNvPr id="9" name="矩形 8"/>
            <p:cNvSpPr/>
            <p:nvPr/>
          </p:nvSpPr>
          <p:spPr>
            <a:xfrm>
              <a:off x="1143574" y="2173856"/>
              <a:ext cx="466151" cy="466151"/>
            </a:xfrm>
            <a:prstGeom prst="rect">
              <a:avLst/>
            </a:prstGeom>
            <a:grp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a:ea typeface="微软雅黑" panose="020B0503020204020204" pitchFamily="34" charset="-122"/>
                <a:sym typeface="Times New Roman" panose="02020603050405020304"/>
              </a:endParaRPr>
            </a:p>
          </p:txBody>
        </p:sp>
        <p:sp>
          <p:nvSpPr>
            <p:cNvPr id="10" name="文本框 9"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085450" y="2111368"/>
              <a:ext cx="595035" cy="584775"/>
            </a:xfrm>
            <a:prstGeom prst="rect">
              <a:avLst/>
            </a:prstGeom>
            <a:grp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02</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grpSp>
        <p:nvGrpSpPr>
          <p:cNvPr id="12" name="组合 1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1085451" y="4823736"/>
            <a:ext cx="595035" cy="584775"/>
            <a:chOff x="1085450" y="2111368"/>
            <a:chExt cx="595035" cy="584775"/>
          </a:xfrm>
          <a:solidFill>
            <a:schemeClr val="tx1"/>
          </a:solidFill>
        </p:grpSpPr>
        <p:sp>
          <p:nvSpPr>
            <p:cNvPr id="13" name="矩形 12"/>
            <p:cNvSpPr/>
            <p:nvPr/>
          </p:nvSpPr>
          <p:spPr>
            <a:xfrm>
              <a:off x="1143574" y="2173856"/>
              <a:ext cx="466151" cy="466151"/>
            </a:xfrm>
            <a:prstGeom prst="rect">
              <a:avLst/>
            </a:prstGeom>
            <a:grp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a:ea typeface="微软雅黑" panose="020B0503020204020204" pitchFamily="34" charset="-122"/>
                <a:sym typeface="Times New Roman" panose="02020603050405020304"/>
              </a:endParaRPr>
            </a:p>
          </p:txBody>
        </p:sp>
        <p:sp>
          <p:nvSpPr>
            <p:cNvPr id="14" name="文本框 1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085450" y="2111368"/>
              <a:ext cx="595035" cy="584775"/>
            </a:xfrm>
            <a:prstGeom prst="rect">
              <a:avLst/>
            </a:prstGeom>
            <a:grp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03</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grpSp>
        <p:nvGrpSpPr>
          <p:cNvPr id="15" name="组合 14"/>
          <p:cNvGrpSpPr/>
          <p:nvPr/>
        </p:nvGrpSpPr>
        <p:grpSpPr>
          <a:xfrm>
            <a:off x="4015873" y="1740764"/>
            <a:ext cx="8496656" cy="4452694"/>
            <a:chOff x="3549590" y="1752875"/>
            <a:chExt cx="8496656" cy="4452694"/>
          </a:xfrm>
        </p:grpSpPr>
        <p:pic>
          <p:nvPicPr>
            <p:cNvPr id="16" name="图片 1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PicPr>
              <a:picLocks noChangeAspect="1"/>
            </p:cNvPicPr>
            <p:nvPr/>
          </p:nvPicPr>
          <p:blipFill>
            <a:blip r:embed="rId1" cstate="email"/>
            <a:stretch>
              <a:fillRect/>
            </a:stretch>
          </p:blipFill>
          <p:spPr>
            <a:xfrm>
              <a:off x="3549590" y="1752875"/>
              <a:ext cx="8496656" cy="4452694"/>
            </a:xfrm>
            <a:prstGeom prst="rect">
              <a:avLst/>
            </a:prstGeom>
          </p:spPr>
        </p:pic>
        <p:pic>
          <p:nvPicPr>
            <p:cNvPr id="17" name="图片占位符 19"/>
            <p:cNvPicPr>
              <a:picLocks noChangeAspect="1"/>
            </p:cNvPicPr>
            <p:nvPr/>
          </p:nvPicPr>
          <p:blipFill>
            <a:blip r:embed="rId2" cstate="email">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5892128" y="2030888"/>
              <a:ext cx="4880836" cy="3003800"/>
            </a:xfrm>
            <a:prstGeom prst="rect">
              <a:avLst/>
            </a:prstGeom>
          </p:spPr>
        </p:pic>
      </p:grpSp>
      <p:grpSp>
        <p:nvGrpSpPr>
          <p:cNvPr id="18" name="Group 25"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1867608" y="1748107"/>
            <a:ext cx="3328123" cy="921711"/>
            <a:chOff x="2223374" y="1845832"/>
            <a:chExt cx="3872626" cy="921712"/>
          </a:xfrm>
        </p:grpSpPr>
        <p:sp>
          <p:nvSpPr>
            <p:cNvPr id="19" name="Rectangle 6"/>
            <p:cNvSpPr/>
            <p:nvPr/>
          </p:nvSpPr>
          <p:spPr>
            <a:xfrm>
              <a:off x="2228602" y="2182511"/>
              <a:ext cx="3867398" cy="585033"/>
            </a:xfrm>
            <a:prstGeom prst="rect">
              <a:avLst/>
            </a:prstGeom>
          </p:spPr>
          <p:txBody>
            <a:bodyPr wrap="square">
              <a:spAutoFit/>
            </a:bodyPr>
            <a:lstStyle/>
            <a:p>
              <a:pPr defTabSz="914400">
                <a:lnSpc>
                  <a:spcPct val="150000"/>
                </a:lnSpc>
              </a:pP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请替换文字内容，修改文字内容，也可以直接复制你的内容到此。请替换文字内容，修改文字内容</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0" name="Rectangle 8"/>
            <p:cNvSpPr/>
            <p:nvPr/>
          </p:nvSpPr>
          <p:spPr>
            <a:xfrm>
              <a:off x="2223374" y="1845832"/>
              <a:ext cx="2653321" cy="461665"/>
            </a:xfrm>
            <a:prstGeom prst="rect">
              <a:avLst/>
            </a:prstGeom>
          </p:spPr>
          <p:txBody>
            <a:bodyPr wrap="square">
              <a:spAutoFit/>
            </a:bodyPr>
            <a:lstStyle/>
            <a:p>
              <a:pPr defTabSz="914400">
                <a:lnSpc>
                  <a:spcPct val="15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1</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21" name="Group 26"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1867608" y="3202178"/>
            <a:ext cx="3328123" cy="921711"/>
            <a:chOff x="2223374" y="3299908"/>
            <a:chExt cx="3872626" cy="921712"/>
          </a:xfrm>
        </p:grpSpPr>
        <p:sp>
          <p:nvSpPr>
            <p:cNvPr id="22" name="Rectangle 11"/>
            <p:cNvSpPr/>
            <p:nvPr/>
          </p:nvSpPr>
          <p:spPr>
            <a:xfrm>
              <a:off x="2228602" y="3636587"/>
              <a:ext cx="3867398" cy="585033"/>
            </a:xfrm>
            <a:prstGeom prst="rect">
              <a:avLst/>
            </a:prstGeom>
          </p:spPr>
          <p:txBody>
            <a:bodyPr wrap="square">
              <a:spAutoFit/>
            </a:bodyPr>
            <a:lstStyle/>
            <a:p>
              <a:pPr defTabSz="914400">
                <a:lnSpc>
                  <a:spcPct val="150000"/>
                </a:lnSpc>
              </a:pP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请替换文字内容，修改文字内容，也可以直接复制你的内容到此。请替换文字内容，修改文字内容</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3" name="Rectangle 12"/>
            <p:cNvSpPr/>
            <p:nvPr/>
          </p:nvSpPr>
          <p:spPr>
            <a:xfrm>
              <a:off x="2223374" y="3299908"/>
              <a:ext cx="2653321" cy="461665"/>
            </a:xfrm>
            <a:prstGeom prst="rect">
              <a:avLst/>
            </a:prstGeom>
          </p:spPr>
          <p:txBody>
            <a:bodyPr wrap="square">
              <a:spAutoFit/>
            </a:bodyPr>
            <a:lstStyle/>
            <a:p>
              <a:pPr defTabSz="914400">
                <a:lnSpc>
                  <a:spcPct val="15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2</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24" name="Group 27"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1862382" y="4653054"/>
            <a:ext cx="3328123" cy="952360"/>
            <a:chOff x="2218148" y="4750774"/>
            <a:chExt cx="3872626" cy="952359"/>
          </a:xfrm>
        </p:grpSpPr>
        <p:sp>
          <p:nvSpPr>
            <p:cNvPr id="25" name="Rectangle 15"/>
            <p:cNvSpPr/>
            <p:nvPr/>
          </p:nvSpPr>
          <p:spPr>
            <a:xfrm>
              <a:off x="2223376" y="5087453"/>
              <a:ext cx="3867398" cy="615680"/>
            </a:xfrm>
            <a:prstGeom prst="rect">
              <a:avLst/>
            </a:prstGeom>
          </p:spPr>
          <p:txBody>
            <a:bodyPr wrap="square">
              <a:spAutoFit/>
            </a:bodyPr>
            <a:lstStyle/>
            <a:p>
              <a:pPr defTabSz="914400">
                <a:lnSpc>
                  <a:spcPct val="150000"/>
                </a:lnSpc>
              </a:pPr>
              <a:r>
                <a:rPr lang="zh-CN" altLang="en-US" sz="1200"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替换文字内容，修改文字内容，也可以直接复制你的内容到此。请替换文字内容，修改文字内容</a:t>
              </a:r>
              <a:endParaRPr lang="zh-CN" altLang="en-US" sz="1200"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6" name="Rectangle 16"/>
            <p:cNvSpPr/>
            <p:nvPr/>
          </p:nvSpPr>
          <p:spPr>
            <a:xfrm>
              <a:off x="2218148" y="4750774"/>
              <a:ext cx="2653321" cy="461665"/>
            </a:xfrm>
            <a:prstGeom prst="rect">
              <a:avLst/>
            </a:prstGeom>
          </p:spPr>
          <p:txBody>
            <a:bodyPr wrap="square">
              <a:spAutoFit/>
            </a:bodyPr>
            <a:lstStyle/>
            <a:p>
              <a:pPr defTabSz="914400">
                <a:lnSpc>
                  <a:spcPct val="15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3</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42" presetClass="entr" presetSubtype="0" fill="hold" nodeType="afterEffect">
                                  <p:stCondLst>
                                    <p:cond delay="0"/>
                                  </p:stCondLst>
                                  <p:iterate type="lt">
                                    <p:tmPct val="1786"/>
                                  </p:iterate>
                                  <p:childTnLst>
                                    <p:set>
                                      <p:cBhvr>
                                        <p:cTn id="23" dur="1" fill="hold">
                                          <p:stCondLst>
                                            <p:cond delay="0"/>
                                          </p:stCondLst>
                                        </p:cTn>
                                        <p:tgtEl>
                                          <p:spTgt spid="15"/>
                                        </p:tgtEl>
                                        <p:attrNameLst>
                                          <p:attrName>style.visibility</p:attrName>
                                        </p:attrNameLst>
                                      </p:cBhvr>
                                      <p:to>
                                        <p:strVal val="visible"/>
                                      </p:to>
                                    </p:set>
                                    <p:anim to="" calcmode="lin" valueType="num">
                                      <p:cBhvr>
                                        <p:cTn id="24" dur="700" fill="hold">
                                          <p:stCondLst>
                                            <p:cond delay="0"/>
                                          </p:stCondLst>
                                        </p:cTn>
                                        <p:tgtEl>
                                          <p:spTgt spid="15"/>
                                        </p:tgtEl>
                                        <p:attrNameLst>
                                          <p:attrName>ppt_y</p:attrName>
                                        </p:attrNameLst>
                                      </p:cBhvr>
                                      <p:tavLst>
                                        <p:tav tm="0" fmla="#ppt_y+(8/9)*(#ppt_y-(#ppt_y+0.1))*((1.5-1.5*$)^2-(1.5-1.5*$)^3)">
                                          <p:val>
                                            <p:fltVal val="0"/>
                                          </p:val>
                                        </p:tav>
                                        <p:tav tm="100000">
                                          <p:val>
                                            <p:fltVal val="1"/>
                                          </p:val>
                                        </p:tav>
                                      </p:tavLst>
                                    </p:anim>
                                    <p:anim to="" calcmode="lin" valueType="num">
                                      <p:cBhvr>
                                        <p:cTn id="25" dur="700" fill="hold">
                                          <p:stCondLst>
                                            <p:cond delay="0"/>
                                          </p:stCondLst>
                                        </p:cTn>
                                        <p:tgtEl>
                                          <p:spTgt spid="15"/>
                                        </p:tgtEl>
                                        <p:attrNameLst>
                                          <p:attrName>style.opacity</p:attrName>
                                        </p:attrNameLst>
                                      </p:cBhvr>
                                      <p:tavLst>
                                        <p:tav tm="0" fmla="1+(8/9)*(1-0)*((1.5-1.5*$)^2-(1.5-1.5*$)^3)">
                                          <p:val>
                                            <p:fltVal val="0"/>
                                          </p:val>
                                        </p:tav>
                                        <p:tav tm="100000">
                                          <p:val>
                                            <p:fltVal val="1"/>
                                          </p:val>
                                        </p:tav>
                                      </p:tavLst>
                                    </p:anim>
                                  </p:childTnLst>
                                </p:cTn>
                              </p:par>
                            </p:childTnLst>
                          </p:cTn>
                        </p:par>
                        <p:par>
                          <p:cTn id="26" fill="hold">
                            <p:stCondLst>
                              <p:cond delay="1349"/>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1849"/>
                            </p:stCondLst>
                            <p:childTnLst>
                              <p:par>
                                <p:cTn id="33" presetID="53" presetClass="entr" presetSubtype="1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2349"/>
                            </p:stCondLst>
                            <p:childTnLst>
                              <p:par>
                                <p:cTn id="39" presetID="53" presetClass="entr" presetSubtype="16"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2" presetClass="entr" presetSubtype="4" decel="10000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750" fill="hold"/>
                                        <p:tgtEl>
                                          <p:spTgt spid="18"/>
                                        </p:tgtEl>
                                        <p:attrNameLst>
                                          <p:attrName>ppt_x</p:attrName>
                                        </p:attrNameLst>
                                      </p:cBhvr>
                                      <p:tavLst>
                                        <p:tav tm="0">
                                          <p:val>
                                            <p:strVal val="#ppt_x"/>
                                          </p:val>
                                        </p:tav>
                                        <p:tav tm="100000">
                                          <p:val>
                                            <p:strVal val="#ppt_x"/>
                                          </p:val>
                                        </p:tav>
                                      </p:tavLst>
                                    </p:anim>
                                    <p:anim calcmode="lin" valueType="num">
                                      <p:cBhvr additive="base">
                                        <p:cTn id="47" dur="75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decel="10000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750" fill="hold"/>
                                        <p:tgtEl>
                                          <p:spTgt spid="21"/>
                                        </p:tgtEl>
                                        <p:attrNameLst>
                                          <p:attrName>ppt_x</p:attrName>
                                        </p:attrNameLst>
                                      </p:cBhvr>
                                      <p:tavLst>
                                        <p:tav tm="0">
                                          <p:val>
                                            <p:strVal val="#ppt_x"/>
                                          </p:val>
                                        </p:tav>
                                        <p:tav tm="100000">
                                          <p:val>
                                            <p:strVal val="#ppt_x"/>
                                          </p:val>
                                        </p:tav>
                                      </p:tavLst>
                                    </p:anim>
                                    <p:anim calcmode="lin" valueType="num">
                                      <p:cBhvr additive="base">
                                        <p:cTn id="51" dur="75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decel="10000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ppt_x"/>
                                          </p:val>
                                        </p:tav>
                                        <p:tav tm="100000">
                                          <p:val>
                                            <p:strVal val="#ppt_x"/>
                                          </p:val>
                                        </p:tav>
                                      </p:tavLst>
                                    </p:anim>
                                    <p:anim calcmode="lin" valueType="num">
                                      <p:cBhvr additive="base">
                                        <p:cTn id="55"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产品特点</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18" name="Freeform 6"/>
          <p:cNvSpPr/>
          <p:nvPr/>
        </p:nvSpPr>
        <p:spPr bwMode="auto">
          <a:xfrm>
            <a:off x="4298746" y="2347404"/>
            <a:ext cx="2825751" cy="3217863"/>
          </a:xfrm>
          <a:custGeom>
            <a:avLst/>
            <a:gdLst>
              <a:gd name="T0" fmla="*/ 742 w 742"/>
              <a:gd name="T1" fmla="*/ 125 h 844"/>
              <a:gd name="T2" fmla="*/ 469 w 742"/>
              <a:gd name="T3" fmla="*/ 7 h 844"/>
              <a:gd name="T4" fmla="*/ 185 w 742"/>
              <a:gd name="T5" fmla="*/ 91 h 844"/>
              <a:gd name="T6" fmla="*/ 41 w 742"/>
              <a:gd name="T7" fmla="*/ 348 h 844"/>
              <a:gd name="T8" fmla="*/ 150 w 742"/>
              <a:gd name="T9" fmla="*/ 693 h 844"/>
              <a:gd name="T10" fmla="*/ 0 w 742"/>
              <a:gd name="T11" fmla="*/ 844 h 844"/>
            </a:gdLst>
            <a:ahLst/>
            <a:cxnLst>
              <a:cxn ang="0">
                <a:pos x="T0" y="T1"/>
              </a:cxn>
              <a:cxn ang="0">
                <a:pos x="T2" y="T3"/>
              </a:cxn>
              <a:cxn ang="0">
                <a:pos x="T4" y="T5"/>
              </a:cxn>
              <a:cxn ang="0">
                <a:pos x="T6" y="T7"/>
              </a:cxn>
              <a:cxn ang="0">
                <a:pos x="T8" y="T9"/>
              </a:cxn>
              <a:cxn ang="0">
                <a:pos x="T10" y="T11"/>
              </a:cxn>
            </a:cxnLst>
            <a:rect l="0" t="0" r="r" b="b"/>
            <a:pathLst>
              <a:path w="742" h="844">
                <a:moveTo>
                  <a:pt x="742" y="125"/>
                </a:moveTo>
                <a:cubicBezTo>
                  <a:pt x="667" y="57"/>
                  <a:pt x="570" y="14"/>
                  <a:pt x="469" y="7"/>
                </a:cubicBezTo>
                <a:cubicBezTo>
                  <a:pt x="369" y="0"/>
                  <a:pt x="265" y="29"/>
                  <a:pt x="185" y="91"/>
                </a:cubicBezTo>
                <a:cubicBezTo>
                  <a:pt x="106" y="153"/>
                  <a:pt x="51" y="247"/>
                  <a:pt x="41" y="348"/>
                </a:cubicBezTo>
                <a:cubicBezTo>
                  <a:pt x="28" y="470"/>
                  <a:pt x="79" y="592"/>
                  <a:pt x="150" y="693"/>
                </a:cubicBezTo>
                <a:cubicBezTo>
                  <a:pt x="102" y="746"/>
                  <a:pt x="53" y="796"/>
                  <a:pt x="0" y="844"/>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9" name="Freeform 7"/>
          <p:cNvSpPr/>
          <p:nvPr/>
        </p:nvSpPr>
        <p:spPr bwMode="auto">
          <a:xfrm>
            <a:off x="4336846" y="1947352"/>
            <a:ext cx="3271839" cy="2794000"/>
          </a:xfrm>
          <a:custGeom>
            <a:avLst/>
            <a:gdLst>
              <a:gd name="T0" fmla="*/ 0 w 859"/>
              <a:gd name="T1" fmla="*/ 0 h 733"/>
              <a:gd name="T2" fmla="*/ 154 w 859"/>
              <a:gd name="T3" fmla="*/ 154 h 733"/>
              <a:gd name="T4" fmla="*/ 502 w 859"/>
              <a:gd name="T5" fmla="*/ 46 h 733"/>
              <a:gd name="T6" fmla="*/ 816 w 859"/>
              <a:gd name="T7" fmla="*/ 320 h 733"/>
              <a:gd name="T8" fmla="*/ 730 w 859"/>
              <a:gd name="T9" fmla="*/ 733 h 733"/>
            </a:gdLst>
            <a:ahLst/>
            <a:cxnLst>
              <a:cxn ang="0">
                <a:pos x="T0" y="T1"/>
              </a:cxn>
              <a:cxn ang="0">
                <a:pos x="T2" y="T3"/>
              </a:cxn>
              <a:cxn ang="0">
                <a:pos x="T4" y="T5"/>
              </a:cxn>
              <a:cxn ang="0">
                <a:pos x="T6" y="T7"/>
              </a:cxn>
              <a:cxn ang="0">
                <a:pos x="T8" y="T9"/>
              </a:cxn>
            </a:cxnLst>
            <a:rect l="0" t="0" r="r" b="b"/>
            <a:pathLst>
              <a:path w="859" h="733">
                <a:moveTo>
                  <a:pt x="0" y="0"/>
                </a:moveTo>
                <a:cubicBezTo>
                  <a:pt x="51" y="51"/>
                  <a:pt x="103" y="103"/>
                  <a:pt x="154" y="154"/>
                </a:cubicBezTo>
                <a:cubicBezTo>
                  <a:pt x="252" y="78"/>
                  <a:pt x="378" y="29"/>
                  <a:pt x="502" y="46"/>
                </a:cubicBezTo>
                <a:cubicBezTo>
                  <a:pt x="647" y="66"/>
                  <a:pt x="773" y="180"/>
                  <a:pt x="816" y="320"/>
                </a:cubicBezTo>
                <a:cubicBezTo>
                  <a:pt x="859" y="460"/>
                  <a:pt x="822" y="619"/>
                  <a:pt x="730" y="733"/>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0" name="Freeform 8"/>
          <p:cNvSpPr/>
          <p:nvPr/>
        </p:nvSpPr>
        <p:spPr bwMode="auto">
          <a:xfrm>
            <a:off x="4649585" y="2782377"/>
            <a:ext cx="3324225" cy="2774950"/>
          </a:xfrm>
          <a:custGeom>
            <a:avLst/>
            <a:gdLst>
              <a:gd name="T0" fmla="*/ 144 w 873"/>
              <a:gd name="T1" fmla="*/ 0 h 728"/>
              <a:gd name="T2" fmla="*/ 35 w 873"/>
              <a:gd name="T3" fmla="*/ 394 h 728"/>
              <a:gd name="T4" fmla="*/ 320 w 873"/>
              <a:gd name="T5" fmla="*/ 686 h 728"/>
              <a:gd name="T6" fmla="*/ 716 w 873"/>
              <a:gd name="T7" fmla="*/ 587 h 728"/>
              <a:gd name="T8" fmla="*/ 873 w 873"/>
              <a:gd name="T9" fmla="*/ 728 h 728"/>
            </a:gdLst>
            <a:ahLst/>
            <a:cxnLst>
              <a:cxn ang="0">
                <a:pos x="T0" y="T1"/>
              </a:cxn>
              <a:cxn ang="0">
                <a:pos x="T2" y="T3"/>
              </a:cxn>
              <a:cxn ang="0">
                <a:pos x="T4" y="T5"/>
              </a:cxn>
              <a:cxn ang="0">
                <a:pos x="T6" y="T7"/>
              </a:cxn>
              <a:cxn ang="0">
                <a:pos x="T8" y="T9"/>
              </a:cxn>
            </a:cxnLst>
            <a:rect l="0" t="0" r="r" b="b"/>
            <a:pathLst>
              <a:path w="873" h="728">
                <a:moveTo>
                  <a:pt x="144" y="0"/>
                </a:moveTo>
                <a:cubicBezTo>
                  <a:pt x="43" y="100"/>
                  <a:pt x="0" y="256"/>
                  <a:pt x="35" y="394"/>
                </a:cubicBezTo>
                <a:cubicBezTo>
                  <a:pt x="70" y="531"/>
                  <a:pt x="183" y="647"/>
                  <a:pt x="320" y="686"/>
                </a:cubicBezTo>
                <a:cubicBezTo>
                  <a:pt x="457" y="725"/>
                  <a:pt x="613" y="685"/>
                  <a:pt x="716" y="587"/>
                </a:cubicBezTo>
                <a:cubicBezTo>
                  <a:pt x="771" y="631"/>
                  <a:pt x="824" y="678"/>
                  <a:pt x="873" y="728"/>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1" name="Freeform 9"/>
          <p:cNvSpPr/>
          <p:nvPr/>
        </p:nvSpPr>
        <p:spPr bwMode="auto">
          <a:xfrm>
            <a:off x="5167108" y="1963229"/>
            <a:ext cx="2741613" cy="3292475"/>
          </a:xfrm>
          <a:custGeom>
            <a:avLst/>
            <a:gdLst>
              <a:gd name="T0" fmla="*/ 0 w 720"/>
              <a:gd name="T1" fmla="*/ 717 h 864"/>
              <a:gd name="T2" fmla="*/ 387 w 720"/>
              <a:gd name="T3" fmla="*/ 830 h 864"/>
              <a:gd name="T4" fmla="*/ 676 w 720"/>
              <a:gd name="T5" fmla="*/ 550 h 864"/>
              <a:gd name="T6" fmla="*/ 577 w 720"/>
              <a:gd name="T7" fmla="*/ 160 h 864"/>
              <a:gd name="T8" fmla="*/ 720 w 720"/>
              <a:gd name="T9" fmla="*/ 0 h 864"/>
            </a:gdLst>
            <a:ahLst/>
            <a:cxnLst>
              <a:cxn ang="0">
                <a:pos x="T0" y="T1"/>
              </a:cxn>
              <a:cxn ang="0">
                <a:pos x="T2" y="T3"/>
              </a:cxn>
              <a:cxn ang="0">
                <a:pos x="T4" y="T5"/>
              </a:cxn>
              <a:cxn ang="0">
                <a:pos x="T6" y="T7"/>
              </a:cxn>
              <a:cxn ang="0">
                <a:pos x="T8" y="T9"/>
              </a:cxn>
            </a:cxnLst>
            <a:rect l="0" t="0" r="r" b="b"/>
            <a:pathLst>
              <a:path w="720" h="864">
                <a:moveTo>
                  <a:pt x="0" y="717"/>
                </a:moveTo>
                <a:cubicBezTo>
                  <a:pt x="97" y="819"/>
                  <a:pt x="250" y="864"/>
                  <a:pt x="387" y="830"/>
                </a:cubicBezTo>
                <a:cubicBezTo>
                  <a:pt x="523" y="796"/>
                  <a:pt x="638" y="686"/>
                  <a:pt x="676" y="550"/>
                </a:cubicBezTo>
                <a:cubicBezTo>
                  <a:pt x="715" y="415"/>
                  <a:pt x="675" y="260"/>
                  <a:pt x="577" y="160"/>
                </a:cubicBezTo>
                <a:cubicBezTo>
                  <a:pt x="622" y="105"/>
                  <a:pt x="671" y="52"/>
                  <a:pt x="720" y="0"/>
                </a:cubicBezTo>
              </a:path>
            </a:pathLst>
          </a:custGeom>
          <a:noFill/>
          <a:ln w="46038"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2" name="椭圆 21"/>
          <p:cNvSpPr/>
          <p:nvPr/>
        </p:nvSpPr>
        <p:spPr>
          <a:xfrm>
            <a:off x="4903840" y="2529352"/>
            <a:ext cx="2426109" cy="2426109"/>
          </a:xfrm>
          <a:prstGeom prst="ellipse">
            <a:avLst/>
          </a:prstGeom>
          <a:blipFill dpi="0" rotWithShape="1">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a:ea typeface="微软雅黑" panose="020B0503020204020204" pitchFamily="34" charset="-122"/>
              <a:sym typeface="Times New Roman" panose="02020603050405020304"/>
            </a:endParaRPr>
          </a:p>
        </p:txBody>
      </p:sp>
      <p:sp>
        <p:nvSpPr>
          <p:cNvPr id="23" name="Freeform 29"/>
          <p:cNvSpPr>
            <a:spLocks noEditPoints="1"/>
          </p:cNvSpPr>
          <p:nvPr/>
        </p:nvSpPr>
        <p:spPr bwMode="auto">
          <a:xfrm>
            <a:off x="9755823" y="1509236"/>
            <a:ext cx="513495" cy="578156"/>
          </a:xfrm>
          <a:custGeom>
            <a:avLst/>
            <a:gdLst>
              <a:gd name="T0" fmla="*/ 45 w 135"/>
              <a:gd name="T1" fmla="*/ 117 h 152"/>
              <a:gd name="T2" fmla="*/ 35 w 135"/>
              <a:gd name="T3" fmla="*/ 91 h 152"/>
              <a:gd name="T4" fmla="*/ 29 w 135"/>
              <a:gd name="T5" fmla="*/ 68 h 152"/>
              <a:gd name="T6" fmla="*/ 69 w 135"/>
              <a:gd name="T7" fmla="*/ 26 h 152"/>
              <a:gd name="T8" fmla="*/ 108 w 135"/>
              <a:gd name="T9" fmla="*/ 68 h 152"/>
              <a:gd name="T10" fmla="*/ 103 w 135"/>
              <a:gd name="T11" fmla="*/ 91 h 152"/>
              <a:gd name="T12" fmla="*/ 93 w 135"/>
              <a:gd name="T13" fmla="*/ 113 h 152"/>
              <a:gd name="T14" fmla="*/ 82 w 135"/>
              <a:gd name="T15" fmla="*/ 120 h 152"/>
              <a:gd name="T16" fmla="*/ 65 w 135"/>
              <a:gd name="T17" fmla="*/ 124 h 152"/>
              <a:gd name="T18" fmla="*/ 50 w 135"/>
              <a:gd name="T19" fmla="*/ 130 h 152"/>
              <a:gd name="T20" fmla="*/ 47 w 135"/>
              <a:gd name="T21" fmla="*/ 134 h 152"/>
              <a:gd name="T22" fmla="*/ 48 w 135"/>
              <a:gd name="T23" fmla="*/ 138 h 152"/>
              <a:gd name="T24" fmla="*/ 52 w 135"/>
              <a:gd name="T25" fmla="*/ 138 h 152"/>
              <a:gd name="T26" fmla="*/ 84 w 135"/>
              <a:gd name="T27" fmla="*/ 132 h 152"/>
              <a:gd name="T28" fmla="*/ 88 w 135"/>
              <a:gd name="T29" fmla="*/ 133 h 152"/>
              <a:gd name="T30" fmla="*/ 89 w 135"/>
              <a:gd name="T31" fmla="*/ 137 h 152"/>
              <a:gd name="T32" fmla="*/ 86 w 135"/>
              <a:gd name="T33" fmla="*/ 141 h 152"/>
              <a:gd name="T34" fmla="*/ 74 w 135"/>
              <a:gd name="T35" fmla="*/ 147 h 152"/>
              <a:gd name="T36" fmla="*/ 59 w 135"/>
              <a:gd name="T37" fmla="*/ 152 h 152"/>
              <a:gd name="T38" fmla="*/ 59 w 135"/>
              <a:gd name="T39" fmla="*/ 67 h 152"/>
              <a:gd name="T40" fmla="*/ 67 w 135"/>
              <a:gd name="T41" fmla="*/ 77 h 152"/>
              <a:gd name="T42" fmla="*/ 78 w 135"/>
              <a:gd name="T43" fmla="*/ 58 h 152"/>
              <a:gd name="T44" fmla="*/ 15 w 135"/>
              <a:gd name="T45" fmla="*/ 69 h 152"/>
              <a:gd name="T46" fmla="*/ 0 w 135"/>
              <a:gd name="T47" fmla="*/ 66 h 152"/>
              <a:gd name="T48" fmla="*/ 22 w 135"/>
              <a:gd name="T49" fmla="*/ 40 h 152"/>
              <a:gd name="T50" fmla="*/ 9 w 135"/>
              <a:gd name="T51" fmla="*/ 34 h 152"/>
              <a:gd name="T52" fmla="*/ 41 w 135"/>
              <a:gd name="T53" fmla="*/ 21 h 152"/>
              <a:gd name="T54" fmla="*/ 35 w 135"/>
              <a:gd name="T55" fmla="*/ 11 h 152"/>
              <a:gd name="T56" fmla="*/ 68 w 135"/>
              <a:gd name="T57" fmla="*/ 0 h 152"/>
              <a:gd name="T58" fmla="*/ 69 w 135"/>
              <a:gd name="T59" fmla="*/ 15 h 152"/>
              <a:gd name="T60" fmla="*/ 101 w 135"/>
              <a:gd name="T61" fmla="*/ 11 h 152"/>
              <a:gd name="T62" fmla="*/ 96 w 135"/>
              <a:gd name="T63" fmla="*/ 22 h 152"/>
              <a:gd name="T64" fmla="*/ 126 w 135"/>
              <a:gd name="T65" fmla="*/ 36 h 152"/>
              <a:gd name="T66" fmla="*/ 117 w 135"/>
              <a:gd name="T67" fmla="*/ 40 h 152"/>
              <a:gd name="T68" fmla="*/ 115 w 135"/>
              <a:gd name="T69" fmla="*/ 41 h 152"/>
              <a:gd name="T70" fmla="*/ 135 w 135"/>
              <a:gd name="T71" fmla="*/ 69 h 152"/>
              <a:gd name="T72" fmla="*/ 121 w 135"/>
              <a:gd name="T73" fmla="*/ 69 h 152"/>
              <a:gd name="T74" fmla="*/ 68 w 135"/>
              <a:gd name="T75" fmla="*/ 41 h 152"/>
              <a:gd name="T76" fmla="*/ 43 w 135"/>
              <a:gd name="T77" fmla="*/ 65 h 152"/>
              <a:gd name="T78" fmla="*/ 68 w 135"/>
              <a:gd name="T79" fmla="*/ 88 h 152"/>
              <a:gd name="T80" fmla="*/ 93 w 135"/>
              <a:gd name="T81" fmla="*/ 65 h 152"/>
              <a:gd name="T82" fmla="*/ 68 w 135"/>
              <a:gd name="T83" fmla="*/ 4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152">
                <a:moveTo>
                  <a:pt x="45" y="117"/>
                </a:moveTo>
                <a:cubicBezTo>
                  <a:pt x="46" y="111"/>
                  <a:pt x="43" y="104"/>
                  <a:pt x="35" y="91"/>
                </a:cubicBezTo>
                <a:cubicBezTo>
                  <a:pt x="30" y="84"/>
                  <a:pt x="29" y="76"/>
                  <a:pt x="29" y="68"/>
                </a:cubicBezTo>
                <a:cubicBezTo>
                  <a:pt x="29" y="46"/>
                  <a:pt x="46" y="26"/>
                  <a:pt x="69" y="26"/>
                </a:cubicBezTo>
                <a:cubicBezTo>
                  <a:pt x="91" y="26"/>
                  <a:pt x="108" y="46"/>
                  <a:pt x="108" y="68"/>
                </a:cubicBezTo>
                <a:cubicBezTo>
                  <a:pt x="108" y="76"/>
                  <a:pt x="107" y="84"/>
                  <a:pt x="103" y="91"/>
                </a:cubicBezTo>
                <a:cubicBezTo>
                  <a:pt x="96" y="101"/>
                  <a:pt x="94" y="107"/>
                  <a:pt x="93" y="113"/>
                </a:cubicBezTo>
                <a:moveTo>
                  <a:pt x="82" y="120"/>
                </a:moveTo>
                <a:cubicBezTo>
                  <a:pt x="77" y="122"/>
                  <a:pt x="71" y="123"/>
                  <a:pt x="65" y="124"/>
                </a:cubicBezTo>
                <a:cubicBezTo>
                  <a:pt x="60" y="125"/>
                  <a:pt x="54" y="127"/>
                  <a:pt x="50" y="130"/>
                </a:cubicBezTo>
                <a:cubicBezTo>
                  <a:pt x="49" y="131"/>
                  <a:pt x="48" y="132"/>
                  <a:pt x="47" y="134"/>
                </a:cubicBezTo>
                <a:cubicBezTo>
                  <a:pt x="47" y="135"/>
                  <a:pt x="47" y="137"/>
                  <a:pt x="48" y="138"/>
                </a:cubicBezTo>
                <a:cubicBezTo>
                  <a:pt x="49" y="139"/>
                  <a:pt x="51" y="139"/>
                  <a:pt x="52" y="138"/>
                </a:cubicBezTo>
                <a:cubicBezTo>
                  <a:pt x="63" y="137"/>
                  <a:pt x="73" y="132"/>
                  <a:pt x="84" y="132"/>
                </a:cubicBezTo>
                <a:cubicBezTo>
                  <a:pt x="85" y="132"/>
                  <a:pt x="87" y="132"/>
                  <a:pt x="88" y="133"/>
                </a:cubicBezTo>
                <a:cubicBezTo>
                  <a:pt x="89" y="134"/>
                  <a:pt x="90" y="135"/>
                  <a:pt x="89" y="137"/>
                </a:cubicBezTo>
                <a:cubicBezTo>
                  <a:pt x="89" y="139"/>
                  <a:pt x="87" y="140"/>
                  <a:pt x="86" y="141"/>
                </a:cubicBezTo>
                <a:cubicBezTo>
                  <a:pt x="83" y="144"/>
                  <a:pt x="78" y="146"/>
                  <a:pt x="74" y="147"/>
                </a:cubicBezTo>
                <a:cubicBezTo>
                  <a:pt x="69" y="148"/>
                  <a:pt x="64" y="150"/>
                  <a:pt x="59" y="152"/>
                </a:cubicBezTo>
                <a:moveTo>
                  <a:pt x="59" y="67"/>
                </a:moveTo>
                <a:cubicBezTo>
                  <a:pt x="62" y="70"/>
                  <a:pt x="65" y="73"/>
                  <a:pt x="67" y="77"/>
                </a:cubicBezTo>
                <a:cubicBezTo>
                  <a:pt x="69" y="70"/>
                  <a:pt x="73" y="64"/>
                  <a:pt x="78" y="58"/>
                </a:cubicBezTo>
                <a:moveTo>
                  <a:pt x="15" y="69"/>
                </a:moveTo>
                <a:cubicBezTo>
                  <a:pt x="10" y="69"/>
                  <a:pt x="5" y="66"/>
                  <a:pt x="0" y="66"/>
                </a:cubicBezTo>
                <a:moveTo>
                  <a:pt x="22" y="40"/>
                </a:moveTo>
                <a:cubicBezTo>
                  <a:pt x="18" y="37"/>
                  <a:pt x="14" y="35"/>
                  <a:pt x="9" y="34"/>
                </a:cubicBezTo>
                <a:moveTo>
                  <a:pt x="41" y="21"/>
                </a:moveTo>
                <a:cubicBezTo>
                  <a:pt x="39" y="18"/>
                  <a:pt x="37" y="14"/>
                  <a:pt x="35" y="11"/>
                </a:cubicBezTo>
                <a:moveTo>
                  <a:pt x="68" y="0"/>
                </a:moveTo>
                <a:cubicBezTo>
                  <a:pt x="68" y="5"/>
                  <a:pt x="69" y="10"/>
                  <a:pt x="69" y="15"/>
                </a:cubicBezTo>
                <a:moveTo>
                  <a:pt x="101" y="11"/>
                </a:moveTo>
                <a:cubicBezTo>
                  <a:pt x="98" y="14"/>
                  <a:pt x="97" y="18"/>
                  <a:pt x="96" y="22"/>
                </a:cubicBezTo>
                <a:moveTo>
                  <a:pt x="126" y="36"/>
                </a:moveTo>
                <a:cubicBezTo>
                  <a:pt x="123" y="37"/>
                  <a:pt x="119" y="38"/>
                  <a:pt x="117" y="40"/>
                </a:cubicBezTo>
                <a:cubicBezTo>
                  <a:pt x="116" y="40"/>
                  <a:pt x="115" y="41"/>
                  <a:pt x="115" y="41"/>
                </a:cubicBezTo>
                <a:moveTo>
                  <a:pt x="135" y="69"/>
                </a:moveTo>
                <a:cubicBezTo>
                  <a:pt x="131" y="69"/>
                  <a:pt x="126" y="69"/>
                  <a:pt x="121" y="69"/>
                </a:cubicBezTo>
                <a:moveTo>
                  <a:pt x="68" y="41"/>
                </a:moveTo>
                <a:cubicBezTo>
                  <a:pt x="55" y="41"/>
                  <a:pt x="43" y="52"/>
                  <a:pt x="43" y="65"/>
                </a:cubicBezTo>
                <a:cubicBezTo>
                  <a:pt x="43" y="78"/>
                  <a:pt x="55" y="88"/>
                  <a:pt x="68" y="88"/>
                </a:cubicBezTo>
                <a:cubicBezTo>
                  <a:pt x="82" y="88"/>
                  <a:pt x="93" y="78"/>
                  <a:pt x="93" y="65"/>
                </a:cubicBezTo>
                <a:cubicBezTo>
                  <a:pt x="93" y="52"/>
                  <a:pt x="82" y="41"/>
                  <a:pt x="68" y="41"/>
                </a:cubicBezTo>
                <a:close/>
              </a:path>
            </a:pathLst>
          </a:custGeom>
          <a:noFill/>
          <a:ln w="12700"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x-none">
              <a:latin typeface="Times New Roman" panose="02020603050405020304"/>
              <a:ea typeface="微软雅黑" panose="020B0503020204020204" pitchFamily="34" charset="-122"/>
              <a:sym typeface="Times New Roman" panose="02020603050405020304"/>
            </a:endParaRPr>
          </a:p>
        </p:txBody>
      </p:sp>
      <p:sp>
        <p:nvSpPr>
          <p:cNvPr id="24" name="Freeform 30"/>
          <p:cNvSpPr>
            <a:spLocks noEditPoints="1"/>
          </p:cNvSpPr>
          <p:nvPr/>
        </p:nvSpPr>
        <p:spPr bwMode="auto">
          <a:xfrm>
            <a:off x="1725326" y="4151119"/>
            <a:ext cx="604783" cy="494476"/>
          </a:xfrm>
          <a:custGeom>
            <a:avLst/>
            <a:gdLst>
              <a:gd name="T0" fmla="*/ 0 w 159"/>
              <a:gd name="T1" fmla="*/ 129 h 130"/>
              <a:gd name="T2" fmla="*/ 159 w 159"/>
              <a:gd name="T3" fmla="*/ 130 h 130"/>
              <a:gd name="T4" fmla="*/ 41 w 159"/>
              <a:gd name="T5" fmla="*/ 128 h 130"/>
              <a:gd name="T6" fmla="*/ 39 w 159"/>
              <a:gd name="T7" fmla="*/ 96 h 130"/>
              <a:gd name="T8" fmla="*/ 18 w 159"/>
              <a:gd name="T9" fmla="*/ 96 h 130"/>
              <a:gd name="T10" fmla="*/ 17 w 159"/>
              <a:gd name="T11" fmla="*/ 128 h 130"/>
              <a:gd name="T12" fmla="*/ 72 w 159"/>
              <a:gd name="T13" fmla="*/ 128 h 130"/>
              <a:gd name="T14" fmla="*/ 72 w 159"/>
              <a:gd name="T15" fmla="*/ 62 h 130"/>
              <a:gd name="T16" fmla="*/ 51 w 159"/>
              <a:gd name="T17" fmla="*/ 63 h 130"/>
              <a:gd name="T18" fmla="*/ 51 w 159"/>
              <a:gd name="T19" fmla="*/ 128 h 130"/>
              <a:gd name="T20" fmla="*/ 107 w 159"/>
              <a:gd name="T21" fmla="*/ 128 h 130"/>
              <a:gd name="T22" fmla="*/ 107 w 159"/>
              <a:gd name="T23" fmla="*/ 78 h 130"/>
              <a:gd name="T24" fmla="*/ 86 w 159"/>
              <a:gd name="T25" fmla="*/ 77 h 130"/>
              <a:gd name="T26" fmla="*/ 85 w 159"/>
              <a:gd name="T27" fmla="*/ 128 h 130"/>
              <a:gd name="T28" fmla="*/ 141 w 159"/>
              <a:gd name="T29" fmla="*/ 130 h 130"/>
              <a:gd name="T30" fmla="*/ 140 w 159"/>
              <a:gd name="T31" fmla="*/ 43 h 130"/>
              <a:gd name="T32" fmla="*/ 119 w 159"/>
              <a:gd name="T33" fmla="*/ 43 h 130"/>
              <a:gd name="T34" fmla="*/ 119 w 159"/>
              <a:gd name="T35" fmla="*/ 129 h 130"/>
              <a:gd name="T36" fmla="*/ 32 w 159"/>
              <a:gd name="T37" fmla="*/ 58 h 130"/>
              <a:gd name="T38" fmla="*/ 25 w 159"/>
              <a:gd name="T39" fmla="*/ 58 h 130"/>
              <a:gd name="T40" fmla="*/ 22 w 159"/>
              <a:gd name="T41" fmla="*/ 64 h 130"/>
              <a:gd name="T42" fmla="*/ 25 w 159"/>
              <a:gd name="T43" fmla="*/ 70 h 130"/>
              <a:gd name="T44" fmla="*/ 29 w 159"/>
              <a:gd name="T45" fmla="*/ 71 h 130"/>
              <a:gd name="T46" fmla="*/ 33 w 159"/>
              <a:gd name="T47" fmla="*/ 69 h 130"/>
              <a:gd name="T48" fmla="*/ 35 w 159"/>
              <a:gd name="T49" fmla="*/ 65 h 130"/>
              <a:gd name="T50" fmla="*/ 32 w 159"/>
              <a:gd name="T51" fmla="*/ 58 h 130"/>
              <a:gd name="T52" fmla="*/ 56 w 159"/>
              <a:gd name="T53" fmla="*/ 33 h 130"/>
              <a:gd name="T54" fmla="*/ 59 w 159"/>
              <a:gd name="T55" fmla="*/ 38 h 130"/>
              <a:gd name="T56" fmla="*/ 66 w 159"/>
              <a:gd name="T57" fmla="*/ 39 h 130"/>
              <a:gd name="T58" fmla="*/ 68 w 159"/>
              <a:gd name="T59" fmla="*/ 37 h 130"/>
              <a:gd name="T60" fmla="*/ 69 w 159"/>
              <a:gd name="T61" fmla="*/ 33 h 130"/>
              <a:gd name="T62" fmla="*/ 66 w 159"/>
              <a:gd name="T63" fmla="*/ 29 h 130"/>
              <a:gd name="T64" fmla="*/ 64 w 159"/>
              <a:gd name="T65" fmla="*/ 27 h 130"/>
              <a:gd name="T66" fmla="*/ 62 w 159"/>
              <a:gd name="T67" fmla="*/ 27 h 130"/>
              <a:gd name="T68" fmla="*/ 56 w 159"/>
              <a:gd name="T69" fmla="*/ 33 h 130"/>
              <a:gd name="T70" fmla="*/ 101 w 159"/>
              <a:gd name="T71" fmla="*/ 52 h 130"/>
              <a:gd name="T72" fmla="*/ 101 w 159"/>
              <a:gd name="T73" fmla="*/ 47 h 130"/>
              <a:gd name="T74" fmla="*/ 99 w 159"/>
              <a:gd name="T75" fmla="*/ 43 h 130"/>
              <a:gd name="T76" fmla="*/ 96 w 159"/>
              <a:gd name="T77" fmla="*/ 42 h 130"/>
              <a:gd name="T78" fmla="*/ 90 w 159"/>
              <a:gd name="T79" fmla="*/ 42 h 130"/>
              <a:gd name="T80" fmla="*/ 88 w 159"/>
              <a:gd name="T81" fmla="*/ 45 h 130"/>
              <a:gd name="T82" fmla="*/ 89 w 159"/>
              <a:gd name="T83" fmla="*/ 52 h 130"/>
              <a:gd name="T84" fmla="*/ 95 w 159"/>
              <a:gd name="T85" fmla="*/ 56 h 130"/>
              <a:gd name="T86" fmla="*/ 101 w 159"/>
              <a:gd name="T87" fmla="*/ 52 h 130"/>
              <a:gd name="T88" fmla="*/ 123 w 159"/>
              <a:gd name="T89" fmla="*/ 12 h 130"/>
              <a:gd name="T90" fmla="*/ 130 w 159"/>
              <a:gd name="T91" fmla="*/ 16 h 130"/>
              <a:gd name="T92" fmla="*/ 132 w 159"/>
              <a:gd name="T93" fmla="*/ 3 h 130"/>
              <a:gd name="T94" fmla="*/ 123 w 159"/>
              <a:gd name="T95" fmla="*/ 12 h 130"/>
              <a:gd name="T96" fmla="*/ 57 w 159"/>
              <a:gd name="T97" fmla="*/ 37 h 130"/>
              <a:gd name="T98" fmla="*/ 33 w 159"/>
              <a:gd name="T99" fmla="*/ 60 h 130"/>
              <a:gd name="T100" fmla="*/ 69 w 159"/>
              <a:gd name="T101" fmla="*/ 36 h 130"/>
              <a:gd name="T102" fmla="*/ 88 w 159"/>
              <a:gd name="T103" fmla="*/ 45 h 130"/>
              <a:gd name="T104" fmla="*/ 126 w 159"/>
              <a:gd name="T105" fmla="*/ 16 h 130"/>
              <a:gd name="T106" fmla="*/ 112 w 159"/>
              <a:gd name="T107" fmla="*/ 31 h 130"/>
              <a:gd name="T108" fmla="*/ 100 w 159"/>
              <a:gd name="T109" fmla="*/ 4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130">
                <a:moveTo>
                  <a:pt x="0" y="129"/>
                </a:moveTo>
                <a:cubicBezTo>
                  <a:pt x="53" y="127"/>
                  <a:pt x="106" y="128"/>
                  <a:pt x="159" y="130"/>
                </a:cubicBezTo>
                <a:moveTo>
                  <a:pt x="41" y="128"/>
                </a:moveTo>
                <a:cubicBezTo>
                  <a:pt x="40" y="117"/>
                  <a:pt x="39" y="106"/>
                  <a:pt x="39" y="96"/>
                </a:cubicBezTo>
                <a:cubicBezTo>
                  <a:pt x="32" y="96"/>
                  <a:pt x="25" y="96"/>
                  <a:pt x="18" y="96"/>
                </a:cubicBezTo>
                <a:cubicBezTo>
                  <a:pt x="18" y="107"/>
                  <a:pt x="17" y="117"/>
                  <a:pt x="17" y="128"/>
                </a:cubicBezTo>
                <a:moveTo>
                  <a:pt x="72" y="128"/>
                </a:moveTo>
                <a:cubicBezTo>
                  <a:pt x="74" y="106"/>
                  <a:pt x="74" y="84"/>
                  <a:pt x="72" y="62"/>
                </a:cubicBezTo>
                <a:cubicBezTo>
                  <a:pt x="65" y="63"/>
                  <a:pt x="58" y="64"/>
                  <a:pt x="51" y="63"/>
                </a:cubicBezTo>
                <a:cubicBezTo>
                  <a:pt x="51" y="84"/>
                  <a:pt x="51" y="106"/>
                  <a:pt x="51" y="128"/>
                </a:cubicBezTo>
                <a:moveTo>
                  <a:pt x="107" y="128"/>
                </a:moveTo>
                <a:cubicBezTo>
                  <a:pt x="106" y="111"/>
                  <a:pt x="106" y="95"/>
                  <a:pt x="107" y="78"/>
                </a:cubicBezTo>
                <a:cubicBezTo>
                  <a:pt x="100" y="77"/>
                  <a:pt x="93" y="77"/>
                  <a:pt x="86" y="77"/>
                </a:cubicBezTo>
                <a:cubicBezTo>
                  <a:pt x="86" y="94"/>
                  <a:pt x="86" y="111"/>
                  <a:pt x="85" y="128"/>
                </a:cubicBezTo>
                <a:moveTo>
                  <a:pt x="141" y="130"/>
                </a:moveTo>
                <a:cubicBezTo>
                  <a:pt x="141" y="101"/>
                  <a:pt x="140" y="72"/>
                  <a:pt x="140" y="43"/>
                </a:cubicBezTo>
                <a:cubicBezTo>
                  <a:pt x="133" y="42"/>
                  <a:pt x="126" y="42"/>
                  <a:pt x="119" y="43"/>
                </a:cubicBezTo>
                <a:cubicBezTo>
                  <a:pt x="119" y="72"/>
                  <a:pt x="119" y="100"/>
                  <a:pt x="119" y="129"/>
                </a:cubicBezTo>
                <a:moveTo>
                  <a:pt x="32" y="58"/>
                </a:moveTo>
                <a:cubicBezTo>
                  <a:pt x="30" y="57"/>
                  <a:pt x="27" y="57"/>
                  <a:pt x="25" y="58"/>
                </a:cubicBezTo>
                <a:cubicBezTo>
                  <a:pt x="23" y="59"/>
                  <a:pt x="21" y="61"/>
                  <a:pt x="22" y="64"/>
                </a:cubicBezTo>
                <a:cubicBezTo>
                  <a:pt x="22" y="66"/>
                  <a:pt x="23" y="68"/>
                  <a:pt x="25" y="70"/>
                </a:cubicBezTo>
                <a:cubicBezTo>
                  <a:pt x="27" y="70"/>
                  <a:pt x="28" y="71"/>
                  <a:pt x="29" y="71"/>
                </a:cubicBezTo>
                <a:cubicBezTo>
                  <a:pt x="31" y="71"/>
                  <a:pt x="32" y="70"/>
                  <a:pt x="33" y="69"/>
                </a:cubicBezTo>
                <a:cubicBezTo>
                  <a:pt x="34" y="68"/>
                  <a:pt x="35" y="66"/>
                  <a:pt x="35" y="65"/>
                </a:cubicBezTo>
                <a:cubicBezTo>
                  <a:pt x="35" y="62"/>
                  <a:pt x="34" y="60"/>
                  <a:pt x="32" y="58"/>
                </a:cubicBezTo>
                <a:close/>
                <a:moveTo>
                  <a:pt x="56" y="33"/>
                </a:moveTo>
                <a:cubicBezTo>
                  <a:pt x="56" y="35"/>
                  <a:pt x="57" y="37"/>
                  <a:pt x="59" y="38"/>
                </a:cubicBezTo>
                <a:cubicBezTo>
                  <a:pt x="61" y="40"/>
                  <a:pt x="63" y="40"/>
                  <a:pt x="66" y="39"/>
                </a:cubicBezTo>
                <a:cubicBezTo>
                  <a:pt x="67" y="39"/>
                  <a:pt x="68" y="38"/>
                  <a:pt x="68" y="37"/>
                </a:cubicBezTo>
                <a:cubicBezTo>
                  <a:pt x="69" y="36"/>
                  <a:pt x="69" y="34"/>
                  <a:pt x="69" y="33"/>
                </a:cubicBezTo>
                <a:cubicBezTo>
                  <a:pt x="68" y="32"/>
                  <a:pt x="67" y="30"/>
                  <a:pt x="66" y="29"/>
                </a:cubicBezTo>
                <a:cubicBezTo>
                  <a:pt x="66" y="28"/>
                  <a:pt x="65" y="27"/>
                  <a:pt x="64" y="27"/>
                </a:cubicBezTo>
                <a:cubicBezTo>
                  <a:pt x="63" y="27"/>
                  <a:pt x="62" y="26"/>
                  <a:pt x="62" y="27"/>
                </a:cubicBezTo>
                <a:cubicBezTo>
                  <a:pt x="58" y="27"/>
                  <a:pt x="56" y="30"/>
                  <a:pt x="56" y="33"/>
                </a:cubicBezTo>
                <a:close/>
                <a:moveTo>
                  <a:pt x="101" y="52"/>
                </a:moveTo>
                <a:cubicBezTo>
                  <a:pt x="101" y="51"/>
                  <a:pt x="101" y="49"/>
                  <a:pt x="101" y="47"/>
                </a:cubicBezTo>
                <a:cubicBezTo>
                  <a:pt x="101" y="46"/>
                  <a:pt x="101" y="44"/>
                  <a:pt x="99" y="43"/>
                </a:cubicBezTo>
                <a:cubicBezTo>
                  <a:pt x="98" y="42"/>
                  <a:pt x="97" y="42"/>
                  <a:pt x="96" y="42"/>
                </a:cubicBezTo>
                <a:cubicBezTo>
                  <a:pt x="94" y="41"/>
                  <a:pt x="92" y="41"/>
                  <a:pt x="90" y="42"/>
                </a:cubicBezTo>
                <a:cubicBezTo>
                  <a:pt x="89" y="43"/>
                  <a:pt x="89" y="44"/>
                  <a:pt x="88" y="45"/>
                </a:cubicBezTo>
                <a:cubicBezTo>
                  <a:pt x="88" y="47"/>
                  <a:pt x="88" y="50"/>
                  <a:pt x="89" y="52"/>
                </a:cubicBezTo>
                <a:cubicBezTo>
                  <a:pt x="90" y="54"/>
                  <a:pt x="92" y="56"/>
                  <a:pt x="95" y="56"/>
                </a:cubicBezTo>
                <a:cubicBezTo>
                  <a:pt x="97" y="56"/>
                  <a:pt x="100" y="55"/>
                  <a:pt x="101" y="52"/>
                </a:cubicBezTo>
                <a:close/>
                <a:moveTo>
                  <a:pt x="123" y="12"/>
                </a:moveTo>
                <a:cubicBezTo>
                  <a:pt x="124" y="15"/>
                  <a:pt x="127" y="16"/>
                  <a:pt x="130" y="16"/>
                </a:cubicBezTo>
                <a:cubicBezTo>
                  <a:pt x="137" y="17"/>
                  <a:pt x="138" y="6"/>
                  <a:pt x="132" y="3"/>
                </a:cubicBezTo>
                <a:cubicBezTo>
                  <a:pt x="127" y="0"/>
                  <a:pt x="120" y="7"/>
                  <a:pt x="123" y="12"/>
                </a:cubicBezTo>
                <a:close/>
                <a:moveTo>
                  <a:pt x="57" y="37"/>
                </a:moveTo>
                <a:cubicBezTo>
                  <a:pt x="49" y="45"/>
                  <a:pt x="41" y="52"/>
                  <a:pt x="33" y="60"/>
                </a:cubicBezTo>
                <a:moveTo>
                  <a:pt x="69" y="36"/>
                </a:moveTo>
                <a:cubicBezTo>
                  <a:pt x="76" y="40"/>
                  <a:pt x="81" y="42"/>
                  <a:pt x="88" y="45"/>
                </a:cubicBezTo>
                <a:moveTo>
                  <a:pt x="126" y="16"/>
                </a:moveTo>
                <a:cubicBezTo>
                  <a:pt x="121" y="21"/>
                  <a:pt x="117" y="26"/>
                  <a:pt x="112" y="31"/>
                </a:cubicBezTo>
                <a:cubicBezTo>
                  <a:pt x="108" y="35"/>
                  <a:pt x="104" y="40"/>
                  <a:pt x="100" y="44"/>
                </a:cubicBezTo>
              </a:path>
            </a:pathLst>
          </a:custGeom>
          <a:noFill/>
          <a:ln w="12700"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x-none">
              <a:latin typeface="Times New Roman" panose="02020603050405020304"/>
              <a:ea typeface="微软雅黑" panose="020B0503020204020204" pitchFamily="34" charset="-122"/>
              <a:sym typeface="Times New Roman" panose="02020603050405020304"/>
            </a:endParaRPr>
          </a:p>
        </p:txBody>
      </p:sp>
      <p:sp>
        <p:nvSpPr>
          <p:cNvPr id="25" name="Freeform 31"/>
          <p:cNvSpPr>
            <a:spLocks noEditPoints="1"/>
          </p:cNvSpPr>
          <p:nvPr/>
        </p:nvSpPr>
        <p:spPr bwMode="auto">
          <a:xfrm>
            <a:off x="1725325" y="1623348"/>
            <a:ext cx="833003" cy="464047"/>
          </a:xfrm>
          <a:custGeom>
            <a:avLst/>
            <a:gdLst>
              <a:gd name="T0" fmla="*/ 167 w 219"/>
              <a:gd name="T1" fmla="*/ 49 h 122"/>
              <a:gd name="T2" fmla="*/ 170 w 219"/>
              <a:gd name="T3" fmla="*/ 77 h 122"/>
              <a:gd name="T4" fmla="*/ 154 w 219"/>
              <a:gd name="T5" fmla="*/ 85 h 122"/>
              <a:gd name="T6" fmla="*/ 125 w 219"/>
              <a:gd name="T7" fmla="*/ 61 h 122"/>
              <a:gd name="T8" fmla="*/ 84 w 219"/>
              <a:gd name="T9" fmla="*/ 63 h 122"/>
              <a:gd name="T10" fmla="*/ 83 w 219"/>
              <a:gd name="T11" fmla="*/ 43 h 122"/>
              <a:gd name="T12" fmla="*/ 154 w 219"/>
              <a:gd name="T13" fmla="*/ 28 h 122"/>
              <a:gd name="T14" fmla="*/ 55 w 219"/>
              <a:gd name="T15" fmla="*/ 100 h 122"/>
              <a:gd name="T16" fmla="*/ 70 w 219"/>
              <a:gd name="T17" fmla="*/ 83 h 122"/>
              <a:gd name="T18" fmla="*/ 52 w 219"/>
              <a:gd name="T19" fmla="*/ 88 h 122"/>
              <a:gd name="T20" fmla="*/ 63 w 219"/>
              <a:gd name="T21" fmla="*/ 96 h 122"/>
              <a:gd name="T22" fmla="*/ 66 w 219"/>
              <a:gd name="T23" fmla="*/ 111 h 122"/>
              <a:gd name="T24" fmla="*/ 86 w 219"/>
              <a:gd name="T25" fmla="*/ 88 h 122"/>
              <a:gd name="T26" fmla="*/ 72 w 219"/>
              <a:gd name="T27" fmla="*/ 86 h 122"/>
              <a:gd name="T28" fmla="*/ 94 w 219"/>
              <a:gd name="T29" fmla="*/ 90 h 122"/>
              <a:gd name="T30" fmla="*/ 73 w 219"/>
              <a:gd name="T31" fmla="*/ 115 h 122"/>
              <a:gd name="T32" fmla="*/ 94 w 219"/>
              <a:gd name="T33" fmla="*/ 90 h 122"/>
              <a:gd name="T34" fmla="*/ 83 w 219"/>
              <a:gd name="T35" fmla="*/ 118 h 122"/>
              <a:gd name="T36" fmla="*/ 102 w 219"/>
              <a:gd name="T37" fmla="*/ 111 h 122"/>
              <a:gd name="T38" fmla="*/ 85 w 219"/>
              <a:gd name="T39" fmla="*/ 111 h 122"/>
              <a:gd name="T40" fmla="*/ 83 w 219"/>
              <a:gd name="T41" fmla="*/ 33 h 122"/>
              <a:gd name="T42" fmla="*/ 68 w 219"/>
              <a:gd name="T43" fmla="*/ 34 h 122"/>
              <a:gd name="T44" fmla="*/ 50 w 219"/>
              <a:gd name="T45" fmla="*/ 59 h 122"/>
              <a:gd name="T46" fmla="*/ 52 w 219"/>
              <a:gd name="T47" fmla="*/ 88 h 122"/>
              <a:gd name="T48" fmla="*/ 113 w 219"/>
              <a:gd name="T49" fmla="*/ 120 h 122"/>
              <a:gd name="T50" fmla="*/ 113 w 219"/>
              <a:gd name="T51" fmla="*/ 112 h 122"/>
              <a:gd name="T52" fmla="*/ 133 w 219"/>
              <a:gd name="T53" fmla="*/ 110 h 122"/>
              <a:gd name="T54" fmla="*/ 144 w 219"/>
              <a:gd name="T55" fmla="*/ 110 h 122"/>
              <a:gd name="T56" fmla="*/ 155 w 219"/>
              <a:gd name="T57" fmla="*/ 101 h 122"/>
              <a:gd name="T58" fmla="*/ 0 w 219"/>
              <a:gd name="T59" fmla="*/ 55 h 122"/>
              <a:gd name="T60" fmla="*/ 27 w 219"/>
              <a:gd name="T61" fmla="*/ 76 h 122"/>
              <a:gd name="T62" fmla="*/ 35 w 219"/>
              <a:gd name="T63" fmla="*/ 77 h 122"/>
              <a:gd name="T64" fmla="*/ 74 w 219"/>
              <a:gd name="T65" fmla="*/ 23 h 122"/>
              <a:gd name="T66" fmla="*/ 55 w 219"/>
              <a:gd name="T67" fmla="*/ 8 h 122"/>
              <a:gd name="T68" fmla="*/ 187 w 219"/>
              <a:gd name="T69" fmla="*/ 1 h 122"/>
              <a:gd name="T70" fmla="*/ 154 w 219"/>
              <a:gd name="T71" fmla="*/ 28 h 122"/>
              <a:gd name="T72" fmla="*/ 182 w 219"/>
              <a:gd name="T73" fmla="*/ 74 h 122"/>
              <a:gd name="T74" fmla="*/ 186 w 219"/>
              <a:gd name="T75" fmla="*/ 74 h 122"/>
              <a:gd name="T76" fmla="*/ 219 w 219"/>
              <a:gd name="T77" fmla="*/ 5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9" h="122">
                <a:moveTo>
                  <a:pt x="154" y="28"/>
                </a:moveTo>
                <a:cubicBezTo>
                  <a:pt x="158" y="35"/>
                  <a:pt x="162" y="42"/>
                  <a:pt x="167" y="49"/>
                </a:cubicBezTo>
                <a:cubicBezTo>
                  <a:pt x="171" y="56"/>
                  <a:pt x="175" y="63"/>
                  <a:pt x="179" y="71"/>
                </a:cubicBezTo>
                <a:cubicBezTo>
                  <a:pt x="176" y="72"/>
                  <a:pt x="173" y="74"/>
                  <a:pt x="170" y="77"/>
                </a:cubicBezTo>
                <a:cubicBezTo>
                  <a:pt x="167" y="80"/>
                  <a:pt x="165" y="83"/>
                  <a:pt x="163" y="86"/>
                </a:cubicBezTo>
                <a:cubicBezTo>
                  <a:pt x="160" y="90"/>
                  <a:pt x="157" y="87"/>
                  <a:pt x="154" y="85"/>
                </a:cubicBezTo>
                <a:cubicBezTo>
                  <a:pt x="151" y="82"/>
                  <a:pt x="147" y="79"/>
                  <a:pt x="143" y="76"/>
                </a:cubicBezTo>
                <a:cubicBezTo>
                  <a:pt x="137" y="71"/>
                  <a:pt x="131" y="66"/>
                  <a:pt x="125" y="61"/>
                </a:cubicBezTo>
                <a:cubicBezTo>
                  <a:pt x="119" y="58"/>
                  <a:pt x="112" y="54"/>
                  <a:pt x="105" y="55"/>
                </a:cubicBezTo>
                <a:cubicBezTo>
                  <a:pt x="97" y="56"/>
                  <a:pt x="91" y="62"/>
                  <a:pt x="84" y="63"/>
                </a:cubicBezTo>
                <a:cubicBezTo>
                  <a:pt x="78" y="65"/>
                  <a:pt x="70" y="63"/>
                  <a:pt x="69" y="56"/>
                </a:cubicBezTo>
                <a:cubicBezTo>
                  <a:pt x="68" y="49"/>
                  <a:pt x="77" y="45"/>
                  <a:pt x="83" y="43"/>
                </a:cubicBezTo>
                <a:cubicBezTo>
                  <a:pt x="90" y="39"/>
                  <a:pt x="97" y="36"/>
                  <a:pt x="105" y="33"/>
                </a:cubicBezTo>
                <a:cubicBezTo>
                  <a:pt x="121" y="28"/>
                  <a:pt x="137" y="23"/>
                  <a:pt x="154" y="28"/>
                </a:cubicBezTo>
                <a:cubicBezTo>
                  <a:pt x="154" y="28"/>
                  <a:pt x="154" y="28"/>
                  <a:pt x="154" y="28"/>
                </a:cubicBezTo>
                <a:close/>
                <a:moveTo>
                  <a:pt x="55" y="100"/>
                </a:moveTo>
                <a:cubicBezTo>
                  <a:pt x="61" y="101"/>
                  <a:pt x="65" y="95"/>
                  <a:pt x="68" y="91"/>
                </a:cubicBezTo>
                <a:cubicBezTo>
                  <a:pt x="70" y="88"/>
                  <a:pt x="72" y="86"/>
                  <a:pt x="70" y="83"/>
                </a:cubicBezTo>
                <a:cubicBezTo>
                  <a:pt x="69" y="80"/>
                  <a:pt x="67" y="79"/>
                  <a:pt x="64" y="79"/>
                </a:cubicBezTo>
                <a:cubicBezTo>
                  <a:pt x="60" y="80"/>
                  <a:pt x="54" y="85"/>
                  <a:pt x="52" y="88"/>
                </a:cubicBezTo>
                <a:cubicBezTo>
                  <a:pt x="49" y="92"/>
                  <a:pt x="48" y="99"/>
                  <a:pt x="55" y="100"/>
                </a:cubicBezTo>
                <a:close/>
                <a:moveTo>
                  <a:pt x="63" y="96"/>
                </a:moveTo>
                <a:cubicBezTo>
                  <a:pt x="60" y="99"/>
                  <a:pt x="57" y="102"/>
                  <a:pt x="58" y="106"/>
                </a:cubicBezTo>
                <a:cubicBezTo>
                  <a:pt x="59" y="109"/>
                  <a:pt x="62" y="111"/>
                  <a:pt x="66" y="111"/>
                </a:cubicBezTo>
                <a:cubicBezTo>
                  <a:pt x="72" y="109"/>
                  <a:pt x="77" y="101"/>
                  <a:pt x="82" y="96"/>
                </a:cubicBezTo>
                <a:cubicBezTo>
                  <a:pt x="84" y="94"/>
                  <a:pt x="86" y="91"/>
                  <a:pt x="86" y="88"/>
                </a:cubicBezTo>
                <a:cubicBezTo>
                  <a:pt x="86" y="84"/>
                  <a:pt x="83" y="82"/>
                  <a:pt x="80" y="82"/>
                </a:cubicBezTo>
                <a:cubicBezTo>
                  <a:pt x="77" y="82"/>
                  <a:pt x="74" y="84"/>
                  <a:pt x="72" y="86"/>
                </a:cubicBezTo>
                <a:cubicBezTo>
                  <a:pt x="69" y="90"/>
                  <a:pt x="66" y="93"/>
                  <a:pt x="63" y="96"/>
                </a:cubicBezTo>
                <a:close/>
                <a:moveTo>
                  <a:pt x="94" y="90"/>
                </a:moveTo>
                <a:cubicBezTo>
                  <a:pt x="88" y="86"/>
                  <a:pt x="82" y="95"/>
                  <a:pt x="79" y="98"/>
                </a:cubicBezTo>
                <a:cubicBezTo>
                  <a:pt x="76" y="102"/>
                  <a:pt x="66" y="111"/>
                  <a:pt x="73" y="115"/>
                </a:cubicBezTo>
                <a:cubicBezTo>
                  <a:pt x="80" y="119"/>
                  <a:pt x="86" y="110"/>
                  <a:pt x="90" y="106"/>
                </a:cubicBezTo>
                <a:cubicBezTo>
                  <a:pt x="93" y="102"/>
                  <a:pt x="101" y="94"/>
                  <a:pt x="94" y="90"/>
                </a:cubicBezTo>
                <a:close/>
                <a:moveTo>
                  <a:pt x="85" y="111"/>
                </a:moveTo>
                <a:cubicBezTo>
                  <a:pt x="83" y="113"/>
                  <a:pt x="82" y="116"/>
                  <a:pt x="83" y="118"/>
                </a:cubicBezTo>
                <a:cubicBezTo>
                  <a:pt x="84" y="121"/>
                  <a:pt x="87" y="122"/>
                  <a:pt x="89" y="122"/>
                </a:cubicBezTo>
                <a:cubicBezTo>
                  <a:pt x="94" y="121"/>
                  <a:pt x="100" y="115"/>
                  <a:pt x="102" y="111"/>
                </a:cubicBezTo>
                <a:cubicBezTo>
                  <a:pt x="105" y="106"/>
                  <a:pt x="103" y="99"/>
                  <a:pt x="97" y="100"/>
                </a:cubicBezTo>
                <a:cubicBezTo>
                  <a:pt x="92" y="101"/>
                  <a:pt x="88" y="107"/>
                  <a:pt x="85" y="111"/>
                </a:cubicBezTo>
                <a:close/>
                <a:moveTo>
                  <a:pt x="93" y="38"/>
                </a:moveTo>
                <a:cubicBezTo>
                  <a:pt x="90" y="36"/>
                  <a:pt x="87" y="34"/>
                  <a:pt x="83" y="33"/>
                </a:cubicBezTo>
                <a:cubicBezTo>
                  <a:pt x="81" y="31"/>
                  <a:pt x="77" y="29"/>
                  <a:pt x="73" y="30"/>
                </a:cubicBezTo>
                <a:cubicBezTo>
                  <a:pt x="71" y="30"/>
                  <a:pt x="70" y="32"/>
                  <a:pt x="68" y="34"/>
                </a:cubicBezTo>
                <a:cubicBezTo>
                  <a:pt x="66" y="37"/>
                  <a:pt x="64" y="40"/>
                  <a:pt x="62" y="43"/>
                </a:cubicBezTo>
                <a:cubicBezTo>
                  <a:pt x="58" y="48"/>
                  <a:pt x="54" y="53"/>
                  <a:pt x="50" y="59"/>
                </a:cubicBezTo>
                <a:cubicBezTo>
                  <a:pt x="45" y="65"/>
                  <a:pt x="41" y="71"/>
                  <a:pt x="35" y="76"/>
                </a:cubicBezTo>
                <a:cubicBezTo>
                  <a:pt x="41" y="81"/>
                  <a:pt x="46" y="85"/>
                  <a:pt x="52" y="88"/>
                </a:cubicBezTo>
                <a:moveTo>
                  <a:pt x="97" y="117"/>
                </a:moveTo>
                <a:cubicBezTo>
                  <a:pt x="102" y="120"/>
                  <a:pt x="108" y="121"/>
                  <a:pt x="113" y="120"/>
                </a:cubicBezTo>
                <a:cubicBezTo>
                  <a:pt x="115" y="119"/>
                  <a:pt x="118" y="119"/>
                  <a:pt x="117" y="116"/>
                </a:cubicBezTo>
                <a:cubicBezTo>
                  <a:pt x="117" y="114"/>
                  <a:pt x="114" y="114"/>
                  <a:pt x="113" y="112"/>
                </a:cubicBezTo>
                <a:cubicBezTo>
                  <a:pt x="117" y="116"/>
                  <a:pt x="123" y="122"/>
                  <a:pt x="130" y="118"/>
                </a:cubicBezTo>
                <a:cubicBezTo>
                  <a:pt x="133" y="116"/>
                  <a:pt x="134" y="113"/>
                  <a:pt x="133" y="110"/>
                </a:cubicBezTo>
                <a:cubicBezTo>
                  <a:pt x="132" y="106"/>
                  <a:pt x="129" y="105"/>
                  <a:pt x="126" y="103"/>
                </a:cubicBezTo>
                <a:cubicBezTo>
                  <a:pt x="130" y="107"/>
                  <a:pt x="137" y="114"/>
                  <a:pt x="144" y="110"/>
                </a:cubicBezTo>
                <a:cubicBezTo>
                  <a:pt x="152" y="105"/>
                  <a:pt x="145" y="97"/>
                  <a:pt x="140" y="94"/>
                </a:cubicBezTo>
                <a:cubicBezTo>
                  <a:pt x="144" y="98"/>
                  <a:pt x="148" y="103"/>
                  <a:pt x="155" y="101"/>
                </a:cubicBezTo>
                <a:cubicBezTo>
                  <a:pt x="161" y="100"/>
                  <a:pt x="162" y="93"/>
                  <a:pt x="159" y="88"/>
                </a:cubicBezTo>
                <a:moveTo>
                  <a:pt x="0" y="55"/>
                </a:moveTo>
                <a:cubicBezTo>
                  <a:pt x="6" y="60"/>
                  <a:pt x="12" y="64"/>
                  <a:pt x="18" y="69"/>
                </a:cubicBezTo>
                <a:cubicBezTo>
                  <a:pt x="21" y="71"/>
                  <a:pt x="24" y="74"/>
                  <a:pt x="27" y="76"/>
                </a:cubicBezTo>
                <a:cubicBezTo>
                  <a:pt x="28" y="77"/>
                  <a:pt x="30" y="79"/>
                  <a:pt x="31" y="80"/>
                </a:cubicBezTo>
                <a:cubicBezTo>
                  <a:pt x="33" y="80"/>
                  <a:pt x="34" y="78"/>
                  <a:pt x="35" y="77"/>
                </a:cubicBezTo>
                <a:moveTo>
                  <a:pt x="71" y="30"/>
                </a:moveTo>
                <a:cubicBezTo>
                  <a:pt x="74" y="28"/>
                  <a:pt x="77" y="26"/>
                  <a:pt x="74" y="23"/>
                </a:cubicBezTo>
                <a:cubicBezTo>
                  <a:pt x="71" y="20"/>
                  <a:pt x="68" y="18"/>
                  <a:pt x="65" y="16"/>
                </a:cubicBezTo>
                <a:cubicBezTo>
                  <a:pt x="62" y="13"/>
                  <a:pt x="58" y="10"/>
                  <a:pt x="55" y="8"/>
                </a:cubicBezTo>
                <a:cubicBezTo>
                  <a:pt x="52" y="5"/>
                  <a:pt x="48" y="3"/>
                  <a:pt x="45" y="0"/>
                </a:cubicBezTo>
                <a:moveTo>
                  <a:pt x="187" y="1"/>
                </a:moveTo>
                <a:cubicBezTo>
                  <a:pt x="174" y="8"/>
                  <a:pt x="162" y="14"/>
                  <a:pt x="149" y="20"/>
                </a:cubicBezTo>
                <a:cubicBezTo>
                  <a:pt x="151" y="23"/>
                  <a:pt x="152" y="25"/>
                  <a:pt x="154" y="28"/>
                </a:cubicBezTo>
                <a:moveTo>
                  <a:pt x="179" y="69"/>
                </a:moveTo>
                <a:cubicBezTo>
                  <a:pt x="180" y="71"/>
                  <a:pt x="181" y="73"/>
                  <a:pt x="182" y="74"/>
                </a:cubicBezTo>
                <a:cubicBezTo>
                  <a:pt x="182" y="75"/>
                  <a:pt x="182" y="75"/>
                  <a:pt x="183" y="75"/>
                </a:cubicBezTo>
                <a:cubicBezTo>
                  <a:pt x="184" y="75"/>
                  <a:pt x="185" y="75"/>
                  <a:pt x="186" y="74"/>
                </a:cubicBezTo>
                <a:cubicBezTo>
                  <a:pt x="190" y="73"/>
                  <a:pt x="194" y="71"/>
                  <a:pt x="197" y="69"/>
                </a:cubicBezTo>
                <a:cubicBezTo>
                  <a:pt x="205" y="66"/>
                  <a:pt x="212" y="63"/>
                  <a:pt x="219" y="59"/>
                </a:cubicBezTo>
              </a:path>
            </a:pathLst>
          </a:custGeom>
          <a:noFill/>
          <a:ln w="12700"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x-none">
              <a:latin typeface="Times New Roman" panose="02020603050405020304"/>
              <a:ea typeface="微软雅黑" panose="020B0503020204020204" pitchFamily="34" charset="-122"/>
              <a:sym typeface="Times New Roman" panose="02020603050405020304"/>
            </a:endParaRPr>
          </a:p>
        </p:txBody>
      </p:sp>
      <p:sp>
        <p:nvSpPr>
          <p:cNvPr id="26" name="Freeform 32"/>
          <p:cNvSpPr>
            <a:spLocks noEditPoints="1"/>
          </p:cNvSpPr>
          <p:nvPr/>
        </p:nvSpPr>
        <p:spPr bwMode="auto">
          <a:xfrm>
            <a:off x="9755823" y="4227194"/>
            <a:ext cx="585764" cy="483065"/>
          </a:xfrm>
          <a:custGeom>
            <a:avLst/>
            <a:gdLst>
              <a:gd name="T0" fmla="*/ 68 w 154"/>
              <a:gd name="T1" fmla="*/ 21 h 127"/>
              <a:gd name="T2" fmla="*/ 65 w 154"/>
              <a:gd name="T3" fmla="*/ 18 h 127"/>
              <a:gd name="T4" fmla="*/ 55 w 154"/>
              <a:gd name="T5" fmla="*/ 18 h 127"/>
              <a:gd name="T6" fmla="*/ 54 w 154"/>
              <a:gd name="T7" fmla="*/ 24 h 127"/>
              <a:gd name="T8" fmla="*/ 102 w 154"/>
              <a:gd name="T9" fmla="*/ 21 h 127"/>
              <a:gd name="T10" fmla="*/ 99 w 154"/>
              <a:gd name="T11" fmla="*/ 18 h 127"/>
              <a:gd name="T12" fmla="*/ 89 w 154"/>
              <a:gd name="T13" fmla="*/ 18 h 127"/>
              <a:gd name="T14" fmla="*/ 88 w 154"/>
              <a:gd name="T15" fmla="*/ 24 h 127"/>
              <a:gd name="T16" fmla="*/ 92 w 154"/>
              <a:gd name="T17" fmla="*/ 13 h 127"/>
              <a:gd name="T18" fmla="*/ 87 w 154"/>
              <a:gd name="T19" fmla="*/ 10 h 127"/>
              <a:gd name="T20" fmla="*/ 67 w 154"/>
              <a:gd name="T21" fmla="*/ 10 h 127"/>
              <a:gd name="T22" fmla="*/ 64 w 154"/>
              <a:gd name="T23" fmla="*/ 17 h 127"/>
              <a:gd name="T24" fmla="*/ 100 w 154"/>
              <a:gd name="T25" fmla="*/ 9 h 127"/>
              <a:gd name="T26" fmla="*/ 89 w 154"/>
              <a:gd name="T27" fmla="*/ 1 h 127"/>
              <a:gd name="T28" fmla="*/ 59 w 154"/>
              <a:gd name="T29" fmla="*/ 3 h 127"/>
              <a:gd name="T30" fmla="*/ 56 w 154"/>
              <a:gd name="T31" fmla="*/ 17 h 127"/>
              <a:gd name="T32" fmla="*/ 0 w 154"/>
              <a:gd name="T33" fmla="*/ 70 h 127"/>
              <a:gd name="T34" fmla="*/ 0 w 154"/>
              <a:gd name="T35" fmla="*/ 30 h 127"/>
              <a:gd name="T36" fmla="*/ 148 w 154"/>
              <a:gd name="T37" fmla="*/ 24 h 127"/>
              <a:gd name="T38" fmla="*/ 154 w 154"/>
              <a:gd name="T39" fmla="*/ 72 h 127"/>
              <a:gd name="T40" fmla="*/ 86 w 154"/>
              <a:gd name="T41" fmla="*/ 103 h 127"/>
              <a:gd name="T42" fmla="*/ 87 w 154"/>
              <a:gd name="T43" fmla="*/ 80 h 127"/>
              <a:gd name="T44" fmla="*/ 82 w 154"/>
              <a:gd name="T45" fmla="*/ 77 h 127"/>
              <a:gd name="T46" fmla="*/ 68 w 154"/>
              <a:gd name="T47" fmla="*/ 77 h 127"/>
              <a:gd name="T48" fmla="*/ 67 w 154"/>
              <a:gd name="T49" fmla="*/ 98 h 127"/>
              <a:gd name="T50" fmla="*/ 72 w 154"/>
              <a:gd name="T51" fmla="*/ 103 h 127"/>
              <a:gd name="T52" fmla="*/ 86 w 154"/>
              <a:gd name="T53" fmla="*/ 103 h 127"/>
              <a:gd name="T54" fmla="*/ 5 w 154"/>
              <a:gd name="T55" fmla="*/ 109 h 127"/>
              <a:gd name="T56" fmla="*/ 8 w 154"/>
              <a:gd name="T57" fmla="*/ 124 h 127"/>
              <a:gd name="T58" fmla="*/ 48 w 154"/>
              <a:gd name="T59" fmla="*/ 126 h 127"/>
              <a:gd name="T60" fmla="*/ 116 w 154"/>
              <a:gd name="T61" fmla="*/ 126 h 127"/>
              <a:gd name="T62" fmla="*/ 142 w 154"/>
              <a:gd name="T63" fmla="*/ 126 h 127"/>
              <a:gd name="T64" fmla="*/ 150 w 154"/>
              <a:gd name="T65" fmla="*/ 115 h 127"/>
              <a:gd name="T66" fmla="*/ 150 w 154"/>
              <a:gd name="T67"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27">
                <a:moveTo>
                  <a:pt x="68" y="23"/>
                </a:moveTo>
                <a:cubicBezTo>
                  <a:pt x="67" y="23"/>
                  <a:pt x="68" y="22"/>
                  <a:pt x="68" y="21"/>
                </a:cubicBezTo>
                <a:cubicBezTo>
                  <a:pt x="68" y="20"/>
                  <a:pt x="67" y="19"/>
                  <a:pt x="67" y="18"/>
                </a:cubicBezTo>
                <a:cubicBezTo>
                  <a:pt x="66" y="18"/>
                  <a:pt x="66" y="18"/>
                  <a:pt x="65" y="18"/>
                </a:cubicBezTo>
                <a:cubicBezTo>
                  <a:pt x="62" y="18"/>
                  <a:pt x="60" y="18"/>
                  <a:pt x="57" y="18"/>
                </a:cubicBezTo>
                <a:cubicBezTo>
                  <a:pt x="56" y="18"/>
                  <a:pt x="56" y="18"/>
                  <a:pt x="55" y="18"/>
                </a:cubicBezTo>
                <a:cubicBezTo>
                  <a:pt x="54" y="19"/>
                  <a:pt x="54" y="20"/>
                  <a:pt x="54" y="21"/>
                </a:cubicBezTo>
                <a:cubicBezTo>
                  <a:pt x="54" y="22"/>
                  <a:pt x="55" y="23"/>
                  <a:pt x="54" y="24"/>
                </a:cubicBezTo>
                <a:moveTo>
                  <a:pt x="102" y="23"/>
                </a:moveTo>
                <a:cubicBezTo>
                  <a:pt x="101" y="23"/>
                  <a:pt x="102" y="22"/>
                  <a:pt x="102" y="21"/>
                </a:cubicBezTo>
                <a:cubicBezTo>
                  <a:pt x="102" y="20"/>
                  <a:pt x="102" y="19"/>
                  <a:pt x="101" y="18"/>
                </a:cubicBezTo>
                <a:cubicBezTo>
                  <a:pt x="100" y="18"/>
                  <a:pt x="100" y="18"/>
                  <a:pt x="99" y="18"/>
                </a:cubicBezTo>
                <a:cubicBezTo>
                  <a:pt x="97" y="18"/>
                  <a:pt x="94" y="18"/>
                  <a:pt x="91" y="18"/>
                </a:cubicBezTo>
                <a:cubicBezTo>
                  <a:pt x="91" y="18"/>
                  <a:pt x="90" y="18"/>
                  <a:pt x="89" y="18"/>
                </a:cubicBezTo>
                <a:cubicBezTo>
                  <a:pt x="88" y="19"/>
                  <a:pt x="88" y="20"/>
                  <a:pt x="88" y="21"/>
                </a:cubicBezTo>
                <a:cubicBezTo>
                  <a:pt x="89" y="22"/>
                  <a:pt x="89" y="23"/>
                  <a:pt x="88" y="24"/>
                </a:cubicBezTo>
                <a:moveTo>
                  <a:pt x="92" y="17"/>
                </a:moveTo>
                <a:cubicBezTo>
                  <a:pt x="92" y="16"/>
                  <a:pt x="92" y="15"/>
                  <a:pt x="92" y="13"/>
                </a:cubicBezTo>
                <a:cubicBezTo>
                  <a:pt x="92" y="12"/>
                  <a:pt x="91" y="11"/>
                  <a:pt x="90" y="10"/>
                </a:cubicBezTo>
                <a:cubicBezTo>
                  <a:pt x="89" y="10"/>
                  <a:pt x="88" y="10"/>
                  <a:pt x="87" y="10"/>
                </a:cubicBezTo>
                <a:cubicBezTo>
                  <a:pt x="82" y="9"/>
                  <a:pt x="76" y="9"/>
                  <a:pt x="70" y="9"/>
                </a:cubicBezTo>
                <a:cubicBezTo>
                  <a:pt x="69" y="9"/>
                  <a:pt x="68" y="9"/>
                  <a:pt x="67" y="10"/>
                </a:cubicBezTo>
                <a:cubicBezTo>
                  <a:pt x="66" y="10"/>
                  <a:pt x="65" y="12"/>
                  <a:pt x="64" y="13"/>
                </a:cubicBezTo>
                <a:cubicBezTo>
                  <a:pt x="64" y="15"/>
                  <a:pt x="64" y="16"/>
                  <a:pt x="64" y="17"/>
                </a:cubicBezTo>
                <a:moveTo>
                  <a:pt x="100" y="17"/>
                </a:moveTo>
                <a:cubicBezTo>
                  <a:pt x="101" y="14"/>
                  <a:pt x="101" y="11"/>
                  <a:pt x="100" y="9"/>
                </a:cubicBezTo>
                <a:cubicBezTo>
                  <a:pt x="99" y="6"/>
                  <a:pt x="98" y="3"/>
                  <a:pt x="95" y="2"/>
                </a:cubicBezTo>
                <a:cubicBezTo>
                  <a:pt x="93" y="1"/>
                  <a:pt x="91" y="1"/>
                  <a:pt x="89" y="1"/>
                </a:cubicBezTo>
                <a:cubicBezTo>
                  <a:pt x="81" y="1"/>
                  <a:pt x="73" y="0"/>
                  <a:pt x="65" y="1"/>
                </a:cubicBezTo>
                <a:cubicBezTo>
                  <a:pt x="63" y="1"/>
                  <a:pt x="60" y="2"/>
                  <a:pt x="59" y="3"/>
                </a:cubicBezTo>
                <a:cubicBezTo>
                  <a:pt x="57" y="5"/>
                  <a:pt x="56" y="8"/>
                  <a:pt x="56" y="10"/>
                </a:cubicBezTo>
                <a:cubicBezTo>
                  <a:pt x="56" y="13"/>
                  <a:pt x="56" y="15"/>
                  <a:pt x="56" y="17"/>
                </a:cubicBezTo>
                <a:moveTo>
                  <a:pt x="67" y="88"/>
                </a:moveTo>
                <a:cubicBezTo>
                  <a:pt x="44" y="86"/>
                  <a:pt x="22" y="78"/>
                  <a:pt x="0" y="70"/>
                </a:cubicBezTo>
                <a:cubicBezTo>
                  <a:pt x="0" y="30"/>
                  <a:pt x="0" y="30"/>
                  <a:pt x="0" y="30"/>
                </a:cubicBezTo>
                <a:cubicBezTo>
                  <a:pt x="0" y="30"/>
                  <a:pt x="0" y="30"/>
                  <a:pt x="0" y="30"/>
                </a:cubicBezTo>
                <a:cubicBezTo>
                  <a:pt x="0" y="27"/>
                  <a:pt x="2" y="24"/>
                  <a:pt x="6" y="24"/>
                </a:cubicBezTo>
                <a:cubicBezTo>
                  <a:pt x="148" y="24"/>
                  <a:pt x="148" y="24"/>
                  <a:pt x="148" y="24"/>
                </a:cubicBezTo>
                <a:cubicBezTo>
                  <a:pt x="152" y="24"/>
                  <a:pt x="154" y="26"/>
                  <a:pt x="154" y="30"/>
                </a:cubicBezTo>
                <a:cubicBezTo>
                  <a:pt x="154" y="44"/>
                  <a:pt x="154" y="58"/>
                  <a:pt x="154" y="72"/>
                </a:cubicBezTo>
                <a:cubicBezTo>
                  <a:pt x="132" y="80"/>
                  <a:pt x="110" y="87"/>
                  <a:pt x="87" y="88"/>
                </a:cubicBezTo>
                <a:moveTo>
                  <a:pt x="86" y="103"/>
                </a:moveTo>
                <a:cubicBezTo>
                  <a:pt x="86" y="102"/>
                  <a:pt x="86" y="101"/>
                  <a:pt x="86" y="101"/>
                </a:cubicBezTo>
                <a:cubicBezTo>
                  <a:pt x="87" y="94"/>
                  <a:pt x="87" y="87"/>
                  <a:pt x="87" y="80"/>
                </a:cubicBezTo>
                <a:cubicBezTo>
                  <a:pt x="87" y="79"/>
                  <a:pt x="87" y="78"/>
                  <a:pt x="86" y="78"/>
                </a:cubicBezTo>
                <a:cubicBezTo>
                  <a:pt x="85" y="77"/>
                  <a:pt x="83" y="77"/>
                  <a:pt x="82" y="77"/>
                </a:cubicBezTo>
                <a:cubicBezTo>
                  <a:pt x="78" y="77"/>
                  <a:pt x="73" y="77"/>
                  <a:pt x="69" y="77"/>
                </a:cubicBezTo>
                <a:cubicBezTo>
                  <a:pt x="68" y="77"/>
                  <a:pt x="68" y="77"/>
                  <a:pt x="68" y="77"/>
                </a:cubicBezTo>
                <a:cubicBezTo>
                  <a:pt x="67" y="77"/>
                  <a:pt x="67" y="78"/>
                  <a:pt x="67" y="78"/>
                </a:cubicBezTo>
                <a:cubicBezTo>
                  <a:pt x="67" y="85"/>
                  <a:pt x="67" y="91"/>
                  <a:pt x="67" y="98"/>
                </a:cubicBezTo>
                <a:cubicBezTo>
                  <a:pt x="67" y="99"/>
                  <a:pt x="67" y="101"/>
                  <a:pt x="68" y="102"/>
                </a:cubicBezTo>
                <a:cubicBezTo>
                  <a:pt x="69" y="103"/>
                  <a:pt x="71" y="103"/>
                  <a:pt x="72" y="103"/>
                </a:cubicBezTo>
                <a:cubicBezTo>
                  <a:pt x="76" y="103"/>
                  <a:pt x="79" y="103"/>
                  <a:pt x="83" y="103"/>
                </a:cubicBezTo>
                <a:cubicBezTo>
                  <a:pt x="84" y="103"/>
                  <a:pt x="85" y="103"/>
                  <a:pt x="86" y="103"/>
                </a:cubicBezTo>
                <a:close/>
                <a:moveTo>
                  <a:pt x="5" y="72"/>
                </a:moveTo>
                <a:cubicBezTo>
                  <a:pt x="5" y="84"/>
                  <a:pt x="5" y="96"/>
                  <a:pt x="5" y="109"/>
                </a:cubicBezTo>
                <a:cubicBezTo>
                  <a:pt x="5" y="111"/>
                  <a:pt x="5" y="114"/>
                  <a:pt x="5" y="117"/>
                </a:cubicBezTo>
                <a:cubicBezTo>
                  <a:pt x="6" y="119"/>
                  <a:pt x="7" y="122"/>
                  <a:pt x="8" y="124"/>
                </a:cubicBezTo>
                <a:cubicBezTo>
                  <a:pt x="10" y="125"/>
                  <a:pt x="13" y="127"/>
                  <a:pt x="15" y="126"/>
                </a:cubicBezTo>
                <a:cubicBezTo>
                  <a:pt x="48" y="126"/>
                  <a:pt x="48" y="126"/>
                  <a:pt x="48" y="126"/>
                </a:cubicBezTo>
                <a:cubicBezTo>
                  <a:pt x="61" y="126"/>
                  <a:pt x="75" y="126"/>
                  <a:pt x="88" y="126"/>
                </a:cubicBezTo>
                <a:cubicBezTo>
                  <a:pt x="97" y="126"/>
                  <a:pt x="107" y="126"/>
                  <a:pt x="116" y="126"/>
                </a:cubicBezTo>
                <a:cubicBezTo>
                  <a:pt x="121" y="126"/>
                  <a:pt x="125" y="126"/>
                  <a:pt x="130" y="126"/>
                </a:cubicBezTo>
                <a:cubicBezTo>
                  <a:pt x="134" y="126"/>
                  <a:pt x="138" y="127"/>
                  <a:pt x="142" y="126"/>
                </a:cubicBezTo>
                <a:cubicBezTo>
                  <a:pt x="145" y="125"/>
                  <a:pt x="147" y="124"/>
                  <a:pt x="148" y="122"/>
                </a:cubicBezTo>
                <a:cubicBezTo>
                  <a:pt x="150" y="120"/>
                  <a:pt x="150" y="117"/>
                  <a:pt x="150" y="115"/>
                </a:cubicBezTo>
                <a:cubicBezTo>
                  <a:pt x="151" y="106"/>
                  <a:pt x="150" y="98"/>
                  <a:pt x="150" y="89"/>
                </a:cubicBezTo>
                <a:cubicBezTo>
                  <a:pt x="150" y="84"/>
                  <a:pt x="150" y="79"/>
                  <a:pt x="150" y="73"/>
                </a:cubicBezTo>
              </a:path>
            </a:pathLst>
          </a:custGeom>
          <a:noFill/>
          <a:ln w="12700"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x-none">
              <a:latin typeface="Times New Roman" panose="02020603050405020304"/>
              <a:ea typeface="微软雅黑" panose="020B0503020204020204" pitchFamily="34" charset="-122"/>
              <a:sym typeface="Times New Roman" panose="02020603050405020304"/>
            </a:endParaRPr>
          </a:p>
        </p:txBody>
      </p:sp>
      <p:sp>
        <p:nvSpPr>
          <p:cNvPr id="27" name="Rectangle 50"/>
          <p:cNvSpPr/>
          <p:nvPr/>
        </p:nvSpPr>
        <p:spPr>
          <a:xfrm>
            <a:off x="1097798" y="2242068"/>
            <a:ext cx="2046695" cy="1107996"/>
          </a:xfrm>
          <a:prstGeom prst="rect">
            <a:avLst/>
          </a:prstGeom>
        </p:spPr>
        <p:txBody>
          <a:bodyPr wrap="square">
            <a:spAutoFit/>
          </a:bodyPr>
          <a:lstStyle/>
          <a:p>
            <a:pPr>
              <a:lnSpc>
                <a:spcPct val="150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a:t>
            </a:r>
            <a:endPar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28" name="Rectangle 51"/>
          <p:cNvSpPr/>
          <p:nvPr/>
        </p:nvSpPr>
        <p:spPr>
          <a:xfrm>
            <a:off x="1097798" y="4784883"/>
            <a:ext cx="2046695" cy="1107996"/>
          </a:xfrm>
          <a:prstGeom prst="rect">
            <a:avLst/>
          </a:prstGeom>
        </p:spPr>
        <p:txBody>
          <a:bodyPr wrap="square">
            <a:spAutoFit/>
          </a:bodyPr>
          <a:lstStyle/>
          <a:p>
            <a:pPr>
              <a:lnSpc>
                <a:spcPct val="150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a:t>
            </a:r>
            <a:endPar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29" name="Rectangle 52"/>
          <p:cNvSpPr/>
          <p:nvPr/>
        </p:nvSpPr>
        <p:spPr>
          <a:xfrm>
            <a:off x="9128294" y="2242068"/>
            <a:ext cx="2046695" cy="1107996"/>
          </a:xfrm>
          <a:prstGeom prst="rect">
            <a:avLst/>
          </a:prstGeom>
        </p:spPr>
        <p:txBody>
          <a:bodyPr wrap="square">
            <a:spAutoFit/>
          </a:bodyPr>
          <a:lstStyle/>
          <a:p>
            <a:pPr>
              <a:lnSpc>
                <a:spcPct val="150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a:t>
            </a:r>
            <a:endPar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0" name="Rectangle 53"/>
          <p:cNvSpPr/>
          <p:nvPr/>
        </p:nvSpPr>
        <p:spPr>
          <a:xfrm>
            <a:off x="9128294" y="4784883"/>
            <a:ext cx="2046695" cy="1107996"/>
          </a:xfrm>
          <a:prstGeom prst="rect">
            <a:avLst/>
          </a:prstGeom>
        </p:spPr>
        <p:txBody>
          <a:bodyPr wrap="square">
            <a:spAutoFit/>
          </a:bodyPr>
          <a:lstStyle/>
          <a:p>
            <a:pPr>
              <a:lnSpc>
                <a:spcPct val="150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a:t>
            </a:r>
            <a:endPar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3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750" fill="hold"/>
                                            <p:tgtEl>
                                              <p:spTgt spid="20"/>
                                            </p:tgtEl>
                                            <p:attrNameLst>
                                              <p:attrName>ppt_w</p:attrName>
                                            </p:attrNameLst>
                                          </p:cBhvr>
                                          <p:tavLst>
                                            <p:tav tm="0">
                                              <p:val>
                                                <p:fltVal val="0"/>
                                              </p:val>
                                            </p:tav>
                                            <p:tav tm="100000">
                                              <p:val>
                                                <p:strVal val="#ppt_w"/>
                                              </p:val>
                                            </p:tav>
                                          </p:tavLst>
                                        </p:anim>
                                        <p:anim calcmode="lin" valueType="num">
                                          <p:cBhvr>
                                            <p:cTn id="25" dur="750" fill="hold"/>
                                            <p:tgtEl>
                                              <p:spTgt spid="20"/>
                                            </p:tgtEl>
                                            <p:attrNameLst>
                                              <p:attrName>ppt_h</p:attrName>
                                            </p:attrNameLst>
                                          </p:cBhvr>
                                          <p:tavLst>
                                            <p:tav tm="0">
                                              <p:val>
                                                <p:fltVal val="0"/>
                                              </p:val>
                                            </p:tav>
                                            <p:tav tm="100000">
                                              <p:val>
                                                <p:strVal val="#ppt_h"/>
                                              </p:val>
                                            </p:tav>
                                          </p:tavLst>
                                        </p:anim>
                                        <p:anim calcmode="lin" valueType="num">
                                          <p:cBhvr>
                                            <p:cTn id="26" dur="750" fill="hold"/>
                                            <p:tgtEl>
                                              <p:spTgt spid="20"/>
                                            </p:tgtEl>
                                            <p:attrNameLst>
                                              <p:attrName>style.rotation</p:attrName>
                                            </p:attrNameLst>
                                          </p:cBhvr>
                                          <p:tavLst>
                                            <p:tav tm="0">
                                              <p:val>
                                                <p:fltVal val="90"/>
                                              </p:val>
                                            </p:tav>
                                            <p:tav tm="100000">
                                              <p:val>
                                                <p:fltVal val="0"/>
                                              </p:val>
                                            </p:tav>
                                          </p:tavLst>
                                        </p:anim>
                                        <p:animEffect transition="in" filter="fade">
                                          <p:cBhvr>
                                            <p:cTn id="27" dur="750"/>
                                            <p:tgtEl>
                                              <p:spTgt spid="2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8"/>
                                            </p:tgtEl>
                                            <p:attrNameLst>
                                              <p:attrName>style.visibility</p:attrName>
                                            </p:attrNameLst>
                                          </p:cBhvr>
                                          <p:to>
                                            <p:strVal val="visible"/>
                                          </p:to>
                                        </p:set>
                                        <p:anim calcmode="lin" valueType="num">
                                          <p:cBhvr>
                                            <p:cTn id="30" dur="750" fill="hold"/>
                                            <p:tgtEl>
                                              <p:spTgt spid="18"/>
                                            </p:tgtEl>
                                            <p:attrNameLst>
                                              <p:attrName>ppt_w</p:attrName>
                                            </p:attrNameLst>
                                          </p:cBhvr>
                                          <p:tavLst>
                                            <p:tav tm="0">
                                              <p:val>
                                                <p:fltVal val="0"/>
                                              </p:val>
                                            </p:tav>
                                            <p:tav tm="100000">
                                              <p:val>
                                                <p:strVal val="#ppt_w"/>
                                              </p:val>
                                            </p:tav>
                                          </p:tavLst>
                                        </p:anim>
                                        <p:anim calcmode="lin" valueType="num">
                                          <p:cBhvr>
                                            <p:cTn id="31" dur="750" fill="hold"/>
                                            <p:tgtEl>
                                              <p:spTgt spid="18"/>
                                            </p:tgtEl>
                                            <p:attrNameLst>
                                              <p:attrName>ppt_h</p:attrName>
                                            </p:attrNameLst>
                                          </p:cBhvr>
                                          <p:tavLst>
                                            <p:tav tm="0">
                                              <p:val>
                                                <p:fltVal val="0"/>
                                              </p:val>
                                            </p:tav>
                                            <p:tav tm="100000">
                                              <p:val>
                                                <p:strVal val="#ppt_h"/>
                                              </p:val>
                                            </p:tav>
                                          </p:tavLst>
                                        </p:anim>
                                        <p:anim calcmode="lin" valueType="num">
                                          <p:cBhvr>
                                            <p:cTn id="32" dur="750" fill="hold"/>
                                            <p:tgtEl>
                                              <p:spTgt spid="18"/>
                                            </p:tgtEl>
                                            <p:attrNameLst>
                                              <p:attrName>style.rotation</p:attrName>
                                            </p:attrNameLst>
                                          </p:cBhvr>
                                          <p:tavLst>
                                            <p:tav tm="0">
                                              <p:val>
                                                <p:fltVal val="90"/>
                                              </p:val>
                                            </p:tav>
                                            <p:tav tm="100000">
                                              <p:val>
                                                <p:fltVal val="0"/>
                                              </p:val>
                                            </p:tav>
                                          </p:tavLst>
                                        </p:anim>
                                        <p:animEffect transition="in" filter="fade">
                                          <p:cBhvr>
                                            <p:cTn id="33" dur="750"/>
                                            <p:tgtEl>
                                              <p:spTgt spid="1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p:cTn id="36" dur="750" fill="hold"/>
                                            <p:tgtEl>
                                              <p:spTgt spid="19"/>
                                            </p:tgtEl>
                                            <p:attrNameLst>
                                              <p:attrName>ppt_w</p:attrName>
                                            </p:attrNameLst>
                                          </p:cBhvr>
                                          <p:tavLst>
                                            <p:tav tm="0">
                                              <p:val>
                                                <p:fltVal val="0"/>
                                              </p:val>
                                            </p:tav>
                                            <p:tav tm="100000">
                                              <p:val>
                                                <p:strVal val="#ppt_w"/>
                                              </p:val>
                                            </p:tav>
                                          </p:tavLst>
                                        </p:anim>
                                        <p:anim calcmode="lin" valueType="num">
                                          <p:cBhvr>
                                            <p:cTn id="37" dur="750" fill="hold"/>
                                            <p:tgtEl>
                                              <p:spTgt spid="19"/>
                                            </p:tgtEl>
                                            <p:attrNameLst>
                                              <p:attrName>ppt_h</p:attrName>
                                            </p:attrNameLst>
                                          </p:cBhvr>
                                          <p:tavLst>
                                            <p:tav tm="0">
                                              <p:val>
                                                <p:fltVal val="0"/>
                                              </p:val>
                                            </p:tav>
                                            <p:tav tm="100000">
                                              <p:val>
                                                <p:strVal val="#ppt_h"/>
                                              </p:val>
                                            </p:tav>
                                          </p:tavLst>
                                        </p:anim>
                                        <p:anim calcmode="lin" valueType="num">
                                          <p:cBhvr>
                                            <p:cTn id="38" dur="750" fill="hold"/>
                                            <p:tgtEl>
                                              <p:spTgt spid="19"/>
                                            </p:tgtEl>
                                            <p:attrNameLst>
                                              <p:attrName>style.rotation</p:attrName>
                                            </p:attrNameLst>
                                          </p:cBhvr>
                                          <p:tavLst>
                                            <p:tav tm="0">
                                              <p:val>
                                                <p:fltVal val="90"/>
                                              </p:val>
                                            </p:tav>
                                            <p:tav tm="100000">
                                              <p:val>
                                                <p:fltVal val="0"/>
                                              </p:val>
                                            </p:tav>
                                          </p:tavLst>
                                        </p:anim>
                                        <p:animEffect transition="in" filter="fade">
                                          <p:cBhvr>
                                            <p:cTn id="39" dur="750"/>
                                            <p:tgtEl>
                                              <p:spTgt spid="19"/>
                                            </p:tgtEl>
                                          </p:cBhvr>
                                        </p:animEffect>
                                      </p:childTnLst>
                                    </p:cTn>
                                  </p:par>
                                  <p:par>
                                    <p:cTn id="40" presetID="31" presetClass="entr" presetSubtype="0" fill="hold" grpId="0" nodeType="withEffect">
                                      <p:stCondLst>
                                        <p:cond delay="750"/>
                                      </p:stCondLst>
                                      <p:childTnLst>
                                        <p:set>
                                          <p:cBhvr>
                                            <p:cTn id="41" dur="1" fill="hold">
                                              <p:stCondLst>
                                                <p:cond delay="0"/>
                                              </p:stCondLst>
                                            </p:cTn>
                                            <p:tgtEl>
                                              <p:spTgt spid="21"/>
                                            </p:tgtEl>
                                            <p:attrNameLst>
                                              <p:attrName>style.visibility</p:attrName>
                                            </p:attrNameLst>
                                          </p:cBhvr>
                                          <p:to>
                                            <p:strVal val="visible"/>
                                          </p:to>
                                        </p:set>
                                        <p:anim calcmode="lin" valueType="num">
                                          <p:cBhvr>
                                            <p:cTn id="42" dur="750" fill="hold"/>
                                            <p:tgtEl>
                                              <p:spTgt spid="21"/>
                                            </p:tgtEl>
                                            <p:attrNameLst>
                                              <p:attrName>ppt_w</p:attrName>
                                            </p:attrNameLst>
                                          </p:cBhvr>
                                          <p:tavLst>
                                            <p:tav tm="0">
                                              <p:val>
                                                <p:fltVal val="0"/>
                                              </p:val>
                                            </p:tav>
                                            <p:tav tm="100000">
                                              <p:val>
                                                <p:strVal val="#ppt_w"/>
                                              </p:val>
                                            </p:tav>
                                          </p:tavLst>
                                        </p:anim>
                                        <p:anim calcmode="lin" valueType="num">
                                          <p:cBhvr>
                                            <p:cTn id="43" dur="750" fill="hold"/>
                                            <p:tgtEl>
                                              <p:spTgt spid="21"/>
                                            </p:tgtEl>
                                            <p:attrNameLst>
                                              <p:attrName>ppt_h</p:attrName>
                                            </p:attrNameLst>
                                          </p:cBhvr>
                                          <p:tavLst>
                                            <p:tav tm="0">
                                              <p:val>
                                                <p:fltVal val="0"/>
                                              </p:val>
                                            </p:tav>
                                            <p:tav tm="100000">
                                              <p:val>
                                                <p:strVal val="#ppt_h"/>
                                              </p:val>
                                            </p:tav>
                                          </p:tavLst>
                                        </p:anim>
                                        <p:anim calcmode="lin" valueType="num">
                                          <p:cBhvr>
                                            <p:cTn id="44" dur="750" fill="hold"/>
                                            <p:tgtEl>
                                              <p:spTgt spid="21"/>
                                            </p:tgtEl>
                                            <p:attrNameLst>
                                              <p:attrName>style.rotation</p:attrName>
                                            </p:attrNameLst>
                                          </p:cBhvr>
                                          <p:tavLst>
                                            <p:tav tm="0">
                                              <p:val>
                                                <p:fltVal val="90"/>
                                              </p:val>
                                            </p:tav>
                                            <p:tav tm="100000">
                                              <p:val>
                                                <p:fltVal val="0"/>
                                              </p:val>
                                            </p:tav>
                                          </p:tavLst>
                                        </p:anim>
                                        <p:animEffect transition="in" filter="fade">
                                          <p:cBhvr>
                                            <p:cTn id="45" dur="750"/>
                                            <p:tgtEl>
                                              <p:spTgt spid="21"/>
                                            </p:tgtEl>
                                          </p:cBhvr>
                                        </p:animEffect>
                                      </p:childTnLst>
                                    </p:cTn>
                                  </p:par>
                                </p:childTnLst>
                              </p:cTn>
                            </p:par>
                            <p:par>
                              <p:cTn id="46" fill="hold">
                                <p:stCondLst>
                                  <p:cond delay="1649"/>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2" presetClass="entr" presetSubtype="8" fill="hold" grpId="0" nodeType="withEffect" p14:presetBounceEnd="67000">
                                      <p:stCondLst>
                                        <p:cond delay="500"/>
                                      </p:stCondLst>
                                      <p:childTnLst>
                                        <p:set>
                                          <p:cBhvr>
                                            <p:cTn id="51" dur="1" fill="hold">
                                              <p:stCondLst>
                                                <p:cond delay="0"/>
                                              </p:stCondLst>
                                            </p:cTn>
                                            <p:tgtEl>
                                              <p:spTgt spid="24"/>
                                            </p:tgtEl>
                                            <p:attrNameLst>
                                              <p:attrName>style.visibility</p:attrName>
                                            </p:attrNameLst>
                                          </p:cBhvr>
                                          <p:to>
                                            <p:strVal val="visible"/>
                                          </p:to>
                                        </p:set>
                                        <p:anim calcmode="lin" valueType="num" p14:bounceEnd="67000">
                                          <p:cBhvr additive="base">
                                            <p:cTn id="52" dur="1000" fill="hold"/>
                                            <p:tgtEl>
                                              <p:spTgt spid="24"/>
                                            </p:tgtEl>
                                            <p:attrNameLst>
                                              <p:attrName>ppt_x</p:attrName>
                                            </p:attrNameLst>
                                          </p:cBhvr>
                                          <p:tavLst>
                                            <p:tav tm="0">
                                              <p:val>
                                                <p:strVal val="0-#ppt_w/2"/>
                                              </p:val>
                                            </p:tav>
                                            <p:tav tm="100000">
                                              <p:val>
                                                <p:strVal val="#ppt_x"/>
                                              </p:val>
                                            </p:tav>
                                          </p:tavLst>
                                        </p:anim>
                                        <p:anim calcmode="lin" valueType="num" p14:bounceEnd="67000">
                                          <p:cBhvr additive="base">
                                            <p:cTn id="53" dur="1000" fill="hold"/>
                                            <p:tgtEl>
                                              <p:spTgt spid="2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14:presetBounceEnd="67000">
                                      <p:stCondLst>
                                        <p:cond delay="500"/>
                                      </p:stCondLst>
                                      <p:childTnLst>
                                        <p:set>
                                          <p:cBhvr>
                                            <p:cTn id="55" dur="1" fill="hold">
                                              <p:stCondLst>
                                                <p:cond delay="0"/>
                                              </p:stCondLst>
                                            </p:cTn>
                                            <p:tgtEl>
                                              <p:spTgt spid="28"/>
                                            </p:tgtEl>
                                            <p:attrNameLst>
                                              <p:attrName>style.visibility</p:attrName>
                                            </p:attrNameLst>
                                          </p:cBhvr>
                                          <p:to>
                                            <p:strVal val="visible"/>
                                          </p:to>
                                        </p:set>
                                        <p:anim calcmode="lin" valueType="num" p14:bounceEnd="67000">
                                          <p:cBhvr additive="base">
                                            <p:cTn id="56" dur="1000" fill="hold"/>
                                            <p:tgtEl>
                                              <p:spTgt spid="28"/>
                                            </p:tgtEl>
                                            <p:attrNameLst>
                                              <p:attrName>ppt_x</p:attrName>
                                            </p:attrNameLst>
                                          </p:cBhvr>
                                          <p:tavLst>
                                            <p:tav tm="0">
                                              <p:val>
                                                <p:strVal val="0-#ppt_w/2"/>
                                              </p:val>
                                            </p:tav>
                                            <p:tav tm="100000">
                                              <p:val>
                                                <p:strVal val="#ppt_x"/>
                                              </p:val>
                                            </p:tav>
                                          </p:tavLst>
                                        </p:anim>
                                        <p:anim calcmode="lin" valueType="num" p14:bounceEnd="67000">
                                          <p:cBhvr additive="base">
                                            <p:cTn id="57" dur="1000" fill="hold"/>
                                            <p:tgtEl>
                                              <p:spTgt spid="28"/>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67000">
                                      <p:stCondLst>
                                        <p:cond delay="750"/>
                                      </p:stCondLst>
                                      <p:childTnLst>
                                        <p:set>
                                          <p:cBhvr>
                                            <p:cTn id="59" dur="1" fill="hold">
                                              <p:stCondLst>
                                                <p:cond delay="0"/>
                                              </p:stCondLst>
                                            </p:cTn>
                                            <p:tgtEl>
                                              <p:spTgt spid="26"/>
                                            </p:tgtEl>
                                            <p:attrNameLst>
                                              <p:attrName>style.visibility</p:attrName>
                                            </p:attrNameLst>
                                          </p:cBhvr>
                                          <p:to>
                                            <p:strVal val="visible"/>
                                          </p:to>
                                        </p:set>
                                        <p:anim calcmode="lin" valueType="num" p14:bounceEnd="67000">
                                          <p:cBhvr additive="base">
                                            <p:cTn id="60" dur="1000" fill="hold"/>
                                            <p:tgtEl>
                                              <p:spTgt spid="26"/>
                                            </p:tgtEl>
                                            <p:attrNameLst>
                                              <p:attrName>ppt_x</p:attrName>
                                            </p:attrNameLst>
                                          </p:cBhvr>
                                          <p:tavLst>
                                            <p:tav tm="0">
                                              <p:val>
                                                <p:strVal val="1+#ppt_w/2"/>
                                              </p:val>
                                            </p:tav>
                                            <p:tav tm="100000">
                                              <p:val>
                                                <p:strVal val="#ppt_x"/>
                                              </p:val>
                                            </p:tav>
                                          </p:tavLst>
                                        </p:anim>
                                        <p:anim calcmode="lin" valueType="num" p14:bounceEnd="67000">
                                          <p:cBhvr additive="base">
                                            <p:cTn id="61" dur="1000" fill="hold"/>
                                            <p:tgtEl>
                                              <p:spTgt spid="26"/>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67000">
                                      <p:stCondLst>
                                        <p:cond delay="750"/>
                                      </p:stCondLst>
                                      <p:childTnLst>
                                        <p:set>
                                          <p:cBhvr>
                                            <p:cTn id="63" dur="1" fill="hold">
                                              <p:stCondLst>
                                                <p:cond delay="0"/>
                                              </p:stCondLst>
                                            </p:cTn>
                                            <p:tgtEl>
                                              <p:spTgt spid="30"/>
                                            </p:tgtEl>
                                            <p:attrNameLst>
                                              <p:attrName>style.visibility</p:attrName>
                                            </p:attrNameLst>
                                          </p:cBhvr>
                                          <p:to>
                                            <p:strVal val="visible"/>
                                          </p:to>
                                        </p:set>
                                        <p:anim calcmode="lin" valueType="num" p14:bounceEnd="67000">
                                          <p:cBhvr additive="base">
                                            <p:cTn id="64" dur="1000" fill="hold"/>
                                            <p:tgtEl>
                                              <p:spTgt spid="30"/>
                                            </p:tgtEl>
                                            <p:attrNameLst>
                                              <p:attrName>ppt_x</p:attrName>
                                            </p:attrNameLst>
                                          </p:cBhvr>
                                          <p:tavLst>
                                            <p:tav tm="0">
                                              <p:val>
                                                <p:strVal val="1+#ppt_w/2"/>
                                              </p:val>
                                            </p:tav>
                                            <p:tav tm="100000">
                                              <p:val>
                                                <p:strVal val="#ppt_x"/>
                                              </p:val>
                                            </p:tav>
                                          </p:tavLst>
                                        </p:anim>
                                        <p:anim calcmode="lin" valueType="num" p14:bounceEnd="67000">
                                          <p:cBhvr additive="base">
                                            <p:cTn id="65" dur="1000" fill="hold"/>
                                            <p:tgtEl>
                                              <p:spTgt spid="30"/>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14:presetBounceEnd="67000">
                                      <p:stCondLst>
                                        <p:cond delay="1000"/>
                                      </p:stCondLst>
                                      <p:childTnLst>
                                        <p:set>
                                          <p:cBhvr>
                                            <p:cTn id="67" dur="1" fill="hold">
                                              <p:stCondLst>
                                                <p:cond delay="0"/>
                                              </p:stCondLst>
                                            </p:cTn>
                                            <p:tgtEl>
                                              <p:spTgt spid="25"/>
                                            </p:tgtEl>
                                            <p:attrNameLst>
                                              <p:attrName>style.visibility</p:attrName>
                                            </p:attrNameLst>
                                          </p:cBhvr>
                                          <p:to>
                                            <p:strVal val="visible"/>
                                          </p:to>
                                        </p:set>
                                        <p:anim calcmode="lin" valueType="num" p14:bounceEnd="67000">
                                          <p:cBhvr additive="base">
                                            <p:cTn id="68" dur="1000" fill="hold"/>
                                            <p:tgtEl>
                                              <p:spTgt spid="25"/>
                                            </p:tgtEl>
                                            <p:attrNameLst>
                                              <p:attrName>ppt_x</p:attrName>
                                            </p:attrNameLst>
                                          </p:cBhvr>
                                          <p:tavLst>
                                            <p:tav tm="0">
                                              <p:val>
                                                <p:strVal val="0-#ppt_w/2"/>
                                              </p:val>
                                            </p:tav>
                                            <p:tav tm="100000">
                                              <p:val>
                                                <p:strVal val="#ppt_x"/>
                                              </p:val>
                                            </p:tav>
                                          </p:tavLst>
                                        </p:anim>
                                        <p:anim calcmode="lin" valueType="num" p14:bounceEnd="67000">
                                          <p:cBhvr additive="base">
                                            <p:cTn id="69" dur="1000" fill="hold"/>
                                            <p:tgtEl>
                                              <p:spTgt spid="2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14:presetBounceEnd="67000">
                                      <p:stCondLst>
                                        <p:cond delay="1000"/>
                                      </p:stCondLst>
                                      <p:childTnLst>
                                        <p:set>
                                          <p:cBhvr>
                                            <p:cTn id="71" dur="1" fill="hold">
                                              <p:stCondLst>
                                                <p:cond delay="0"/>
                                              </p:stCondLst>
                                            </p:cTn>
                                            <p:tgtEl>
                                              <p:spTgt spid="27"/>
                                            </p:tgtEl>
                                            <p:attrNameLst>
                                              <p:attrName>style.visibility</p:attrName>
                                            </p:attrNameLst>
                                          </p:cBhvr>
                                          <p:to>
                                            <p:strVal val="visible"/>
                                          </p:to>
                                        </p:set>
                                        <p:anim calcmode="lin" valueType="num" p14:bounceEnd="67000">
                                          <p:cBhvr additive="base">
                                            <p:cTn id="72" dur="1000" fill="hold"/>
                                            <p:tgtEl>
                                              <p:spTgt spid="27"/>
                                            </p:tgtEl>
                                            <p:attrNameLst>
                                              <p:attrName>ppt_x</p:attrName>
                                            </p:attrNameLst>
                                          </p:cBhvr>
                                          <p:tavLst>
                                            <p:tav tm="0">
                                              <p:val>
                                                <p:strVal val="0-#ppt_w/2"/>
                                              </p:val>
                                            </p:tav>
                                            <p:tav tm="100000">
                                              <p:val>
                                                <p:strVal val="#ppt_x"/>
                                              </p:val>
                                            </p:tav>
                                          </p:tavLst>
                                        </p:anim>
                                        <p:anim calcmode="lin" valueType="num" p14:bounceEnd="67000">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14:presetBounceEnd="67000">
                                      <p:stCondLst>
                                        <p:cond delay="1250"/>
                                      </p:stCondLst>
                                      <p:childTnLst>
                                        <p:set>
                                          <p:cBhvr>
                                            <p:cTn id="75" dur="1" fill="hold">
                                              <p:stCondLst>
                                                <p:cond delay="0"/>
                                              </p:stCondLst>
                                            </p:cTn>
                                            <p:tgtEl>
                                              <p:spTgt spid="23"/>
                                            </p:tgtEl>
                                            <p:attrNameLst>
                                              <p:attrName>style.visibility</p:attrName>
                                            </p:attrNameLst>
                                          </p:cBhvr>
                                          <p:to>
                                            <p:strVal val="visible"/>
                                          </p:to>
                                        </p:set>
                                        <p:anim calcmode="lin" valueType="num" p14:bounceEnd="67000">
                                          <p:cBhvr additive="base">
                                            <p:cTn id="76" dur="1000" fill="hold"/>
                                            <p:tgtEl>
                                              <p:spTgt spid="23"/>
                                            </p:tgtEl>
                                            <p:attrNameLst>
                                              <p:attrName>ppt_x</p:attrName>
                                            </p:attrNameLst>
                                          </p:cBhvr>
                                          <p:tavLst>
                                            <p:tav tm="0">
                                              <p:val>
                                                <p:strVal val="1+#ppt_w/2"/>
                                              </p:val>
                                            </p:tav>
                                            <p:tav tm="100000">
                                              <p:val>
                                                <p:strVal val="#ppt_x"/>
                                              </p:val>
                                            </p:tav>
                                          </p:tavLst>
                                        </p:anim>
                                        <p:anim calcmode="lin" valueType="num" p14:bounceEnd="67000">
                                          <p:cBhvr additive="base">
                                            <p:cTn id="77" dur="1000" fill="hold"/>
                                            <p:tgtEl>
                                              <p:spTgt spid="23"/>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14:presetBounceEnd="67000">
                                      <p:stCondLst>
                                        <p:cond delay="1250"/>
                                      </p:stCondLst>
                                      <p:childTnLst>
                                        <p:set>
                                          <p:cBhvr>
                                            <p:cTn id="79" dur="1" fill="hold">
                                              <p:stCondLst>
                                                <p:cond delay="0"/>
                                              </p:stCondLst>
                                            </p:cTn>
                                            <p:tgtEl>
                                              <p:spTgt spid="29"/>
                                            </p:tgtEl>
                                            <p:attrNameLst>
                                              <p:attrName>style.visibility</p:attrName>
                                            </p:attrNameLst>
                                          </p:cBhvr>
                                          <p:to>
                                            <p:strVal val="visible"/>
                                          </p:to>
                                        </p:set>
                                        <p:anim calcmode="lin" valueType="num" p14:bounceEnd="67000">
                                          <p:cBhvr additive="base">
                                            <p:cTn id="80" dur="1000" fill="hold"/>
                                            <p:tgtEl>
                                              <p:spTgt spid="29"/>
                                            </p:tgtEl>
                                            <p:attrNameLst>
                                              <p:attrName>ppt_x</p:attrName>
                                            </p:attrNameLst>
                                          </p:cBhvr>
                                          <p:tavLst>
                                            <p:tav tm="0">
                                              <p:val>
                                                <p:strVal val="1+#ppt_w/2"/>
                                              </p:val>
                                            </p:tav>
                                            <p:tav tm="100000">
                                              <p:val>
                                                <p:strVal val="#ppt_x"/>
                                              </p:val>
                                            </p:tav>
                                          </p:tavLst>
                                        </p:anim>
                                        <p:anim calcmode="lin" valueType="num" p14:bounceEnd="67000">
                                          <p:cBhvr additive="base">
                                            <p:cTn id="8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3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750" fill="hold"/>
                                            <p:tgtEl>
                                              <p:spTgt spid="20"/>
                                            </p:tgtEl>
                                            <p:attrNameLst>
                                              <p:attrName>ppt_w</p:attrName>
                                            </p:attrNameLst>
                                          </p:cBhvr>
                                          <p:tavLst>
                                            <p:tav tm="0">
                                              <p:val>
                                                <p:fltVal val="0"/>
                                              </p:val>
                                            </p:tav>
                                            <p:tav tm="100000">
                                              <p:val>
                                                <p:strVal val="#ppt_w"/>
                                              </p:val>
                                            </p:tav>
                                          </p:tavLst>
                                        </p:anim>
                                        <p:anim calcmode="lin" valueType="num">
                                          <p:cBhvr>
                                            <p:cTn id="25" dur="750" fill="hold"/>
                                            <p:tgtEl>
                                              <p:spTgt spid="20"/>
                                            </p:tgtEl>
                                            <p:attrNameLst>
                                              <p:attrName>ppt_h</p:attrName>
                                            </p:attrNameLst>
                                          </p:cBhvr>
                                          <p:tavLst>
                                            <p:tav tm="0">
                                              <p:val>
                                                <p:fltVal val="0"/>
                                              </p:val>
                                            </p:tav>
                                            <p:tav tm="100000">
                                              <p:val>
                                                <p:strVal val="#ppt_h"/>
                                              </p:val>
                                            </p:tav>
                                          </p:tavLst>
                                        </p:anim>
                                        <p:anim calcmode="lin" valueType="num">
                                          <p:cBhvr>
                                            <p:cTn id="26" dur="750" fill="hold"/>
                                            <p:tgtEl>
                                              <p:spTgt spid="20"/>
                                            </p:tgtEl>
                                            <p:attrNameLst>
                                              <p:attrName>style.rotation</p:attrName>
                                            </p:attrNameLst>
                                          </p:cBhvr>
                                          <p:tavLst>
                                            <p:tav tm="0">
                                              <p:val>
                                                <p:fltVal val="90"/>
                                              </p:val>
                                            </p:tav>
                                            <p:tav tm="100000">
                                              <p:val>
                                                <p:fltVal val="0"/>
                                              </p:val>
                                            </p:tav>
                                          </p:tavLst>
                                        </p:anim>
                                        <p:animEffect transition="in" filter="fade">
                                          <p:cBhvr>
                                            <p:cTn id="27" dur="750"/>
                                            <p:tgtEl>
                                              <p:spTgt spid="2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8"/>
                                            </p:tgtEl>
                                            <p:attrNameLst>
                                              <p:attrName>style.visibility</p:attrName>
                                            </p:attrNameLst>
                                          </p:cBhvr>
                                          <p:to>
                                            <p:strVal val="visible"/>
                                          </p:to>
                                        </p:set>
                                        <p:anim calcmode="lin" valueType="num">
                                          <p:cBhvr>
                                            <p:cTn id="30" dur="750" fill="hold"/>
                                            <p:tgtEl>
                                              <p:spTgt spid="18"/>
                                            </p:tgtEl>
                                            <p:attrNameLst>
                                              <p:attrName>ppt_w</p:attrName>
                                            </p:attrNameLst>
                                          </p:cBhvr>
                                          <p:tavLst>
                                            <p:tav tm="0">
                                              <p:val>
                                                <p:fltVal val="0"/>
                                              </p:val>
                                            </p:tav>
                                            <p:tav tm="100000">
                                              <p:val>
                                                <p:strVal val="#ppt_w"/>
                                              </p:val>
                                            </p:tav>
                                          </p:tavLst>
                                        </p:anim>
                                        <p:anim calcmode="lin" valueType="num">
                                          <p:cBhvr>
                                            <p:cTn id="31" dur="750" fill="hold"/>
                                            <p:tgtEl>
                                              <p:spTgt spid="18"/>
                                            </p:tgtEl>
                                            <p:attrNameLst>
                                              <p:attrName>ppt_h</p:attrName>
                                            </p:attrNameLst>
                                          </p:cBhvr>
                                          <p:tavLst>
                                            <p:tav tm="0">
                                              <p:val>
                                                <p:fltVal val="0"/>
                                              </p:val>
                                            </p:tav>
                                            <p:tav tm="100000">
                                              <p:val>
                                                <p:strVal val="#ppt_h"/>
                                              </p:val>
                                            </p:tav>
                                          </p:tavLst>
                                        </p:anim>
                                        <p:anim calcmode="lin" valueType="num">
                                          <p:cBhvr>
                                            <p:cTn id="32" dur="750" fill="hold"/>
                                            <p:tgtEl>
                                              <p:spTgt spid="18"/>
                                            </p:tgtEl>
                                            <p:attrNameLst>
                                              <p:attrName>style.rotation</p:attrName>
                                            </p:attrNameLst>
                                          </p:cBhvr>
                                          <p:tavLst>
                                            <p:tav tm="0">
                                              <p:val>
                                                <p:fltVal val="90"/>
                                              </p:val>
                                            </p:tav>
                                            <p:tav tm="100000">
                                              <p:val>
                                                <p:fltVal val="0"/>
                                              </p:val>
                                            </p:tav>
                                          </p:tavLst>
                                        </p:anim>
                                        <p:animEffect transition="in" filter="fade">
                                          <p:cBhvr>
                                            <p:cTn id="33" dur="750"/>
                                            <p:tgtEl>
                                              <p:spTgt spid="1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p:cTn id="36" dur="750" fill="hold"/>
                                            <p:tgtEl>
                                              <p:spTgt spid="19"/>
                                            </p:tgtEl>
                                            <p:attrNameLst>
                                              <p:attrName>ppt_w</p:attrName>
                                            </p:attrNameLst>
                                          </p:cBhvr>
                                          <p:tavLst>
                                            <p:tav tm="0">
                                              <p:val>
                                                <p:fltVal val="0"/>
                                              </p:val>
                                            </p:tav>
                                            <p:tav tm="100000">
                                              <p:val>
                                                <p:strVal val="#ppt_w"/>
                                              </p:val>
                                            </p:tav>
                                          </p:tavLst>
                                        </p:anim>
                                        <p:anim calcmode="lin" valueType="num">
                                          <p:cBhvr>
                                            <p:cTn id="37" dur="750" fill="hold"/>
                                            <p:tgtEl>
                                              <p:spTgt spid="19"/>
                                            </p:tgtEl>
                                            <p:attrNameLst>
                                              <p:attrName>ppt_h</p:attrName>
                                            </p:attrNameLst>
                                          </p:cBhvr>
                                          <p:tavLst>
                                            <p:tav tm="0">
                                              <p:val>
                                                <p:fltVal val="0"/>
                                              </p:val>
                                            </p:tav>
                                            <p:tav tm="100000">
                                              <p:val>
                                                <p:strVal val="#ppt_h"/>
                                              </p:val>
                                            </p:tav>
                                          </p:tavLst>
                                        </p:anim>
                                        <p:anim calcmode="lin" valueType="num">
                                          <p:cBhvr>
                                            <p:cTn id="38" dur="750" fill="hold"/>
                                            <p:tgtEl>
                                              <p:spTgt spid="19"/>
                                            </p:tgtEl>
                                            <p:attrNameLst>
                                              <p:attrName>style.rotation</p:attrName>
                                            </p:attrNameLst>
                                          </p:cBhvr>
                                          <p:tavLst>
                                            <p:tav tm="0">
                                              <p:val>
                                                <p:fltVal val="90"/>
                                              </p:val>
                                            </p:tav>
                                            <p:tav tm="100000">
                                              <p:val>
                                                <p:fltVal val="0"/>
                                              </p:val>
                                            </p:tav>
                                          </p:tavLst>
                                        </p:anim>
                                        <p:animEffect transition="in" filter="fade">
                                          <p:cBhvr>
                                            <p:cTn id="39" dur="750"/>
                                            <p:tgtEl>
                                              <p:spTgt spid="19"/>
                                            </p:tgtEl>
                                          </p:cBhvr>
                                        </p:animEffect>
                                      </p:childTnLst>
                                    </p:cTn>
                                  </p:par>
                                  <p:par>
                                    <p:cTn id="40" presetID="31" presetClass="entr" presetSubtype="0" fill="hold" grpId="0" nodeType="withEffect">
                                      <p:stCondLst>
                                        <p:cond delay="750"/>
                                      </p:stCondLst>
                                      <p:childTnLst>
                                        <p:set>
                                          <p:cBhvr>
                                            <p:cTn id="41" dur="1" fill="hold">
                                              <p:stCondLst>
                                                <p:cond delay="0"/>
                                              </p:stCondLst>
                                            </p:cTn>
                                            <p:tgtEl>
                                              <p:spTgt spid="21"/>
                                            </p:tgtEl>
                                            <p:attrNameLst>
                                              <p:attrName>style.visibility</p:attrName>
                                            </p:attrNameLst>
                                          </p:cBhvr>
                                          <p:to>
                                            <p:strVal val="visible"/>
                                          </p:to>
                                        </p:set>
                                        <p:anim calcmode="lin" valueType="num">
                                          <p:cBhvr>
                                            <p:cTn id="42" dur="750" fill="hold"/>
                                            <p:tgtEl>
                                              <p:spTgt spid="21"/>
                                            </p:tgtEl>
                                            <p:attrNameLst>
                                              <p:attrName>ppt_w</p:attrName>
                                            </p:attrNameLst>
                                          </p:cBhvr>
                                          <p:tavLst>
                                            <p:tav tm="0">
                                              <p:val>
                                                <p:fltVal val="0"/>
                                              </p:val>
                                            </p:tav>
                                            <p:tav tm="100000">
                                              <p:val>
                                                <p:strVal val="#ppt_w"/>
                                              </p:val>
                                            </p:tav>
                                          </p:tavLst>
                                        </p:anim>
                                        <p:anim calcmode="lin" valueType="num">
                                          <p:cBhvr>
                                            <p:cTn id="43" dur="750" fill="hold"/>
                                            <p:tgtEl>
                                              <p:spTgt spid="21"/>
                                            </p:tgtEl>
                                            <p:attrNameLst>
                                              <p:attrName>ppt_h</p:attrName>
                                            </p:attrNameLst>
                                          </p:cBhvr>
                                          <p:tavLst>
                                            <p:tav tm="0">
                                              <p:val>
                                                <p:fltVal val="0"/>
                                              </p:val>
                                            </p:tav>
                                            <p:tav tm="100000">
                                              <p:val>
                                                <p:strVal val="#ppt_h"/>
                                              </p:val>
                                            </p:tav>
                                          </p:tavLst>
                                        </p:anim>
                                        <p:anim calcmode="lin" valueType="num">
                                          <p:cBhvr>
                                            <p:cTn id="44" dur="750" fill="hold"/>
                                            <p:tgtEl>
                                              <p:spTgt spid="21"/>
                                            </p:tgtEl>
                                            <p:attrNameLst>
                                              <p:attrName>style.rotation</p:attrName>
                                            </p:attrNameLst>
                                          </p:cBhvr>
                                          <p:tavLst>
                                            <p:tav tm="0">
                                              <p:val>
                                                <p:fltVal val="90"/>
                                              </p:val>
                                            </p:tav>
                                            <p:tav tm="100000">
                                              <p:val>
                                                <p:fltVal val="0"/>
                                              </p:val>
                                            </p:tav>
                                          </p:tavLst>
                                        </p:anim>
                                        <p:animEffect transition="in" filter="fade">
                                          <p:cBhvr>
                                            <p:cTn id="45" dur="750"/>
                                            <p:tgtEl>
                                              <p:spTgt spid="21"/>
                                            </p:tgtEl>
                                          </p:cBhvr>
                                        </p:animEffect>
                                      </p:childTnLst>
                                    </p:cTn>
                                  </p:par>
                                </p:childTnLst>
                              </p:cTn>
                            </p:par>
                            <p:par>
                              <p:cTn id="46" fill="hold">
                                <p:stCondLst>
                                  <p:cond delay="1649"/>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2" presetClass="entr" presetSubtype="8" fill="hold" grpId="0" nodeType="withEffect">
                                      <p:stCondLst>
                                        <p:cond delay="50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1000" fill="hold"/>
                                            <p:tgtEl>
                                              <p:spTgt spid="24"/>
                                            </p:tgtEl>
                                            <p:attrNameLst>
                                              <p:attrName>ppt_x</p:attrName>
                                            </p:attrNameLst>
                                          </p:cBhvr>
                                          <p:tavLst>
                                            <p:tav tm="0">
                                              <p:val>
                                                <p:strVal val="0-#ppt_w/2"/>
                                              </p:val>
                                            </p:tav>
                                            <p:tav tm="100000">
                                              <p:val>
                                                <p:strVal val="#ppt_x"/>
                                              </p:val>
                                            </p:tav>
                                          </p:tavLst>
                                        </p:anim>
                                        <p:anim calcmode="lin" valueType="num">
                                          <p:cBhvr additive="base">
                                            <p:cTn id="53" dur="1000" fill="hold"/>
                                            <p:tgtEl>
                                              <p:spTgt spid="2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50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1000" fill="hold"/>
                                            <p:tgtEl>
                                              <p:spTgt spid="28"/>
                                            </p:tgtEl>
                                            <p:attrNameLst>
                                              <p:attrName>ppt_x</p:attrName>
                                            </p:attrNameLst>
                                          </p:cBhvr>
                                          <p:tavLst>
                                            <p:tav tm="0">
                                              <p:val>
                                                <p:strVal val="0-#ppt_w/2"/>
                                              </p:val>
                                            </p:tav>
                                            <p:tav tm="100000">
                                              <p:val>
                                                <p:strVal val="#ppt_x"/>
                                              </p:val>
                                            </p:tav>
                                          </p:tavLst>
                                        </p:anim>
                                        <p:anim calcmode="lin" valueType="num">
                                          <p:cBhvr additive="base">
                                            <p:cTn id="57" dur="1000" fill="hold"/>
                                            <p:tgtEl>
                                              <p:spTgt spid="28"/>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75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1000" fill="hold"/>
                                            <p:tgtEl>
                                              <p:spTgt spid="26"/>
                                            </p:tgtEl>
                                            <p:attrNameLst>
                                              <p:attrName>ppt_x</p:attrName>
                                            </p:attrNameLst>
                                          </p:cBhvr>
                                          <p:tavLst>
                                            <p:tav tm="0">
                                              <p:val>
                                                <p:strVal val="1+#ppt_w/2"/>
                                              </p:val>
                                            </p:tav>
                                            <p:tav tm="100000">
                                              <p:val>
                                                <p:strVal val="#ppt_x"/>
                                              </p:val>
                                            </p:tav>
                                          </p:tavLst>
                                        </p:anim>
                                        <p:anim calcmode="lin" valueType="num">
                                          <p:cBhvr additive="base">
                                            <p:cTn id="61" dur="1000" fill="hold"/>
                                            <p:tgtEl>
                                              <p:spTgt spid="26"/>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75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1000" fill="hold"/>
                                            <p:tgtEl>
                                              <p:spTgt spid="30"/>
                                            </p:tgtEl>
                                            <p:attrNameLst>
                                              <p:attrName>ppt_x</p:attrName>
                                            </p:attrNameLst>
                                          </p:cBhvr>
                                          <p:tavLst>
                                            <p:tav tm="0">
                                              <p:val>
                                                <p:strVal val="1+#ppt_w/2"/>
                                              </p:val>
                                            </p:tav>
                                            <p:tav tm="100000">
                                              <p:val>
                                                <p:strVal val="#ppt_x"/>
                                              </p:val>
                                            </p:tav>
                                          </p:tavLst>
                                        </p:anim>
                                        <p:anim calcmode="lin" valueType="num">
                                          <p:cBhvr additive="base">
                                            <p:cTn id="65" dur="1000" fill="hold"/>
                                            <p:tgtEl>
                                              <p:spTgt spid="30"/>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100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1000" fill="hold"/>
                                            <p:tgtEl>
                                              <p:spTgt spid="25"/>
                                            </p:tgtEl>
                                            <p:attrNameLst>
                                              <p:attrName>ppt_x</p:attrName>
                                            </p:attrNameLst>
                                          </p:cBhvr>
                                          <p:tavLst>
                                            <p:tav tm="0">
                                              <p:val>
                                                <p:strVal val="0-#ppt_w/2"/>
                                              </p:val>
                                            </p:tav>
                                            <p:tav tm="100000">
                                              <p:val>
                                                <p:strVal val="#ppt_x"/>
                                              </p:val>
                                            </p:tav>
                                          </p:tavLst>
                                        </p:anim>
                                        <p:anim calcmode="lin" valueType="num">
                                          <p:cBhvr additive="base">
                                            <p:cTn id="69" dur="1000" fill="hold"/>
                                            <p:tgtEl>
                                              <p:spTgt spid="2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100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0-#ppt_w/2"/>
                                              </p:val>
                                            </p:tav>
                                            <p:tav tm="100000">
                                              <p:val>
                                                <p:strVal val="#ppt_x"/>
                                              </p:val>
                                            </p:tav>
                                          </p:tavLst>
                                        </p:anim>
                                        <p:anim calcmode="lin" valueType="num">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125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1000" fill="hold"/>
                                            <p:tgtEl>
                                              <p:spTgt spid="23"/>
                                            </p:tgtEl>
                                            <p:attrNameLst>
                                              <p:attrName>ppt_x</p:attrName>
                                            </p:attrNameLst>
                                          </p:cBhvr>
                                          <p:tavLst>
                                            <p:tav tm="0">
                                              <p:val>
                                                <p:strVal val="1+#ppt_w/2"/>
                                              </p:val>
                                            </p:tav>
                                            <p:tav tm="100000">
                                              <p:val>
                                                <p:strVal val="#ppt_x"/>
                                              </p:val>
                                            </p:tav>
                                          </p:tavLst>
                                        </p:anim>
                                        <p:anim calcmode="lin" valueType="num">
                                          <p:cBhvr additive="base">
                                            <p:cTn id="77" dur="1000" fill="hold"/>
                                            <p:tgtEl>
                                              <p:spTgt spid="23"/>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125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1000" fill="hold"/>
                                            <p:tgtEl>
                                              <p:spTgt spid="29"/>
                                            </p:tgtEl>
                                            <p:attrNameLst>
                                              <p:attrName>ppt_x</p:attrName>
                                            </p:attrNameLst>
                                          </p:cBhvr>
                                          <p:tavLst>
                                            <p:tav tm="0">
                                              <p:val>
                                                <p:strVal val="1+#ppt_w/2"/>
                                              </p:val>
                                            </p:tav>
                                            <p:tav tm="100000">
                                              <p:val>
                                                <p:strVal val="#ppt_x"/>
                                              </p:val>
                                            </p:tav>
                                          </p:tavLst>
                                        </p:anim>
                                        <p:anim calcmode="lin" valueType="num">
                                          <p:cBhvr additive="base">
                                            <p:cTn id="8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产品卖点</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Freeform 6"/>
          <p:cNvSpPr>
            <a:spLocks noEditPoints="1"/>
          </p:cNvSpPr>
          <p:nvPr/>
        </p:nvSpPr>
        <p:spPr bwMode="auto">
          <a:xfrm>
            <a:off x="7469189" y="3049078"/>
            <a:ext cx="579439" cy="576263"/>
          </a:xfrm>
          <a:custGeom>
            <a:avLst/>
            <a:gdLst>
              <a:gd name="T0" fmla="*/ 143 w 152"/>
              <a:gd name="T1" fmla="*/ 109 h 151"/>
              <a:gd name="T2" fmla="*/ 119 w 152"/>
              <a:gd name="T3" fmla="*/ 139 h 151"/>
              <a:gd name="T4" fmla="*/ 87 w 152"/>
              <a:gd name="T5" fmla="*/ 150 h 151"/>
              <a:gd name="T6" fmla="*/ 46 w 152"/>
              <a:gd name="T7" fmla="*/ 144 h 151"/>
              <a:gd name="T8" fmla="*/ 4 w 152"/>
              <a:gd name="T9" fmla="*/ 88 h 151"/>
              <a:gd name="T10" fmla="*/ 27 w 152"/>
              <a:gd name="T11" fmla="*/ 23 h 151"/>
              <a:gd name="T12" fmla="*/ 94 w 152"/>
              <a:gd name="T13" fmla="*/ 6 h 151"/>
              <a:gd name="T14" fmla="*/ 145 w 152"/>
              <a:gd name="T15" fmla="*/ 52 h 151"/>
              <a:gd name="T16" fmla="*/ 143 w 152"/>
              <a:gd name="T17" fmla="*/ 109 h 151"/>
              <a:gd name="T18" fmla="*/ 77 w 152"/>
              <a:gd name="T19" fmla="*/ 37 h 151"/>
              <a:gd name="T20" fmla="*/ 77 w 152"/>
              <a:gd name="T21" fmla="*/ 77 h 151"/>
              <a:gd name="T22" fmla="*/ 110 w 152"/>
              <a:gd name="T23" fmla="*/ 78 h 151"/>
              <a:gd name="T24" fmla="*/ 77 w 152"/>
              <a:gd name="T25" fmla="*/ 4 h 151"/>
              <a:gd name="T26" fmla="*/ 77 w 152"/>
              <a:gd name="T27" fmla="*/ 20 h 151"/>
              <a:gd name="T28" fmla="*/ 3 w 152"/>
              <a:gd name="T29" fmla="*/ 78 h 151"/>
              <a:gd name="T30" fmla="*/ 21 w 152"/>
              <a:gd name="T31" fmla="*/ 77 h 151"/>
              <a:gd name="T32" fmla="*/ 150 w 152"/>
              <a:gd name="T33" fmla="*/ 77 h 151"/>
              <a:gd name="T34" fmla="*/ 135 w 152"/>
              <a:gd name="T35" fmla="*/ 77 h 151"/>
              <a:gd name="T36" fmla="*/ 77 w 152"/>
              <a:gd name="T37" fmla="*/ 150 h 151"/>
              <a:gd name="T38" fmla="*/ 78 w 152"/>
              <a:gd name="T39" fmla="*/ 13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1">
                <a:moveTo>
                  <a:pt x="143" y="109"/>
                </a:moveTo>
                <a:cubicBezTo>
                  <a:pt x="138" y="121"/>
                  <a:pt x="130" y="132"/>
                  <a:pt x="119" y="139"/>
                </a:cubicBezTo>
                <a:cubicBezTo>
                  <a:pt x="110" y="146"/>
                  <a:pt x="98" y="149"/>
                  <a:pt x="87" y="150"/>
                </a:cubicBezTo>
                <a:cubicBezTo>
                  <a:pt x="73" y="151"/>
                  <a:pt x="59" y="149"/>
                  <a:pt x="46" y="144"/>
                </a:cubicBezTo>
                <a:cubicBezTo>
                  <a:pt x="24" y="134"/>
                  <a:pt x="8" y="112"/>
                  <a:pt x="4" y="88"/>
                </a:cubicBezTo>
                <a:cubicBezTo>
                  <a:pt x="0" y="65"/>
                  <a:pt x="9" y="39"/>
                  <a:pt x="27" y="23"/>
                </a:cubicBezTo>
                <a:cubicBezTo>
                  <a:pt x="44" y="7"/>
                  <a:pt x="70" y="0"/>
                  <a:pt x="94" y="6"/>
                </a:cubicBezTo>
                <a:cubicBezTo>
                  <a:pt x="117" y="11"/>
                  <a:pt x="137" y="29"/>
                  <a:pt x="145" y="52"/>
                </a:cubicBezTo>
                <a:cubicBezTo>
                  <a:pt x="152" y="70"/>
                  <a:pt x="151" y="91"/>
                  <a:pt x="143" y="109"/>
                </a:cubicBezTo>
                <a:close/>
                <a:moveTo>
                  <a:pt x="77" y="37"/>
                </a:moveTo>
                <a:cubicBezTo>
                  <a:pt x="77" y="50"/>
                  <a:pt x="77" y="64"/>
                  <a:pt x="77" y="77"/>
                </a:cubicBezTo>
                <a:cubicBezTo>
                  <a:pt x="88" y="76"/>
                  <a:pt x="99" y="77"/>
                  <a:pt x="110" y="78"/>
                </a:cubicBezTo>
                <a:moveTo>
                  <a:pt x="77" y="4"/>
                </a:moveTo>
                <a:cubicBezTo>
                  <a:pt x="76" y="9"/>
                  <a:pt x="76" y="15"/>
                  <a:pt x="77" y="20"/>
                </a:cubicBezTo>
                <a:moveTo>
                  <a:pt x="3" y="78"/>
                </a:moveTo>
                <a:cubicBezTo>
                  <a:pt x="9" y="78"/>
                  <a:pt x="15" y="77"/>
                  <a:pt x="21" y="77"/>
                </a:cubicBezTo>
                <a:moveTo>
                  <a:pt x="150" y="77"/>
                </a:moveTo>
                <a:cubicBezTo>
                  <a:pt x="145" y="77"/>
                  <a:pt x="140" y="77"/>
                  <a:pt x="135" y="77"/>
                </a:cubicBezTo>
                <a:moveTo>
                  <a:pt x="77" y="150"/>
                </a:moveTo>
                <a:cubicBezTo>
                  <a:pt x="78" y="145"/>
                  <a:pt x="78" y="140"/>
                  <a:pt x="78" y="134"/>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 name="Freeform 7"/>
          <p:cNvSpPr>
            <a:spLocks noEditPoints="1"/>
          </p:cNvSpPr>
          <p:nvPr/>
        </p:nvSpPr>
        <p:spPr bwMode="auto">
          <a:xfrm>
            <a:off x="5827714" y="3922201"/>
            <a:ext cx="560388" cy="628650"/>
          </a:xfrm>
          <a:custGeom>
            <a:avLst/>
            <a:gdLst>
              <a:gd name="T0" fmla="*/ 50 w 147"/>
              <a:gd name="T1" fmla="*/ 127 h 165"/>
              <a:gd name="T2" fmla="*/ 38 w 147"/>
              <a:gd name="T3" fmla="*/ 98 h 165"/>
              <a:gd name="T4" fmla="*/ 32 w 147"/>
              <a:gd name="T5" fmla="*/ 74 h 165"/>
              <a:gd name="T6" fmla="*/ 75 w 147"/>
              <a:gd name="T7" fmla="*/ 28 h 165"/>
              <a:gd name="T8" fmla="*/ 118 w 147"/>
              <a:gd name="T9" fmla="*/ 74 h 165"/>
              <a:gd name="T10" fmla="*/ 113 w 147"/>
              <a:gd name="T11" fmla="*/ 98 h 165"/>
              <a:gd name="T12" fmla="*/ 102 w 147"/>
              <a:gd name="T13" fmla="*/ 122 h 165"/>
              <a:gd name="T14" fmla="*/ 89 w 147"/>
              <a:gd name="T15" fmla="*/ 130 h 165"/>
              <a:gd name="T16" fmla="*/ 72 w 147"/>
              <a:gd name="T17" fmla="*/ 135 h 165"/>
              <a:gd name="T18" fmla="*/ 55 w 147"/>
              <a:gd name="T19" fmla="*/ 141 h 165"/>
              <a:gd name="T20" fmla="*/ 52 w 147"/>
              <a:gd name="T21" fmla="*/ 145 h 165"/>
              <a:gd name="T22" fmla="*/ 53 w 147"/>
              <a:gd name="T23" fmla="*/ 150 h 165"/>
              <a:gd name="T24" fmla="*/ 57 w 147"/>
              <a:gd name="T25" fmla="*/ 150 h 165"/>
              <a:gd name="T26" fmla="*/ 92 w 147"/>
              <a:gd name="T27" fmla="*/ 143 h 165"/>
              <a:gd name="T28" fmla="*/ 96 w 147"/>
              <a:gd name="T29" fmla="*/ 144 h 165"/>
              <a:gd name="T30" fmla="*/ 97 w 147"/>
              <a:gd name="T31" fmla="*/ 149 h 165"/>
              <a:gd name="T32" fmla="*/ 94 w 147"/>
              <a:gd name="T33" fmla="*/ 153 h 165"/>
              <a:gd name="T34" fmla="*/ 81 w 147"/>
              <a:gd name="T35" fmla="*/ 159 h 165"/>
              <a:gd name="T36" fmla="*/ 64 w 147"/>
              <a:gd name="T37" fmla="*/ 165 h 165"/>
              <a:gd name="T38" fmla="*/ 64 w 147"/>
              <a:gd name="T39" fmla="*/ 73 h 165"/>
              <a:gd name="T40" fmla="*/ 73 w 147"/>
              <a:gd name="T41" fmla="*/ 84 h 165"/>
              <a:gd name="T42" fmla="*/ 85 w 147"/>
              <a:gd name="T43" fmla="*/ 62 h 165"/>
              <a:gd name="T44" fmla="*/ 17 w 147"/>
              <a:gd name="T45" fmla="*/ 75 h 165"/>
              <a:gd name="T46" fmla="*/ 0 w 147"/>
              <a:gd name="T47" fmla="*/ 72 h 165"/>
              <a:gd name="T48" fmla="*/ 24 w 147"/>
              <a:gd name="T49" fmla="*/ 43 h 165"/>
              <a:gd name="T50" fmla="*/ 10 w 147"/>
              <a:gd name="T51" fmla="*/ 37 h 165"/>
              <a:gd name="T52" fmla="*/ 45 w 147"/>
              <a:gd name="T53" fmla="*/ 22 h 165"/>
              <a:gd name="T54" fmla="*/ 38 w 147"/>
              <a:gd name="T55" fmla="*/ 12 h 165"/>
              <a:gd name="T56" fmla="*/ 75 w 147"/>
              <a:gd name="T57" fmla="*/ 0 h 165"/>
              <a:gd name="T58" fmla="*/ 75 w 147"/>
              <a:gd name="T59" fmla="*/ 16 h 165"/>
              <a:gd name="T60" fmla="*/ 110 w 147"/>
              <a:gd name="T61" fmla="*/ 11 h 165"/>
              <a:gd name="T62" fmla="*/ 105 w 147"/>
              <a:gd name="T63" fmla="*/ 23 h 165"/>
              <a:gd name="T64" fmla="*/ 137 w 147"/>
              <a:gd name="T65" fmla="*/ 38 h 165"/>
              <a:gd name="T66" fmla="*/ 127 w 147"/>
              <a:gd name="T67" fmla="*/ 43 h 165"/>
              <a:gd name="T68" fmla="*/ 125 w 147"/>
              <a:gd name="T69" fmla="*/ 44 h 165"/>
              <a:gd name="T70" fmla="*/ 147 w 147"/>
              <a:gd name="T71" fmla="*/ 75 h 165"/>
              <a:gd name="T72" fmla="*/ 132 w 147"/>
              <a:gd name="T73" fmla="*/ 74 h 165"/>
              <a:gd name="T74" fmla="*/ 74 w 147"/>
              <a:gd name="T75" fmla="*/ 44 h 165"/>
              <a:gd name="T76" fmla="*/ 48 w 147"/>
              <a:gd name="T77" fmla="*/ 70 h 165"/>
              <a:gd name="T78" fmla="*/ 74 w 147"/>
              <a:gd name="T79" fmla="*/ 96 h 165"/>
              <a:gd name="T80" fmla="*/ 101 w 147"/>
              <a:gd name="T81" fmla="*/ 70 h 165"/>
              <a:gd name="T82" fmla="*/ 74 w 147"/>
              <a:gd name="T83" fmla="*/ 4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 h="165">
                <a:moveTo>
                  <a:pt x="50" y="127"/>
                </a:moveTo>
                <a:cubicBezTo>
                  <a:pt x="50" y="120"/>
                  <a:pt x="47" y="113"/>
                  <a:pt x="38" y="98"/>
                </a:cubicBezTo>
                <a:cubicBezTo>
                  <a:pt x="33" y="91"/>
                  <a:pt x="32" y="82"/>
                  <a:pt x="32" y="74"/>
                </a:cubicBezTo>
                <a:cubicBezTo>
                  <a:pt x="32" y="49"/>
                  <a:pt x="51" y="28"/>
                  <a:pt x="75" y="28"/>
                </a:cubicBezTo>
                <a:cubicBezTo>
                  <a:pt x="100" y="28"/>
                  <a:pt x="118" y="49"/>
                  <a:pt x="118" y="74"/>
                </a:cubicBezTo>
                <a:cubicBezTo>
                  <a:pt x="118" y="82"/>
                  <a:pt x="117" y="91"/>
                  <a:pt x="113" y="98"/>
                </a:cubicBezTo>
                <a:cubicBezTo>
                  <a:pt x="105" y="110"/>
                  <a:pt x="103" y="116"/>
                  <a:pt x="102" y="122"/>
                </a:cubicBezTo>
                <a:moveTo>
                  <a:pt x="89" y="130"/>
                </a:moveTo>
                <a:cubicBezTo>
                  <a:pt x="84" y="133"/>
                  <a:pt x="78" y="134"/>
                  <a:pt x="72" y="135"/>
                </a:cubicBezTo>
                <a:cubicBezTo>
                  <a:pt x="66" y="136"/>
                  <a:pt x="59" y="137"/>
                  <a:pt x="55" y="141"/>
                </a:cubicBezTo>
                <a:cubicBezTo>
                  <a:pt x="53" y="142"/>
                  <a:pt x="52" y="144"/>
                  <a:pt x="52" y="145"/>
                </a:cubicBezTo>
                <a:cubicBezTo>
                  <a:pt x="51" y="147"/>
                  <a:pt x="52" y="149"/>
                  <a:pt x="53" y="150"/>
                </a:cubicBezTo>
                <a:cubicBezTo>
                  <a:pt x="54" y="150"/>
                  <a:pt x="56" y="150"/>
                  <a:pt x="57" y="150"/>
                </a:cubicBezTo>
                <a:cubicBezTo>
                  <a:pt x="69" y="149"/>
                  <a:pt x="80" y="143"/>
                  <a:pt x="92" y="143"/>
                </a:cubicBezTo>
                <a:cubicBezTo>
                  <a:pt x="93" y="143"/>
                  <a:pt x="95" y="143"/>
                  <a:pt x="96" y="144"/>
                </a:cubicBezTo>
                <a:cubicBezTo>
                  <a:pt x="97" y="145"/>
                  <a:pt x="98" y="147"/>
                  <a:pt x="97" y="149"/>
                </a:cubicBezTo>
                <a:cubicBezTo>
                  <a:pt x="97" y="150"/>
                  <a:pt x="95" y="152"/>
                  <a:pt x="94" y="153"/>
                </a:cubicBezTo>
                <a:cubicBezTo>
                  <a:pt x="90" y="156"/>
                  <a:pt x="85" y="158"/>
                  <a:pt x="81" y="159"/>
                </a:cubicBezTo>
                <a:cubicBezTo>
                  <a:pt x="75" y="161"/>
                  <a:pt x="70" y="163"/>
                  <a:pt x="64" y="165"/>
                </a:cubicBezTo>
                <a:moveTo>
                  <a:pt x="64" y="73"/>
                </a:moveTo>
                <a:cubicBezTo>
                  <a:pt x="68" y="76"/>
                  <a:pt x="71" y="79"/>
                  <a:pt x="73" y="84"/>
                </a:cubicBezTo>
                <a:cubicBezTo>
                  <a:pt x="76" y="76"/>
                  <a:pt x="80" y="69"/>
                  <a:pt x="85" y="62"/>
                </a:cubicBezTo>
                <a:moveTo>
                  <a:pt x="17" y="75"/>
                </a:moveTo>
                <a:cubicBezTo>
                  <a:pt x="11" y="74"/>
                  <a:pt x="6" y="71"/>
                  <a:pt x="0" y="72"/>
                </a:cubicBezTo>
                <a:moveTo>
                  <a:pt x="24" y="43"/>
                </a:moveTo>
                <a:cubicBezTo>
                  <a:pt x="20" y="40"/>
                  <a:pt x="15" y="38"/>
                  <a:pt x="10" y="37"/>
                </a:cubicBezTo>
                <a:moveTo>
                  <a:pt x="45" y="22"/>
                </a:moveTo>
                <a:cubicBezTo>
                  <a:pt x="43" y="19"/>
                  <a:pt x="41" y="15"/>
                  <a:pt x="38" y="12"/>
                </a:cubicBezTo>
                <a:moveTo>
                  <a:pt x="75" y="0"/>
                </a:moveTo>
                <a:cubicBezTo>
                  <a:pt x="75" y="5"/>
                  <a:pt x="75" y="10"/>
                  <a:pt x="75" y="16"/>
                </a:cubicBezTo>
                <a:moveTo>
                  <a:pt x="110" y="11"/>
                </a:moveTo>
                <a:cubicBezTo>
                  <a:pt x="107" y="15"/>
                  <a:pt x="106" y="19"/>
                  <a:pt x="105" y="23"/>
                </a:cubicBezTo>
                <a:moveTo>
                  <a:pt x="137" y="38"/>
                </a:moveTo>
                <a:cubicBezTo>
                  <a:pt x="134" y="39"/>
                  <a:pt x="130" y="41"/>
                  <a:pt x="127" y="43"/>
                </a:cubicBezTo>
                <a:cubicBezTo>
                  <a:pt x="126" y="43"/>
                  <a:pt x="126" y="44"/>
                  <a:pt x="125" y="44"/>
                </a:cubicBezTo>
                <a:moveTo>
                  <a:pt x="147" y="75"/>
                </a:moveTo>
                <a:cubicBezTo>
                  <a:pt x="142" y="75"/>
                  <a:pt x="137" y="75"/>
                  <a:pt x="132" y="74"/>
                </a:cubicBezTo>
                <a:moveTo>
                  <a:pt x="74" y="44"/>
                </a:moveTo>
                <a:cubicBezTo>
                  <a:pt x="60" y="44"/>
                  <a:pt x="48" y="56"/>
                  <a:pt x="48" y="70"/>
                </a:cubicBezTo>
                <a:cubicBezTo>
                  <a:pt x="48" y="84"/>
                  <a:pt x="60" y="96"/>
                  <a:pt x="74" y="96"/>
                </a:cubicBezTo>
                <a:cubicBezTo>
                  <a:pt x="89" y="96"/>
                  <a:pt x="101" y="84"/>
                  <a:pt x="101" y="70"/>
                </a:cubicBezTo>
                <a:cubicBezTo>
                  <a:pt x="101" y="56"/>
                  <a:pt x="89" y="44"/>
                  <a:pt x="74" y="44"/>
                </a:cubicBezTo>
                <a:close/>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 name="Freeform 8"/>
          <p:cNvSpPr>
            <a:spLocks noEditPoints="1"/>
          </p:cNvSpPr>
          <p:nvPr/>
        </p:nvSpPr>
        <p:spPr bwMode="auto">
          <a:xfrm>
            <a:off x="8996363" y="3930140"/>
            <a:ext cx="693739" cy="568325"/>
          </a:xfrm>
          <a:custGeom>
            <a:avLst/>
            <a:gdLst>
              <a:gd name="T0" fmla="*/ 0 w 182"/>
              <a:gd name="T1" fmla="*/ 147 h 149"/>
              <a:gd name="T2" fmla="*/ 182 w 182"/>
              <a:gd name="T3" fmla="*/ 149 h 149"/>
              <a:gd name="T4" fmla="*/ 46 w 182"/>
              <a:gd name="T5" fmla="*/ 146 h 149"/>
              <a:gd name="T6" fmla="*/ 45 w 182"/>
              <a:gd name="T7" fmla="*/ 109 h 149"/>
              <a:gd name="T8" fmla="*/ 20 w 182"/>
              <a:gd name="T9" fmla="*/ 109 h 149"/>
              <a:gd name="T10" fmla="*/ 20 w 182"/>
              <a:gd name="T11" fmla="*/ 146 h 149"/>
              <a:gd name="T12" fmla="*/ 83 w 182"/>
              <a:gd name="T13" fmla="*/ 146 h 149"/>
              <a:gd name="T14" fmla="*/ 83 w 182"/>
              <a:gd name="T15" fmla="*/ 71 h 149"/>
              <a:gd name="T16" fmla="*/ 58 w 182"/>
              <a:gd name="T17" fmla="*/ 72 h 149"/>
              <a:gd name="T18" fmla="*/ 59 w 182"/>
              <a:gd name="T19" fmla="*/ 146 h 149"/>
              <a:gd name="T20" fmla="*/ 123 w 182"/>
              <a:gd name="T21" fmla="*/ 146 h 149"/>
              <a:gd name="T22" fmla="*/ 122 w 182"/>
              <a:gd name="T23" fmla="*/ 89 h 149"/>
              <a:gd name="T24" fmla="*/ 98 w 182"/>
              <a:gd name="T25" fmla="*/ 88 h 149"/>
              <a:gd name="T26" fmla="*/ 97 w 182"/>
              <a:gd name="T27" fmla="*/ 146 h 149"/>
              <a:gd name="T28" fmla="*/ 161 w 182"/>
              <a:gd name="T29" fmla="*/ 148 h 149"/>
              <a:gd name="T30" fmla="*/ 160 w 182"/>
              <a:gd name="T31" fmla="*/ 49 h 149"/>
              <a:gd name="T32" fmla="*/ 135 w 182"/>
              <a:gd name="T33" fmla="*/ 49 h 149"/>
              <a:gd name="T34" fmla="*/ 136 w 182"/>
              <a:gd name="T35" fmla="*/ 147 h 149"/>
              <a:gd name="T36" fmla="*/ 36 w 182"/>
              <a:gd name="T37" fmla="*/ 66 h 149"/>
              <a:gd name="T38" fmla="*/ 28 w 182"/>
              <a:gd name="T39" fmla="*/ 66 h 149"/>
              <a:gd name="T40" fmla="*/ 25 w 182"/>
              <a:gd name="T41" fmla="*/ 73 h 149"/>
              <a:gd name="T42" fmla="*/ 29 w 182"/>
              <a:gd name="T43" fmla="*/ 79 h 149"/>
              <a:gd name="T44" fmla="*/ 34 w 182"/>
              <a:gd name="T45" fmla="*/ 81 h 149"/>
              <a:gd name="T46" fmla="*/ 38 w 182"/>
              <a:gd name="T47" fmla="*/ 79 h 149"/>
              <a:gd name="T48" fmla="*/ 40 w 182"/>
              <a:gd name="T49" fmla="*/ 74 h 149"/>
              <a:gd name="T50" fmla="*/ 36 w 182"/>
              <a:gd name="T51" fmla="*/ 66 h 149"/>
              <a:gd name="T52" fmla="*/ 64 w 182"/>
              <a:gd name="T53" fmla="*/ 38 h 149"/>
              <a:gd name="T54" fmla="*/ 68 w 182"/>
              <a:gd name="T55" fmla="*/ 44 h 149"/>
              <a:gd name="T56" fmla="*/ 75 w 182"/>
              <a:gd name="T57" fmla="*/ 45 h 149"/>
              <a:gd name="T58" fmla="*/ 78 w 182"/>
              <a:gd name="T59" fmla="*/ 42 h 149"/>
              <a:gd name="T60" fmla="*/ 78 w 182"/>
              <a:gd name="T61" fmla="*/ 38 h 149"/>
              <a:gd name="T62" fmla="*/ 76 w 182"/>
              <a:gd name="T63" fmla="*/ 34 h 149"/>
              <a:gd name="T64" fmla="*/ 73 w 182"/>
              <a:gd name="T65" fmla="*/ 31 h 149"/>
              <a:gd name="T66" fmla="*/ 70 w 182"/>
              <a:gd name="T67" fmla="*/ 30 h 149"/>
              <a:gd name="T68" fmla="*/ 64 w 182"/>
              <a:gd name="T69" fmla="*/ 38 h 149"/>
              <a:gd name="T70" fmla="*/ 115 w 182"/>
              <a:gd name="T71" fmla="*/ 60 h 149"/>
              <a:gd name="T72" fmla="*/ 115 w 182"/>
              <a:gd name="T73" fmla="*/ 54 h 149"/>
              <a:gd name="T74" fmla="*/ 113 w 182"/>
              <a:gd name="T75" fmla="*/ 49 h 149"/>
              <a:gd name="T76" fmla="*/ 109 w 182"/>
              <a:gd name="T77" fmla="*/ 48 h 149"/>
              <a:gd name="T78" fmla="*/ 103 w 182"/>
              <a:gd name="T79" fmla="*/ 49 h 149"/>
              <a:gd name="T80" fmla="*/ 101 w 182"/>
              <a:gd name="T81" fmla="*/ 51 h 149"/>
              <a:gd name="T82" fmla="*/ 102 w 182"/>
              <a:gd name="T83" fmla="*/ 60 h 149"/>
              <a:gd name="T84" fmla="*/ 108 w 182"/>
              <a:gd name="T85" fmla="*/ 64 h 149"/>
              <a:gd name="T86" fmla="*/ 115 w 182"/>
              <a:gd name="T87" fmla="*/ 60 h 149"/>
              <a:gd name="T88" fmla="*/ 140 w 182"/>
              <a:gd name="T89" fmla="*/ 14 h 149"/>
              <a:gd name="T90" fmla="*/ 148 w 182"/>
              <a:gd name="T91" fmla="*/ 19 h 149"/>
              <a:gd name="T92" fmla="*/ 151 w 182"/>
              <a:gd name="T93" fmla="*/ 4 h 149"/>
              <a:gd name="T94" fmla="*/ 140 w 182"/>
              <a:gd name="T95" fmla="*/ 14 h 149"/>
              <a:gd name="T96" fmla="*/ 66 w 182"/>
              <a:gd name="T97" fmla="*/ 43 h 149"/>
              <a:gd name="T98" fmla="*/ 38 w 182"/>
              <a:gd name="T99" fmla="*/ 69 h 149"/>
              <a:gd name="T100" fmla="*/ 78 w 182"/>
              <a:gd name="T101" fmla="*/ 41 h 149"/>
              <a:gd name="T102" fmla="*/ 101 w 182"/>
              <a:gd name="T103" fmla="*/ 51 h 149"/>
              <a:gd name="T104" fmla="*/ 144 w 182"/>
              <a:gd name="T105" fmla="*/ 18 h 149"/>
              <a:gd name="T106" fmla="*/ 128 w 182"/>
              <a:gd name="T107" fmla="*/ 36 h 149"/>
              <a:gd name="T108" fmla="*/ 114 w 182"/>
              <a:gd name="T109" fmla="*/ 5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149">
                <a:moveTo>
                  <a:pt x="0" y="147"/>
                </a:moveTo>
                <a:cubicBezTo>
                  <a:pt x="61" y="145"/>
                  <a:pt x="121" y="146"/>
                  <a:pt x="182" y="149"/>
                </a:cubicBezTo>
                <a:moveTo>
                  <a:pt x="46" y="146"/>
                </a:moveTo>
                <a:cubicBezTo>
                  <a:pt x="45" y="134"/>
                  <a:pt x="45" y="121"/>
                  <a:pt x="45" y="109"/>
                </a:cubicBezTo>
                <a:cubicBezTo>
                  <a:pt x="37" y="109"/>
                  <a:pt x="28" y="109"/>
                  <a:pt x="20" y="109"/>
                </a:cubicBezTo>
                <a:cubicBezTo>
                  <a:pt x="20" y="122"/>
                  <a:pt x="20" y="134"/>
                  <a:pt x="20" y="146"/>
                </a:cubicBezTo>
                <a:moveTo>
                  <a:pt x="83" y="146"/>
                </a:moveTo>
                <a:cubicBezTo>
                  <a:pt x="84" y="121"/>
                  <a:pt x="84" y="96"/>
                  <a:pt x="83" y="71"/>
                </a:cubicBezTo>
                <a:cubicBezTo>
                  <a:pt x="74" y="72"/>
                  <a:pt x="66" y="73"/>
                  <a:pt x="58" y="72"/>
                </a:cubicBezTo>
                <a:cubicBezTo>
                  <a:pt x="58" y="96"/>
                  <a:pt x="58" y="121"/>
                  <a:pt x="59" y="146"/>
                </a:cubicBezTo>
                <a:moveTo>
                  <a:pt x="123" y="146"/>
                </a:moveTo>
                <a:cubicBezTo>
                  <a:pt x="121" y="127"/>
                  <a:pt x="120" y="108"/>
                  <a:pt x="122" y="89"/>
                </a:cubicBezTo>
                <a:cubicBezTo>
                  <a:pt x="114" y="88"/>
                  <a:pt x="106" y="88"/>
                  <a:pt x="98" y="88"/>
                </a:cubicBezTo>
                <a:cubicBezTo>
                  <a:pt x="98" y="107"/>
                  <a:pt x="98" y="126"/>
                  <a:pt x="97" y="146"/>
                </a:cubicBezTo>
                <a:moveTo>
                  <a:pt x="161" y="148"/>
                </a:moveTo>
                <a:cubicBezTo>
                  <a:pt x="160" y="115"/>
                  <a:pt x="160" y="82"/>
                  <a:pt x="160" y="49"/>
                </a:cubicBezTo>
                <a:cubicBezTo>
                  <a:pt x="152" y="48"/>
                  <a:pt x="143" y="48"/>
                  <a:pt x="135" y="49"/>
                </a:cubicBezTo>
                <a:cubicBezTo>
                  <a:pt x="135" y="82"/>
                  <a:pt x="136" y="114"/>
                  <a:pt x="136" y="147"/>
                </a:cubicBezTo>
                <a:moveTo>
                  <a:pt x="36" y="66"/>
                </a:moveTo>
                <a:cubicBezTo>
                  <a:pt x="34" y="65"/>
                  <a:pt x="31" y="65"/>
                  <a:pt x="28" y="66"/>
                </a:cubicBezTo>
                <a:cubicBezTo>
                  <a:pt x="26" y="67"/>
                  <a:pt x="25" y="70"/>
                  <a:pt x="25" y="73"/>
                </a:cubicBezTo>
                <a:cubicBezTo>
                  <a:pt x="25" y="76"/>
                  <a:pt x="27" y="78"/>
                  <a:pt x="29" y="79"/>
                </a:cubicBezTo>
                <a:cubicBezTo>
                  <a:pt x="31" y="80"/>
                  <a:pt x="32" y="81"/>
                  <a:pt x="34" y="81"/>
                </a:cubicBezTo>
                <a:cubicBezTo>
                  <a:pt x="35" y="81"/>
                  <a:pt x="37" y="80"/>
                  <a:pt x="38" y="79"/>
                </a:cubicBezTo>
                <a:cubicBezTo>
                  <a:pt x="39" y="78"/>
                  <a:pt x="40" y="76"/>
                  <a:pt x="40" y="74"/>
                </a:cubicBezTo>
                <a:cubicBezTo>
                  <a:pt x="40" y="71"/>
                  <a:pt x="38" y="68"/>
                  <a:pt x="36" y="66"/>
                </a:cubicBezTo>
                <a:close/>
                <a:moveTo>
                  <a:pt x="64" y="38"/>
                </a:moveTo>
                <a:cubicBezTo>
                  <a:pt x="64" y="40"/>
                  <a:pt x="65" y="43"/>
                  <a:pt x="68" y="44"/>
                </a:cubicBezTo>
                <a:cubicBezTo>
                  <a:pt x="70" y="45"/>
                  <a:pt x="72" y="45"/>
                  <a:pt x="75" y="45"/>
                </a:cubicBezTo>
                <a:cubicBezTo>
                  <a:pt x="76" y="44"/>
                  <a:pt x="77" y="43"/>
                  <a:pt x="78" y="42"/>
                </a:cubicBezTo>
                <a:cubicBezTo>
                  <a:pt x="79" y="41"/>
                  <a:pt x="79" y="39"/>
                  <a:pt x="78" y="38"/>
                </a:cubicBezTo>
                <a:cubicBezTo>
                  <a:pt x="78" y="36"/>
                  <a:pt x="77" y="35"/>
                  <a:pt x="76" y="34"/>
                </a:cubicBezTo>
                <a:cubicBezTo>
                  <a:pt x="75" y="33"/>
                  <a:pt x="74" y="31"/>
                  <a:pt x="73" y="31"/>
                </a:cubicBezTo>
                <a:cubicBezTo>
                  <a:pt x="72" y="30"/>
                  <a:pt x="71" y="30"/>
                  <a:pt x="70" y="30"/>
                </a:cubicBezTo>
                <a:cubicBezTo>
                  <a:pt x="67" y="31"/>
                  <a:pt x="64" y="34"/>
                  <a:pt x="64" y="38"/>
                </a:cubicBezTo>
                <a:close/>
                <a:moveTo>
                  <a:pt x="115" y="60"/>
                </a:moveTo>
                <a:cubicBezTo>
                  <a:pt x="116" y="58"/>
                  <a:pt x="116" y="56"/>
                  <a:pt x="115" y="54"/>
                </a:cubicBezTo>
                <a:cubicBezTo>
                  <a:pt x="115" y="52"/>
                  <a:pt x="115" y="50"/>
                  <a:pt x="113" y="49"/>
                </a:cubicBezTo>
                <a:cubicBezTo>
                  <a:pt x="112" y="48"/>
                  <a:pt x="110" y="48"/>
                  <a:pt x="109" y="48"/>
                </a:cubicBezTo>
                <a:cubicBezTo>
                  <a:pt x="107" y="47"/>
                  <a:pt x="104" y="47"/>
                  <a:pt x="103" y="49"/>
                </a:cubicBezTo>
                <a:cubicBezTo>
                  <a:pt x="102" y="49"/>
                  <a:pt x="101" y="50"/>
                  <a:pt x="101" y="51"/>
                </a:cubicBezTo>
                <a:cubicBezTo>
                  <a:pt x="100" y="54"/>
                  <a:pt x="100" y="57"/>
                  <a:pt x="102" y="60"/>
                </a:cubicBezTo>
                <a:cubicBezTo>
                  <a:pt x="103" y="62"/>
                  <a:pt x="105" y="64"/>
                  <a:pt x="108" y="64"/>
                </a:cubicBezTo>
                <a:cubicBezTo>
                  <a:pt x="111" y="64"/>
                  <a:pt x="114" y="62"/>
                  <a:pt x="115" y="60"/>
                </a:cubicBezTo>
                <a:close/>
                <a:moveTo>
                  <a:pt x="140" y="14"/>
                </a:moveTo>
                <a:cubicBezTo>
                  <a:pt x="142" y="17"/>
                  <a:pt x="145" y="19"/>
                  <a:pt x="148" y="19"/>
                </a:cubicBezTo>
                <a:cubicBezTo>
                  <a:pt x="156" y="19"/>
                  <a:pt x="157" y="7"/>
                  <a:pt x="151" y="4"/>
                </a:cubicBezTo>
                <a:cubicBezTo>
                  <a:pt x="145" y="0"/>
                  <a:pt x="137" y="8"/>
                  <a:pt x="140" y="14"/>
                </a:cubicBezTo>
                <a:close/>
                <a:moveTo>
                  <a:pt x="66" y="43"/>
                </a:moveTo>
                <a:cubicBezTo>
                  <a:pt x="56" y="51"/>
                  <a:pt x="47" y="60"/>
                  <a:pt x="38" y="69"/>
                </a:cubicBezTo>
                <a:moveTo>
                  <a:pt x="78" y="41"/>
                </a:moveTo>
                <a:cubicBezTo>
                  <a:pt x="86" y="45"/>
                  <a:pt x="92" y="48"/>
                  <a:pt x="101" y="51"/>
                </a:cubicBezTo>
                <a:moveTo>
                  <a:pt x="144" y="18"/>
                </a:moveTo>
                <a:cubicBezTo>
                  <a:pt x="138" y="24"/>
                  <a:pt x="133" y="30"/>
                  <a:pt x="128" y="36"/>
                </a:cubicBezTo>
                <a:cubicBezTo>
                  <a:pt x="123" y="40"/>
                  <a:pt x="119" y="45"/>
                  <a:pt x="114" y="51"/>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6" name="Freeform 9"/>
          <p:cNvSpPr>
            <a:spLocks noEditPoints="1"/>
          </p:cNvSpPr>
          <p:nvPr/>
        </p:nvSpPr>
        <p:spPr bwMode="auto">
          <a:xfrm>
            <a:off x="2414589" y="4028563"/>
            <a:ext cx="868363" cy="484188"/>
          </a:xfrm>
          <a:custGeom>
            <a:avLst/>
            <a:gdLst>
              <a:gd name="T0" fmla="*/ 173 w 228"/>
              <a:gd name="T1" fmla="*/ 51 h 127"/>
              <a:gd name="T2" fmla="*/ 177 w 228"/>
              <a:gd name="T3" fmla="*/ 80 h 127"/>
              <a:gd name="T4" fmla="*/ 161 w 228"/>
              <a:gd name="T5" fmla="*/ 88 h 127"/>
              <a:gd name="T6" fmla="*/ 130 w 228"/>
              <a:gd name="T7" fmla="*/ 64 h 127"/>
              <a:gd name="T8" fmla="*/ 87 w 228"/>
              <a:gd name="T9" fmla="*/ 66 h 127"/>
              <a:gd name="T10" fmla="*/ 86 w 228"/>
              <a:gd name="T11" fmla="*/ 44 h 127"/>
              <a:gd name="T12" fmla="*/ 160 w 228"/>
              <a:gd name="T13" fmla="*/ 29 h 127"/>
              <a:gd name="T14" fmla="*/ 57 w 228"/>
              <a:gd name="T15" fmla="*/ 104 h 127"/>
              <a:gd name="T16" fmla="*/ 73 w 228"/>
              <a:gd name="T17" fmla="*/ 86 h 127"/>
              <a:gd name="T18" fmla="*/ 54 w 228"/>
              <a:gd name="T19" fmla="*/ 92 h 127"/>
              <a:gd name="T20" fmla="*/ 65 w 228"/>
              <a:gd name="T21" fmla="*/ 100 h 127"/>
              <a:gd name="T22" fmla="*/ 68 w 228"/>
              <a:gd name="T23" fmla="*/ 115 h 127"/>
              <a:gd name="T24" fmla="*/ 90 w 228"/>
              <a:gd name="T25" fmla="*/ 91 h 127"/>
              <a:gd name="T26" fmla="*/ 75 w 228"/>
              <a:gd name="T27" fmla="*/ 90 h 127"/>
              <a:gd name="T28" fmla="*/ 98 w 228"/>
              <a:gd name="T29" fmla="*/ 94 h 127"/>
              <a:gd name="T30" fmla="*/ 76 w 228"/>
              <a:gd name="T31" fmla="*/ 120 h 127"/>
              <a:gd name="T32" fmla="*/ 98 w 228"/>
              <a:gd name="T33" fmla="*/ 94 h 127"/>
              <a:gd name="T34" fmla="*/ 86 w 228"/>
              <a:gd name="T35" fmla="*/ 123 h 127"/>
              <a:gd name="T36" fmla="*/ 106 w 228"/>
              <a:gd name="T37" fmla="*/ 115 h 127"/>
              <a:gd name="T38" fmla="*/ 88 w 228"/>
              <a:gd name="T39" fmla="*/ 116 h 127"/>
              <a:gd name="T40" fmla="*/ 87 w 228"/>
              <a:gd name="T41" fmla="*/ 34 h 127"/>
              <a:gd name="T42" fmla="*/ 71 w 228"/>
              <a:gd name="T43" fmla="*/ 35 h 127"/>
              <a:gd name="T44" fmla="*/ 52 w 228"/>
              <a:gd name="T45" fmla="*/ 61 h 127"/>
              <a:gd name="T46" fmla="*/ 54 w 228"/>
              <a:gd name="T47" fmla="*/ 92 h 127"/>
              <a:gd name="T48" fmla="*/ 118 w 228"/>
              <a:gd name="T49" fmla="*/ 125 h 127"/>
              <a:gd name="T50" fmla="*/ 118 w 228"/>
              <a:gd name="T51" fmla="*/ 116 h 127"/>
              <a:gd name="T52" fmla="*/ 138 w 228"/>
              <a:gd name="T53" fmla="*/ 115 h 127"/>
              <a:gd name="T54" fmla="*/ 150 w 228"/>
              <a:gd name="T55" fmla="*/ 114 h 127"/>
              <a:gd name="T56" fmla="*/ 161 w 228"/>
              <a:gd name="T57" fmla="*/ 106 h 127"/>
              <a:gd name="T58" fmla="*/ 0 w 228"/>
              <a:gd name="T59" fmla="*/ 57 h 127"/>
              <a:gd name="T60" fmla="*/ 28 w 228"/>
              <a:gd name="T61" fmla="*/ 79 h 127"/>
              <a:gd name="T62" fmla="*/ 37 w 228"/>
              <a:gd name="T63" fmla="*/ 80 h 127"/>
              <a:gd name="T64" fmla="*/ 77 w 228"/>
              <a:gd name="T65" fmla="*/ 24 h 127"/>
              <a:gd name="T66" fmla="*/ 57 w 228"/>
              <a:gd name="T67" fmla="*/ 8 h 127"/>
              <a:gd name="T68" fmla="*/ 194 w 228"/>
              <a:gd name="T69" fmla="*/ 2 h 127"/>
              <a:gd name="T70" fmla="*/ 160 w 228"/>
              <a:gd name="T71" fmla="*/ 29 h 127"/>
              <a:gd name="T72" fmla="*/ 189 w 228"/>
              <a:gd name="T73" fmla="*/ 77 h 127"/>
              <a:gd name="T74" fmla="*/ 194 w 228"/>
              <a:gd name="T75" fmla="*/ 77 h 127"/>
              <a:gd name="T76" fmla="*/ 228 w 228"/>
              <a:gd name="T77" fmla="*/ 6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27">
                <a:moveTo>
                  <a:pt x="160" y="29"/>
                </a:moveTo>
                <a:cubicBezTo>
                  <a:pt x="165" y="36"/>
                  <a:pt x="169" y="44"/>
                  <a:pt x="173" y="51"/>
                </a:cubicBezTo>
                <a:cubicBezTo>
                  <a:pt x="178" y="59"/>
                  <a:pt x="183" y="66"/>
                  <a:pt x="187" y="74"/>
                </a:cubicBezTo>
                <a:cubicBezTo>
                  <a:pt x="183" y="76"/>
                  <a:pt x="180" y="78"/>
                  <a:pt x="177" y="80"/>
                </a:cubicBezTo>
                <a:cubicBezTo>
                  <a:pt x="174" y="83"/>
                  <a:pt x="172" y="86"/>
                  <a:pt x="170" y="89"/>
                </a:cubicBezTo>
                <a:cubicBezTo>
                  <a:pt x="167" y="93"/>
                  <a:pt x="164" y="91"/>
                  <a:pt x="161" y="88"/>
                </a:cubicBezTo>
                <a:cubicBezTo>
                  <a:pt x="157" y="85"/>
                  <a:pt x="153" y="82"/>
                  <a:pt x="149" y="79"/>
                </a:cubicBezTo>
                <a:cubicBezTo>
                  <a:pt x="143" y="74"/>
                  <a:pt x="136" y="69"/>
                  <a:pt x="130" y="64"/>
                </a:cubicBezTo>
                <a:cubicBezTo>
                  <a:pt x="124" y="60"/>
                  <a:pt x="116" y="56"/>
                  <a:pt x="109" y="57"/>
                </a:cubicBezTo>
                <a:cubicBezTo>
                  <a:pt x="101" y="58"/>
                  <a:pt x="95" y="64"/>
                  <a:pt x="87" y="66"/>
                </a:cubicBezTo>
                <a:cubicBezTo>
                  <a:pt x="81" y="67"/>
                  <a:pt x="73" y="66"/>
                  <a:pt x="72" y="59"/>
                </a:cubicBezTo>
                <a:cubicBezTo>
                  <a:pt x="71" y="51"/>
                  <a:pt x="81" y="47"/>
                  <a:pt x="86" y="44"/>
                </a:cubicBezTo>
                <a:cubicBezTo>
                  <a:pt x="93" y="40"/>
                  <a:pt x="101" y="37"/>
                  <a:pt x="109" y="35"/>
                </a:cubicBezTo>
                <a:cubicBezTo>
                  <a:pt x="126" y="30"/>
                  <a:pt x="143" y="24"/>
                  <a:pt x="160" y="29"/>
                </a:cubicBezTo>
                <a:cubicBezTo>
                  <a:pt x="160" y="29"/>
                  <a:pt x="160" y="29"/>
                  <a:pt x="160" y="29"/>
                </a:cubicBezTo>
                <a:close/>
                <a:moveTo>
                  <a:pt x="57" y="104"/>
                </a:moveTo>
                <a:cubicBezTo>
                  <a:pt x="63" y="105"/>
                  <a:pt x="67" y="99"/>
                  <a:pt x="71" y="95"/>
                </a:cubicBezTo>
                <a:cubicBezTo>
                  <a:pt x="73" y="92"/>
                  <a:pt x="75" y="89"/>
                  <a:pt x="73" y="86"/>
                </a:cubicBezTo>
                <a:cubicBezTo>
                  <a:pt x="72" y="84"/>
                  <a:pt x="70" y="82"/>
                  <a:pt x="67" y="83"/>
                </a:cubicBezTo>
                <a:cubicBezTo>
                  <a:pt x="62" y="83"/>
                  <a:pt x="56" y="89"/>
                  <a:pt x="54" y="92"/>
                </a:cubicBezTo>
                <a:cubicBezTo>
                  <a:pt x="51" y="96"/>
                  <a:pt x="50" y="103"/>
                  <a:pt x="57" y="104"/>
                </a:cubicBezTo>
                <a:close/>
                <a:moveTo>
                  <a:pt x="65" y="100"/>
                </a:moveTo>
                <a:cubicBezTo>
                  <a:pt x="63" y="103"/>
                  <a:pt x="60" y="106"/>
                  <a:pt x="61" y="110"/>
                </a:cubicBezTo>
                <a:cubicBezTo>
                  <a:pt x="62" y="114"/>
                  <a:pt x="65" y="116"/>
                  <a:pt x="68" y="115"/>
                </a:cubicBezTo>
                <a:cubicBezTo>
                  <a:pt x="75" y="114"/>
                  <a:pt x="80" y="105"/>
                  <a:pt x="85" y="101"/>
                </a:cubicBezTo>
                <a:cubicBezTo>
                  <a:pt x="87" y="98"/>
                  <a:pt x="90" y="95"/>
                  <a:pt x="90" y="91"/>
                </a:cubicBezTo>
                <a:cubicBezTo>
                  <a:pt x="89" y="88"/>
                  <a:pt x="87" y="85"/>
                  <a:pt x="83" y="85"/>
                </a:cubicBezTo>
                <a:cubicBezTo>
                  <a:pt x="80" y="85"/>
                  <a:pt x="77" y="87"/>
                  <a:pt x="75" y="90"/>
                </a:cubicBezTo>
                <a:cubicBezTo>
                  <a:pt x="72" y="94"/>
                  <a:pt x="68" y="97"/>
                  <a:pt x="65" y="100"/>
                </a:cubicBezTo>
                <a:close/>
                <a:moveTo>
                  <a:pt x="98" y="94"/>
                </a:moveTo>
                <a:cubicBezTo>
                  <a:pt x="92" y="89"/>
                  <a:pt x="85" y="99"/>
                  <a:pt x="82" y="102"/>
                </a:cubicBezTo>
                <a:cubicBezTo>
                  <a:pt x="79" y="106"/>
                  <a:pt x="69" y="115"/>
                  <a:pt x="76" y="120"/>
                </a:cubicBezTo>
                <a:cubicBezTo>
                  <a:pt x="83" y="124"/>
                  <a:pt x="90" y="115"/>
                  <a:pt x="94" y="111"/>
                </a:cubicBezTo>
                <a:cubicBezTo>
                  <a:pt x="97" y="107"/>
                  <a:pt x="105" y="98"/>
                  <a:pt x="98" y="94"/>
                </a:cubicBezTo>
                <a:close/>
                <a:moveTo>
                  <a:pt x="88" y="116"/>
                </a:moveTo>
                <a:cubicBezTo>
                  <a:pt x="87" y="118"/>
                  <a:pt x="85" y="121"/>
                  <a:pt x="86" y="123"/>
                </a:cubicBezTo>
                <a:cubicBezTo>
                  <a:pt x="87" y="126"/>
                  <a:pt x="90" y="127"/>
                  <a:pt x="93" y="127"/>
                </a:cubicBezTo>
                <a:cubicBezTo>
                  <a:pt x="98" y="126"/>
                  <a:pt x="104" y="120"/>
                  <a:pt x="106" y="115"/>
                </a:cubicBezTo>
                <a:cubicBezTo>
                  <a:pt x="109" y="111"/>
                  <a:pt x="108" y="103"/>
                  <a:pt x="101" y="104"/>
                </a:cubicBezTo>
                <a:cubicBezTo>
                  <a:pt x="95" y="105"/>
                  <a:pt x="92" y="112"/>
                  <a:pt x="88" y="116"/>
                </a:cubicBezTo>
                <a:close/>
                <a:moveTo>
                  <a:pt x="97" y="40"/>
                </a:moveTo>
                <a:cubicBezTo>
                  <a:pt x="93" y="38"/>
                  <a:pt x="90" y="36"/>
                  <a:pt x="87" y="34"/>
                </a:cubicBezTo>
                <a:cubicBezTo>
                  <a:pt x="84" y="33"/>
                  <a:pt x="80" y="30"/>
                  <a:pt x="76" y="31"/>
                </a:cubicBezTo>
                <a:cubicBezTo>
                  <a:pt x="74" y="31"/>
                  <a:pt x="73" y="33"/>
                  <a:pt x="71" y="35"/>
                </a:cubicBezTo>
                <a:cubicBezTo>
                  <a:pt x="69" y="38"/>
                  <a:pt x="67" y="41"/>
                  <a:pt x="65" y="44"/>
                </a:cubicBezTo>
                <a:cubicBezTo>
                  <a:pt x="61" y="50"/>
                  <a:pt x="56" y="55"/>
                  <a:pt x="52" y="61"/>
                </a:cubicBezTo>
                <a:cubicBezTo>
                  <a:pt x="47" y="67"/>
                  <a:pt x="42" y="74"/>
                  <a:pt x="37" y="80"/>
                </a:cubicBezTo>
                <a:cubicBezTo>
                  <a:pt x="42" y="84"/>
                  <a:pt x="48" y="88"/>
                  <a:pt x="54" y="92"/>
                </a:cubicBezTo>
                <a:moveTo>
                  <a:pt x="101" y="122"/>
                </a:moveTo>
                <a:cubicBezTo>
                  <a:pt x="106" y="125"/>
                  <a:pt x="112" y="126"/>
                  <a:pt x="118" y="125"/>
                </a:cubicBezTo>
                <a:cubicBezTo>
                  <a:pt x="120" y="124"/>
                  <a:pt x="123" y="124"/>
                  <a:pt x="122" y="121"/>
                </a:cubicBezTo>
                <a:cubicBezTo>
                  <a:pt x="122" y="119"/>
                  <a:pt x="118" y="119"/>
                  <a:pt x="118" y="116"/>
                </a:cubicBezTo>
                <a:cubicBezTo>
                  <a:pt x="122" y="121"/>
                  <a:pt x="128" y="127"/>
                  <a:pt x="136" y="123"/>
                </a:cubicBezTo>
                <a:cubicBezTo>
                  <a:pt x="139" y="121"/>
                  <a:pt x="139" y="118"/>
                  <a:pt x="138" y="115"/>
                </a:cubicBezTo>
                <a:cubicBezTo>
                  <a:pt x="137" y="111"/>
                  <a:pt x="134" y="109"/>
                  <a:pt x="131" y="107"/>
                </a:cubicBezTo>
                <a:cubicBezTo>
                  <a:pt x="136" y="112"/>
                  <a:pt x="143" y="119"/>
                  <a:pt x="150" y="114"/>
                </a:cubicBezTo>
                <a:cubicBezTo>
                  <a:pt x="158" y="109"/>
                  <a:pt x="151" y="101"/>
                  <a:pt x="146" y="98"/>
                </a:cubicBezTo>
                <a:cubicBezTo>
                  <a:pt x="150" y="102"/>
                  <a:pt x="154" y="107"/>
                  <a:pt x="161" y="106"/>
                </a:cubicBezTo>
                <a:cubicBezTo>
                  <a:pt x="168" y="104"/>
                  <a:pt x="169" y="97"/>
                  <a:pt x="166" y="91"/>
                </a:cubicBezTo>
                <a:moveTo>
                  <a:pt x="0" y="57"/>
                </a:moveTo>
                <a:cubicBezTo>
                  <a:pt x="6" y="62"/>
                  <a:pt x="13" y="67"/>
                  <a:pt x="19" y="72"/>
                </a:cubicBezTo>
                <a:cubicBezTo>
                  <a:pt x="22" y="74"/>
                  <a:pt x="25" y="77"/>
                  <a:pt x="28" y="79"/>
                </a:cubicBezTo>
                <a:cubicBezTo>
                  <a:pt x="29" y="80"/>
                  <a:pt x="31" y="83"/>
                  <a:pt x="33" y="83"/>
                </a:cubicBezTo>
                <a:cubicBezTo>
                  <a:pt x="34" y="84"/>
                  <a:pt x="35" y="81"/>
                  <a:pt x="37" y="80"/>
                </a:cubicBezTo>
                <a:moveTo>
                  <a:pt x="74" y="32"/>
                </a:moveTo>
                <a:cubicBezTo>
                  <a:pt x="77" y="30"/>
                  <a:pt x="80" y="27"/>
                  <a:pt x="77" y="24"/>
                </a:cubicBezTo>
                <a:cubicBezTo>
                  <a:pt x="74" y="21"/>
                  <a:pt x="71" y="19"/>
                  <a:pt x="67" y="16"/>
                </a:cubicBezTo>
                <a:cubicBezTo>
                  <a:pt x="64" y="14"/>
                  <a:pt x="61" y="11"/>
                  <a:pt x="57" y="8"/>
                </a:cubicBezTo>
                <a:cubicBezTo>
                  <a:pt x="54" y="5"/>
                  <a:pt x="50" y="3"/>
                  <a:pt x="47" y="0"/>
                </a:cubicBezTo>
                <a:moveTo>
                  <a:pt x="194" y="2"/>
                </a:moveTo>
                <a:cubicBezTo>
                  <a:pt x="181" y="8"/>
                  <a:pt x="168" y="14"/>
                  <a:pt x="155" y="21"/>
                </a:cubicBezTo>
                <a:cubicBezTo>
                  <a:pt x="157" y="24"/>
                  <a:pt x="158" y="27"/>
                  <a:pt x="160" y="29"/>
                </a:cubicBezTo>
                <a:moveTo>
                  <a:pt x="186" y="72"/>
                </a:moveTo>
                <a:cubicBezTo>
                  <a:pt x="187" y="74"/>
                  <a:pt x="188" y="76"/>
                  <a:pt x="189" y="77"/>
                </a:cubicBezTo>
                <a:cubicBezTo>
                  <a:pt x="190" y="78"/>
                  <a:pt x="189" y="79"/>
                  <a:pt x="190" y="79"/>
                </a:cubicBezTo>
                <a:cubicBezTo>
                  <a:pt x="191" y="79"/>
                  <a:pt x="193" y="78"/>
                  <a:pt x="194" y="77"/>
                </a:cubicBezTo>
                <a:cubicBezTo>
                  <a:pt x="198" y="76"/>
                  <a:pt x="202" y="74"/>
                  <a:pt x="205" y="72"/>
                </a:cubicBezTo>
                <a:cubicBezTo>
                  <a:pt x="213" y="69"/>
                  <a:pt x="221" y="65"/>
                  <a:pt x="228" y="61"/>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9" name="Freeform 10"/>
          <p:cNvSpPr>
            <a:spLocks noEditPoints="1"/>
          </p:cNvSpPr>
          <p:nvPr/>
        </p:nvSpPr>
        <p:spPr bwMode="auto">
          <a:xfrm>
            <a:off x="4186238" y="3045903"/>
            <a:ext cx="666751" cy="544513"/>
          </a:xfrm>
          <a:custGeom>
            <a:avLst/>
            <a:gdLst>
              <a:gd name="T0" fmla="*/ 77 w 175"/>
              <a:gd name="T1" fmla="*/ 23 h 143"/>
              <a:gd name="T2" fmla="*/ 74 w 175"/>
              <a:gd name="T3" fmla="*/ 20 h 143"/>
              <a:gd name="T4" fmla="*/ 63 w 175"/>
              <a:gd name="T5" fmla="*/ 20 h 143"/>
              <a:gd name="T6" fmla="*/ 62 w 175"/>
              <a:gd name="T7" fmla="*/ 26 h 143"/>
              <a:gd name="T8" fmla="*/ 115 w 175"/>
              <a:gd name="T9" fmla="*/ 23 h 143"/>
              <a:gd name="T10" fmla="*/ 112 w 175"/>
              <a:gd name="T11" fmla="*/ 20 h 143"/>
              <a:gd name="T12" fmla="*/ 101 w 175"/>
              <a:gd name="T13" fmla="*/ 20 h 143"/>
              <a:gd name="T14" fmla="*/ 100 w 175"/>
              <a:gd name="T15" fmla="*/ 26 h 143"/>
              <a:gd name="T16" fmla="*/ 104 w 175"/>
              <a:gd name="T17" fmla="*/ 15 h 143"/>
              <a:gd name="T18" fmla="*/ 99 w 175"/>
              <a:gd name="T19" fmla="*/ 10 h 143"/>
              <a:gd name="T20" fmla="*/ 76 w 175"/>
              <a:gd name="T21" fmla="*/ 10 h 143"/>
              <a:gd name="T22" fmla="*/ 73 w 175"/>
              <a:gd name="T23" fmla="*/ 19 h 143"/>
              <a:gd name="T24" fmla="*/ 113 w 175"/>
              <a:gd name="T25" fmla="*/ 9 h 143"/>
              <a:gd name="T26" fmla="*/ 101 w 175"/>
              <a:gd name="T27" fmla="*/ 1 h 143"/>
              <a:gd name="T28" fmla="*/ 67 w 175"/>
              <a:gd name="T29" fmla="*/ 3 h 143"/>
              <a:gd name="T30" fmla="*/ 64 w 175"/>
              <a:gd name="T31" fmla="*/ 19 h 143"/>
              <a:gd name="T32" fmla="*/ 0 w 175"/>
              <a:gd name="T33" fmla="*/ 78 h 143"/>
              <a:gd name="T34" fmla="*/ 0 w 175"/>
              <a:gd name="T35" fmla="*/ 33 h 143"/>
              <a:gd name="T36" fmla="*/ 168 w 175"/>
              <a:gd name="T37" fmla="*/ 26 h 143"/>
              <a:gd name="T38" fmla="*/ 175 w 175"/>
              <a:gd name="T39" fmla="*/ 81 h 143"/>
              <a:gd name="T40" fmla="*/ 97 w 175"/>
              <a:gd name="T41" fmla="*/ 116 h 143"/>
              <a:gd name="T42" fmla="*/ 98 w 175"/>
              <a:gd name="T43" fmla="*/ 91 h 143"/>
              <a:gd name="T44" fmla="*/ 93 w 175"/>
              <a:gd name="T45" fmla="*/ 86 h 143"/>
              <a:gd name="T46" fmla="*/ 77 w 175"/>
              <a:gd name="T47" fmla="*/ 87 h 143"/>
              <a:gd name="T48" fmla="*/ 76 w 175"/>
              <a:gd name="T49" fmla="*/ 110 h 143"/>
              <a:gd name="T50" fmla="*/ 82 w 175"/>
              <a:gd name="T51" fmla="*/ 116 h 143"/>
              <a:gd name="T52" fmla="*/ 97 w 175"/>
              <a:gd name="T53" fmla="*/ 116 h 143"/>
              <a:gd name="T54" fmla="*/ 5 w 175"/>
              <a:gd name="T55" fmla="*/ 123 h 143"/>
              <a:gd name="T56" fmla="*/ 10 w 175"/>
              <a:gd name="T57" fmla="*/ 139 h 143"/>
              <a:gd name="T58" fmla="*/ 55 w 175"/>
              <a:gd name="T59" fmla="*/ 143 h 143"/>
              <a:gd name="T60" fmla="*/ 131 w 175"/>
              <a:gd name="T61" fmla="*/ 143 h 143"/>
              <a:gd name="T62" fmla="*/ 161 w 175"/>
              <a:gd name="T63" fmla="*/ 142 h 143"/>
              <a:gd name="T64" fmla="*/ 170 w 175"/>
              <a:gd name="T65" fmla="*/ 130 h 143"/>
              <a:gd name="T66" fmla="*/ 170 w 175"/>
              <a:gd name="T67"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5" h="143">
                <a:moveTo>
                  <a:pt x="77" y="26"/>
                </a:moveTo>
                <a:cubicBezTo>
                  <a:pt x="76" y="25"/>
                  <a:pt x="77" y="24"/>
                  <a:pt x="77" y="23"/>
                </a:cubicBezTo>
                <a:cubicBezTo>
                  <a:pt x="77" y="22"/>
                  <a:pt x="76" y="20"/>
                  <a:pt x="76" y="20"/>
                </a:cubicBezTo>
                <a:cubicBezTo>
                  <a:pt x="75" y="20"/>
                  <a:pt x="74" y="20"/>
                  <a:pt x="74" y="20"/>
                </a:cubicBezTo>
                <a:cubicBezTo>
                  <a:pt x="71" y="20"/>
                  <a:pt x="68" y="20"/>
                  <a:pt x="65" y="20"/>
                </a:cubicBezTo>
                <a:cubicBezTo>
                  <a:pt x="64" y="20"/>
                  <a:pt x="63" y="20"/>
                  <a:pt x="63" y="20"/>
                </a:cubicBezTo>
                <a:cubicBezTo>
                  <a:pt x="62" y="21"/>
                  <a:pt x="62" y="22"/>
                  <a:pt x="62" y="23"/>
                </a:cubicBezTo>
                <a:cubicBezTo>
                  <a:pt x="62" y="24"/>
                  <a:pt x="62" y="25"/>
                  <a:pt x="62" y="26"/>
                </a:cubicBezTo>
                <a:moveTo>
                  <a:pt x="115" y="26"/>
                </a:moveTo>
                <a:cubicBezTo>
                  <a:pt x="115" y="25"/>
                  <a:pt x="115" y="24"/>
                  <a:pt x="115" y="23"/>
                </a:cubicBezTo>
                <a:cubicBezTo>
                  <a:pt x="115" y="22"/>
                  <a:pt x="115" y="20"/>
                  <a:pt x="114" y="20"/>
                </a:cubicBezTo>
                <a:cubicBezTo>
                  <a:pt x="114" y="20"/>
                  <a:pt x="113" y="20"/>
                  <a:pt x="112" y="20"/>
                </a:cubicBezTo>
                <a:cubicBezTo>
                  <a:pt x="109" y="20"/>
                  <a:pt x="106" y="20"/>
                  <a:pt x="104" y="20"/>
                </a:cubicBezTo>
                <a:cubicBezTo>
                  <a:pt x="103" y="20"/>
                  <a:pt x="102" y="20"/>
                  <a:pt x="101" y="20"/>
                </a:cubicBezTo>
                <a:cubicBezTo>
                  <a:pt x="100" y="21"/>
                  <a:pt x="100" y="22"/>
                  <a:pt x="100" y="23"/>
                </a:cubicBezTo>
                <a:cubicBezTo>
                  <a:pt x="100" y="24"/>
                  <a:pt x="101" y="25"/>
                  <a:pt x="100" y="26"/>
                </a:cubicBezTo>
                <a:moveTo>
                  <a:pt x="104" y="19"/>
                </a:moveTo>
                <a:cubicBezTo>
                  <a:pt x="104" y="18"/>
                  <a:pt x="104" y="16"/>
                  <a:pt x="104" y="15"/>
                </a:cubicBezTo>
                <a:cubicBezTo>
                  <a:pt x="104" y="13"/>
                  <a:pt x="103" y="12"/>
                  <a:pt x="102" y="11"/>
                </a:cubicBezTo>
                <a:cubicBezTo>
                  <a:pt x="101" y="11"/>
                  <a:pt x="100" y="10"/>
                  <a:pt x="99" y="10"/>
                </a:cubicBezTo>
                <a:cubicBezTo>
                  <a:pt x="93" y="10"/>
                  <a:pt x="86" y="10"/>
                  <a:pt x="80" y="10"/>
                </a:cubicBezTo>
                <a:cubicBezTo>
                  <a:pt x="78" y="10"/>
                  <a:pt x="77" y="10"/>
                  <a:pt x="76" y="10"/>
                </a:cubicBezTo>
                <a:cubicBezTo>
                  <a:pt x="74" y="11"/>
                  <a:pt x="73" y="13"/>
                  <a:pt x="73" y="14"/>
                </a:cubicBezTo>
                <a:cubicBezTo>
                  <a:pt x="73" y="16"/>
                  <a:pt x="73" y="18"/>
                  <a:pt x="73" y="19"/>
                </a:cubicBezTo>
                <a:moveTo>
                  <a:pt x="114" y="19"/>
                </a:moveTo>
                <a:cubicBezTo>
                  <a:pt x="114" y="16"/>
                  <a:pt x="114" y="12"/>
                  <a:pt x="113" y="9"/>
                </a:cubicBezTo>
                <a:cubicBezTo>
                  <a:pt x="113" y="6"/>
                  <a:pt x="111" y="3"/>
                  <a:pt x="108" y="2"/>
                </a:cubicBezTo>
                <a:cubicBezTo>
                  <a:pt x="106" y="1"/>
                  <a:pt x="103" y="1"/>
                  <a:pt x="101" y="1"/>
                </a:cubicBezTo>
                <a:cubicBezTo>
                  <a:pt x="92" y="1"/>
                  <a:pt x="83" y="0"/>
                  <a:pt x="74" y="1"/>
                </a:cubicBezTo>
                <a:cubicBezTo>
                  <a:pt x="71" y="1"/>
                  <a:pt x="68" y="2"/>
                  <a:pt x="67" y="3"/>
                </a:cubicBezTo>
                <a:cubicBezTo>
                  <a:pt x="65" y="5"/>
                  <a:pt x="64" y="8"/>
                  <a:pt x="64" y="11"/>
                </a:cubicBezTo>
                <a:cubicBezTo>
                  <a:pt x="63" y="14"/>
                  <a:pt x="64" y="16"/>
                  <a:pt x="64" y="19"/>
                </a:cubicBezTo>
                <a:moveTo>
                  <a:pt x="76" y="99"/>
                </a:moveTo>
                <a:cubicBezTo>
                  <a:pt x="50" y="97"/>
                  <a:pt x="25" y="88"/>
                  <a:pt x="0" y="78"/>
                </a:cubicBezTo>
                <a:cubicBezTo>
                  <a:pt x="0" y="33"/>
                  <a:pt x="0" y="33"/>
                  <a:pt x="0" y="33"/>
                </a:cubicBezTo>
                <a:cubicBezTo>
                  <a:pt x="0" y="33"/>
                  <a:pt x="0" y="33"/>
                  <a:pt x="0" y="33"/>
                </a:cubicBezTo>
                <a:cubicBezTo>
                  <a:pt x="0" y="30"/>
                  <a:pt x="3" y="26"/>
                  <a:pt x="7" y="26"/>
                </a:cubicBezTo>
                <a:cubicBezTo>
                  <a:pt x="168" y="26"/>
                  <a:pt x="168" y="26"/>
                  <a:pt x="168" y="26"/>
                </a:cubicBezTo>
                <a:cubicBezTo>
                  <a:pt x="172" y="26"/>
                  <a:pt x="175" y="29"/>
                  <a:pt x="175" y="33"/>
                </a:cubicBezTo>
                <a:cubicBezTo>
                  <a:pt x="175" y="49"/>
                  <a:pt x="175" y="65"/>
                  <a:pt x="175" y="81"/>
                </a:cubicBezTo>
                <a:cubicBezTo>
                  <a:pt x="150" y="90"/>
                  <a:pt x="124" y="98"/>
                  <a:pt x="99" y="99"/>
                </a:cubicBezTo>
                <a:moveTo>
                  <a:pt x="97" y="116"/>
                </a:moveTo>
                <a:cubicBezTo>
                  <a:pt x="98" y="115"/>
                  <a:pt x="98" y="114"/>
                  <a:pt x="98" y="113"/>
                </a:cubicBezTo>
                <a:cubicBezTo>
                  <a:pt x="98" y="106"/>
                  <a:pt x="99" y="98"/>
                  <a:pt x="98" y="91"/>
                </a:cubicBezTo>
                <a:cubicBezTo>
                  <a:pt x="98" y="89"/>
                  <a:pt x="98" y="88"/>
                  <a:pt x="97" y="87"/>
                </a:cubicBezTo>
                <a:cubicBezTo>
                  <a:pt x="96" y="86"/>
                  <a:pt x="95" y="86"/>
                  <a:pt x="93" y="86"/>
                </a:cubicBezTo>
                <a:cubicBezTo>
                  <a:pt x="88" y="86"/>
                  <a:pt x="83" y="87"/>
                  <a:pt x="78" y="87"/>
                </a:cubicBezTo>
                <a:cubicBezTo>
                  <a:pt x="77" y="87"/>
                  <a:pt x="77" y="87"/>
                  <a:pt x="77" y="87"/>
                </a:cubicBezTo>
                <a:cubicBezTo>
                  <a:pt x="76" y="87"/>
                  <a:pt x="76" y="88"/>
                  <a:pt x="76" y="88"/>
                </a:cubicBezTo>
                <a:cubicBezTo>
                  <a:pt x="76" y="96"/>
                  <a:pt x="76" y="103"/>
                  <a:pt x="76" y="110"/>
                </a:cubicBezTo>
                <a:cubicBezTo>
                  <a:pt x="76" y="112"/>
                  <a:pt x="76" y="113"/>
                  <a:pt x="77" y="115"/>
                </a:cubicBezTo>
                <a:cubicBezTo>
                  <a:pt x="78" y="116"/>
                  <a:pt x="80" y="116"/>
                  <a:pt x="82" y="116"/>
                </a:cubicBezTo>
                <a:cubicBezTo>
                  <a:pt x="86" y="116"/>
                  <a:pt x="90" y="116"/>
                  <a:pt x="94" y="117"/>
                </a:cubicBezTo>
                <a:cubicBezTo>
                  <a:pt x="95" y="117"/>
                  <a:pt x="96" y="117"/>
                  <a:pt x="97" y="116"/>
                </a:cubicBezTo>
                <a:close/>
                <a:moveTo>
                  <a:pt x="6" y="80"/>
                </a:moveTo>
                <a:cubicBezTo>
                  <a:pt x="6" y="95"/>
                  <a:pt x="6" y="108"/>
                  <a:pt x="5" y="123"/>
                </a:cubicBezTo>
                <a:cubicBezTo>
                  <a:pt x="5" y="126"/>
                  <a:pt x="5" y="129"/>
                  <a:pt x="6" y="131"/>
                </a:cubicBezTo>
                <a:cubicBezTo>
                  <a:pt x="6" y="134"/>
                  <a:pt x="8" y="137"/>
                  <a:pt x="10" y="139"/>
                </a:cubicBezTo>
                <a:cubicBezTo>
                  <a:pt x="12" y="142"/>
                  <a:pt x="15" y="143"/>
                  <a:pt x="18" y="143"/>
                </a:cubicBezTo>
                <a:cubicBezTo>
                  <a:pt x="55" y="143"/>
                  <a:pt x="55" y="143"/>
                  <a:pt x="55" y="143"/>
                </a:cubicBezTo>
                <a:cubicBezTo>
                  <a:pt x="70" y="143"/>
                  <a:pt x="85" y="143"/>
                  <a:pt x="100" y="143"/>
                </a:cubicBezTo>
                <a:cubicBezTo>
                  <a:pt x="110" y="143"/>
                  <a:pt x="121" y="143"/>
                  <a:pt x="131" y="143"/>
                </a:cubicBezTo>
                <a:cubicBezTo>
                  <a:pt x="137" y="142"/>
                  <a:pt x="142" y="142"/>
                  <a:pt x="147" y="142"/>
                </a:cubicBezTo>
                <a:cubicBezTo>
                  <a:pt x="152" y="142"/>
                  <a:pt x="157" y="143"/>
                  <a:pt x="161" y="142"/>
                </a:cubicBezTo>
                <a:cubicBezTo>
                  <a:pt x="164" y="141"/>
                  <a:pt x="167" y="140"/>
                  <a:pt x="168" y="138"/>
                </a:cubicBezTo>
                <a:cubicBezTo>
                  <a:pt x="170" y="135"/>
                  <a:pt x="170" y="132"/>
                  <a:pt x="170" y="130"/>
                </a:cubicBezTo>
                <a:cubicBezTo>
                  <a:pt x="171" y="120"/>
                  <a:pt x="170" y="110"/>
                  <a:pt x="170" y="100"/>
                </a:cubicBezTo>
                <a:cubicBezTo>
                  <a:pt x="170" y="94"/>
                  <a:pt x="170" y="89"/>
                  <a:pt x="170" y="83"/>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10" name="Group 33"/>
          <p:cNvGrpSpPr/>
          <p:nvPr/>
        </p:nvGrpSpPr>
        <p:grpSpPr>
          <a:xfrm>
            <a:off x="1774825" y="3293551"/>
            <a:ext cx="2174875" cy="1879600"/>
            <a:chOff x="1774825" y="2954338"/>
            <a:chExt cx="2174875" cy="1879600"/>
          </a:xfrm>
        </p:grpSpPr>
        <p:sp>
          <p:nvSpPr>
            <p:cNvPr id="12" name="Freeform 20"/>
            <p:cNvSpPr/>
            <p:nvPr/>
          </p:nvSpPr>
          <p:spPr bwMode="auto">
            <a:xfrm>
              <a:off x="1774825" y="2954338"/>
              <a:ext cx="2174875" cy="1879600"/>
            </a:xfrm>
            <a:custGeom>
              <a:avLst/>
              <a:gdLst>
                <a:gd name="T0" fmla="*/ 539 w 571"/>
                <a:gd name="T1" fmla="*/ 195 h 493"/>
                <a:gd name="T2" fmla="*/ 422 w 571"/>
                <a:gd name="T3" fmla="*/ 3 h 493"/>
                <a:gd name="T4" fmla="*/ 141 w 571"/>
                <a:gd name="T5" fmla="*/ 0 h 493"/>
                <a:gd name="T6" fmla="*/ 0 w 571"/>
                <a:gd name="T7" fmla="*/ 247 h 493"/>
                <a:gd name="T8" fmla="*/ 51 w 571"/>
                <a:gd name="T9" fmla="*/ 338 h 493"/>
                <a:gd name="T10" fmla="*/ 145 w 571"/>
                <a:gd name="T11" fmla="*/ 491 h 493"/>
                <a:gd name="T12" fmla="*/ 426 w 571"/>
                <a:gd name="T13" fmla="*/ 492 h 493"/>
                <a:gd name="T14" fmla="*/ 571 w 571"/>
                <a:gd name="T15" fmla="*/ 246 h 4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493">
                  <a:moveTo>
                    <a:pt x="539" y="195"/>
                  </a:moveTo>
                  <a:cubicBezTo>
                    <a:pt x="497" y="132"/>
                    <a:pt x="459" y="69"/>
                    <a:pt x="422" y="3"/>
                  </a:cubicBezTo>
                  <a:cubicBezTo>
                    <a:pt x="328" y="3"/>
                    <a:pt x="235" y="1"/>
                    <a:pt x="141" y="0"/>
                  </a:cubicBezTo>
                  <a:cubicBezTo>
                    <a:pt x="94" y="83"/>
                    <a:pt x="47" y="164"/>
                    <a:pt x="0" y="247"/>
                  </a:cubicBezTo>
                  <a:cubicBezTo>
                    <a:pt x="15" y="278"/>
                    <a:pt x="32" y="308"/>
                    <a:pt x="51" y="338"/>
                  </a:cubicBezTo>
                  <a:cubicBezTo>
                    <a:pt x="82" y="389"/>
                    <a:pt x="114" y="440"/>
                    <a:pt x="145" y="491"/>
                  </a:cubicBezTo>
                  <a:cubicBezTo>
                    <a:pt x="239" y="493"/>
                    <a:pt x="332" y="493"/>
                    <a:pt x="426" y="492"/>
                  </a:cubicBezTo>
                  <a:cubicBezTo>
                    <a:pt x="474" y="410"/>
                    <a:pt x="523" y="328"/>
                    <a:pt x="571" y="246"/>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3" name="Freeform 21"/>
            <p:cNvSpPr/>
            <p:nvPr/>
          </p:nvSpPr>
          <p:spPr bwMode="auto">
            <a:xfrm>
              <a:off x="3767138" y="3879850"/>
              <a:ext cx="179388" cy="222250"/>
            </a:xfrm>
            <a:custGeom>
              <a:avLst/>
              <a:gdLst>
                <a:gd name="T0" fmla="*/ 0 w 47"/>
                <a:gd name="T1" fmla="*/ 34 h 58"/>
                <a:gd name="T2" fmla="*/ 47 w 47"/>
                <a:gd name="T3" fmla="*/ 0 h 58"/>
                <a:gd name="T4" fmla="*/ 45 w 47"/>
                <a:gd name="T5" fmla="*/ 58 h 58"/>
              </a:gdLst>
              <a:ahLst/>
              <a:cxnLst>
                <a:cxn ang="0">
                  <a:pos x="T0" y="T1"/>
                </a:cxn>
                <a:cxn ang="0">
                  <a:pos x="T2" y="T3"/>
                </a:cxn>
                <a:cxn ang="0">
                  <a:pos x="T4" y="T5"/>
                </a:cxn>
              </a:cxnLst>
              <a:rect l="0" t="0" r="r" b="b"/>
              <a:pathLst>
                <a:path w="47" h="58">
                  <a:moveTo>
                    <a:pt x="0" y="34"/>
                  </a:moveTo>
                  <a:cubicBezTo>
                    <a:pt x="16" y="23"/>
                    <a:pt x="31" y="11"/>
                    <a:pt x="47" y="0"/>
                  </a:cubicBezTo>
                  <a:cubicBezTo>
                    <a:pt x="47" y="19"/>
                    <a:pt x="46" y="39"/>
                    <a:pt x="45" y="58"/>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14" name="Group 1"/>
          <p:cNvGrpSpPr/>
          <p:nvPr/>
        </p:nvGrpSpPr>
        <p:grpSpPr>
          <a:xfrm>
            <a:off x="3497264" y="2347401"/>
            <a:ext cx="1960563" cy="1890712"/>
            <a:chOff x="3497263" y="2008188"/>
            <a:chExt cx="1960563" cy="1890712"/>
          </a:xfrm>
        </p:grpSpPr>
        <p:sp>
          <p:nvSpPr>
            <p:cNvPr id="15" name="Freeform 22"/>
            <p:cNvSpPr/>
            <p:nvPr/>
          </p:nvSpPr>
          <p:spPr bwMode="auto">
            <a:xfrm>
              <a:off x="3497263" y="2008188"/>
              <a:ext cx="1957388" cy="782638"/>
            </a:xfrm>
            <a:custGeom>
              <a:avLst/>
              <a:gdLst>
                <a:gd name="T0" fmla="*/ 0 w 514"/>
                <a:gd name="T1" fmla="*/ 205 h 205"/>
                <a:gd name="T2" fmla="*/ 121 w 514"/>
                <a:gd name="T3" fmla="*/ 7 h 205"/>
                <a:gd name="T4" fmla="*/ 401 w 514"/>
                <a:gd name="T5" fmla="*/ 5 h 205"/>
                <a:gd name="T6" fmla="*/ 514 w 514"/>
                <a:gd name="T7" fmla="*/ 201 h 205"/>
              </a:gdLst>
              <a:ahLst/>
              <a:cxnLst>
                <a:cxn ang="0">
                  <a:pos x="T0" y="T1"/>
                </a:cxn>
                <a:cxn ang="0">
                  <a:pos x="T2" y="T3"/>
                </a:cxn>
                <a:cxn ang="0">
                  <a:pos x="T4" y="T5"/>
                </a:cxn>
                <a:cxn ang="0">
                  <a:pos x="T6" y="T7"/>
                </a:cxn>
              </a:cxnLst>
              <a:rect l="0" t="0" r="r" b="b"/>
              <a:pathLst>
                <a:path w="514" h="205">
                  <a:moveTo>
                    <a:pt x="0" y="205"/>
                  </a:moveTo>
                  <a:cubicBezTo>
                    <a:pt x="40" y="139"/>
                    <a:pt x="80" y="73"/>
                    <a:pt x="121" y="7"/>
                  </a:cubicBezTo>
                  <a:cubicBezTo>
                    <a:pt x="214" y="0"/>
                    <a:pt x="308" y="0"/>
                    <a:pt x="401" y="5"/>
                  </a:cubicBezTo>
                  <a:cubicBezTo>
                    <a:pt x="438" y="70"/>
                    <a:pt x="476" y="136"/>
                    <a:pt x="514" y="201"/>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16" name="Group 34"/>
            <p:cNvGrpSpPr/>
            <p:nvPr/>
          </p:nvGrpSpPr>
          <p:grpSpPr>
            <a:xfrm>
              <a:off x="4151313" y="2565400"/>
              <a:ext cx="1306513" cy="1333500"/>
              <a:chOff x="4151313" y="2565400"/>
              <a:chExt cx="1306513" cy="1333500"/>
            </a:xfrm>
          </p:grpSpPr>
          <p:sp>
            <p:nvSpPr>
              <p:cNvPr id="17" name="Freeform 23"/>
              <p:cNvSpPr/>
              <p:nvPr/>
            </p:nvSpPr>
            <p:spPr bwMode="auto">
              <a:xfrm>
                <a:off x="5272088" y="2565400"/>
                <a:ext cx="185738" cy="225425"/>
              </a:xfrm>
              <a:custGeom>
                <a:avLst/>
                <a:gdLst>
                  <a:gd name="T0" fmla="*/ 0 w 49"/>
                  <a:gd name="T1" fmla="*/ 25 h 59"/>
                  <a:gd name="T2" fmla="*/ 49 w 49"/>
                  <a:gd name="T3" fmla="*/ 59 h 59"/>
                  <a:gd name="T4" fmla="*/ 40 w 49"/>
                  <a:gd name="T5" fmla="*/ 0 h 59"/>
                </a:gdLst>
                <a:ahLst/>
                <a:cxnLst>
                  <a:cxn ang="0">
                    <a:pos x="T0" y="T1"/>
                  </a:cxn>
                  <a:cxn ang="0">
                    <a:pos x="T2" y="T3"/>
                  </a:cxn>
                  <a:cxn ang="0">
                    <a:pos x="T4" y="T5"/>
                  </a:cxn>
                </a:cxnLst>
                <a:rect l="0" t="0" r="r" b="b"/>
                <a:pathLst>
                  <a:path w="49" h="59">
                    <a:moveTo>
                      <a:pt x="0" y="25"/>
                    </a:moveTo>
                    <a:cubicBezTo>
                      <a:pt x="18" y="38"/>
                      <a:pt x="31" y="47"/>
                      <a:pt x="49" y="59"/>
                    </a:cubicBezTo>
                    <a:cubicBezTo>
                      <a:pt x="46" y="40"/>
                      <a:pt x="43" y="20"/>
                      <a:pt x="40"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8" name="Freeform 24"/>
              <p:cNvSpPr/>
              <p:nvPr/>
            </p:nvSpPr>
            <p:spPr bwMode="auto">
              <a:xfrm>
                <a:off x="4151313" y="3133725"/>
                <a:ext cx="1292225" cy="765175"/>
              </a:xfrm>
              <a:custGeom>
                <a:avLst/>
                <a:gdLst>
                  <a:gd name="T0" fmla="*/ 0 w 339"/>
                  <a:gd name="T1" fmla="*/ 201 h 201"/>
                  <a:gd name="T2" fmla="*/ 226 w 339"/>
                  <a:gd name="T3" fmla="*/ 201 h 201"/>
                  <a:gd name="T4" fmla="*/ 339 w 339"/>
                  <a:gd name="T5" fmla="*/ 0 h 201"/>
                </a:gdLst>
                <a:ahLst/>
                <a:cxnLst>
                  <a:cxn ang="0">
                    <a:pos x="T0" y="T1"/>
                  </a:cxn>
                  <a:cxn ang="0">
                    <a:pos x="T2" y="T3"/>
                  </a:cxn>
                  <a:cxn ang="0">
                    <a:pos x="T4" y="T5"/>
                  </a:cxn>
                </a:cxnLst>
                <a:rect l="0" t="0" r="r" b="b"/>
                <a:pathLst>
                  <a:path w="339" h="201">
                    <a:moveTo>
                      <a:pt x="0" y="201"/>
                    </a:moveTo>
                    <a:cubicBezTo>
                      <a:pt x="75" y="201"/>
                      <a:pt x="150" y="201"/>
                      <a:pt x="226" y="201"/>
                    </a:cubicBezTo>
                    <a:cubicBezTo>
                      <a:pt x="267" y="136"/>
                      <a:pt x="305" y="69"/>
                      <a:pt x="339"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grpSp>
        <p:nvGrpSpPr>
          <p:cNvPr id="19" name="Group 35"/>
          <p:cNvGrpSpPr/>
          <p:nvPr/>
        </p:nvGrpSpPr>
        <p:grpSpPr>
          <a:xfrm>
            <a:off x="5103814" y="3277676"/>
            <a:ext cx="2079625" cy="1917700"/>
            <a:chOff x="5103813" y="2938463"/>
            <a:chExt cx="2079625" cy="1917700"/>
          </a:xfrm>
        </p:grpSpPr>
        <p:sp>
          <p:nvSpPr>
            <p:cNvPr id="20" name="Freeform 25"/>
            <p:cNvSpPr/>
            <p:nvPr/>
          </p:nvSpPr>
          <p:spPr bwMode="auto">
            <a:xfrm>
              <a:off x="5103813" y="3892550"/>
              <a:ext cx="2060575" cy="963613"/>
            </a:xfrm>
            <a:custGeom>
              <a:avLst/>
              <a:gdLst>
                <a:gd name="T0" fmla="*/ 0 w 541"/>
                <a:gd name="T1" fmla="*/ 44 h 253"/>
                <a:gd name="T2" fmla="*/ 121 w 541"/>
                <a:gd name="T3" fmla="*/ 248 h 253"/>
                <a:gd name="T4" fmla="*/ 398 w 541"/>
                <a:gd name="T5" fmla="*/ 252 h 253"/>
                <a:gd name="T6" fmla="*/ 541 w 541"/>
                <a:gd name="T7" fmla="*/ 0 h 253"/>
              </a:gdLst>
              <a:ahLst/>
              <a:cxnLst>
                <a:cxn ang="0">
                  <a:pos x="T0" y="T1"/>
                </a:cxn>
                <a:cxn ang="0">
                  <a:pos x="T2" y="T3"/>
                </a:cxn>
                <a:cxn ang="0">
                  <a:pos x="T4" y="T5"/>
                </a:cxn>
                <a:cxn ang="0">
                  <a:pos x="T6" y="T7"/>
                </a:cxn>
              </a:cxnLst>
              <a:rect l="0" t="0" r="r" b="b"/>
              <a:pathLst>
                <a:path w="541" h="253">
                  <a:moveTo>
                    <a:pt x="0" y="44"/>
                  </a:moveTo>
                  <a:cubicBezTo>
                    <a:pt x="41" y="112"/>
                    <a:pt x="81" y="180"/>
                    <a:pt x="121" y="248"/>
                  </a:cubicBezTo>
                  <a:cubicBezTo>
                    <a:pt x="214" y="252"/>
                    <a:pt x="306" y="253"/>
                    <a:pt x="398" y="252"/>
                  </a:cubicBezTo>
                  <a:cubicBezTo>
                    <a:pt x="451" y="171"/>
                    <a:pt x="499" y="87"/>
                    <a:pt x="541"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1" name="Freeform 26"/>
            <p:cNvSpPr/>
            <p:nvPr/>
          </p:nvSpPr>
          <p:spPr bwMode="auto">
            <a:xfrm>
              <a:off x="6992938" y="3879850"/>
              <a:ext cx="190500" cy="214313"/>
            </a:xfrm>
            <a:custGeom>
              <a:avLst/>
              <a:gdLst>
                <a:gd name="T0" fmla="*/ 0 w 50"/>
                <a:gd name="T1" fmla="*/ 36 h 56"/>
                <a:gd name="T2" fmla="*/ 44 w 50"/>
                <a:gd name="T3" fmla="*/ 0 h 56"/>
                <a:gd name="T4" fmla="*/ 50 w 50"/>
                <a:gd name="T5" fmla="*/ 56 h 56"/>
              </a:gdLst>
              <a:ahLst/>
              <a:cxnLst>
                <a:cxn ang="0">
                  <a:pos x="T0" y="T1"/>
                </a:cxn>
                <a:cxn ang="0">
                  <a:pos x="T2" y="T3"/>
                </a:cxn>
                <a:cxn ang="0">
                  <a:pos x="T4" y="T5"/>
                </a:cxn>
              </a:cxnLst>
              <a:rect l="0" t="0" r="r" b="b"/>
              <a:pathLst>
                <a:path w="50" h="56">
                  <a:moveTo>
                    <a:pt x="0" y="36"/>
                  </a:moveTo>
                  <a:cubicBezTo>
                    <a:pt x="17" y="27"/>
                    <a:pt x="31" y="15"/>
                    <a:pt x="44" y="0"/>
                  </a:cubicBezTo>
                  <a:cubicBezTo>
                    <a:pt x="46" y="19"/>
                    <a:pt x="48" y="37"/>
                    <a:pt x="50" y="56"/>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2" name="Freeform 27"/>
            <p:cNvSpPr/>
            <p:nvPr/>
          </p:nvSpPr>
          <p:spPr bwMode="auto">
            <a:xfrm>
              <a:off x="5545138" y="2938463"/>
              <a:ext cx="1531938" cy="774700"/>
            </a:xfrm>
            <a:custGeom>
              <a:avLst/>
              <a:gdLst>
                <a:gd name="T0" fmla="*/ 0 w 402"/>
                <a:gd name="T1" fmla="*/ 6 h 203"/>
                <a:gd name="T2" fmla="*/ 283 w 402"/>
                <a:gd name="T3" fmla="*/ 4 h 203"/>
                <a:gd name="T4" fmla="*/ 402 w 402"/>
                <a:gd name="T5" fmla="*/ 203 h 203"/>
              </a:gdLst>
              <a:ahLst/>
              <a:cxnLst>
                <a:cxn ang="0">
                  <a:pos x="T0" y="T1"/>
                </a:cxn>
                <a:cxn ang="0">
                  <a:pos x="T2" y="T3"/>
                </a:cxn>
                <a:cxn ang="0">
                  <a:pos x="T4" y="T5"/>
                </a:cxn>
              </a:cxnLst>
              <a:rect l="0" t="0" r="r" b="b"/>
              <a:pathLst>
                <a:path w="402" h="203">
                  <a:moveTo>
                    <a:pt x="0" y="6"/>
                  </a:moveTo>
                  <a:cubicBezTo>
                    <a:pt x="94" y="1"/>
                    <a:pt x="188" y="0"/>
                    <a:pt x="283" y="4"/>
                  </a:cubicBezTo>
                  <a:cubicBezTo>
                    <a:pt x="322" y="70"/>
                    <a:pt x="363" y="136"/>
                    <a:pt x="402" y="203"/>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23" name="Group 36"/>
          <p:cNvGrpSpPr/>
          <p:nvPr/>
        </p:nvGrpSpPr>
        <p:grpSpPr>
          <a:xfrm>
            <a:off x="6731001" y="2352163"/>
            <a:ext cx="1976439" cy="1882776"/>
            <a:chOff x="6731000" y="2012950"/>
            <a:chExt cx="1976438" cy="1882776"/>
          </a:xfrm>
        </p:grpSpPr>
        <p:sp>
          <p:nvSpPr>
            <p:cNvPr id="24" name="Freeform 28"/>
            <p:cNvSpPr/>
            <p:nvPr/>
          </p:nvSpPr>
          <p:spPr bwMode="auto">
            <a:xfrm>
              <a:off x="6731000" y="2012950"/>
              <a:ext cx="1957388" cy="788988"/>
            </a:xfrm>
            <a:custGeom>
              <a:avLst/>
              <a:gdLst>
                <a:gd name="T0" fmla="*/ 0 w 514"/>
                <a:gd name="T1" fmla="*/ 207 h 207"/>
                <a:gd name="T2" fmla="*/ 114 w 514"/>
                <a:gd name="T3" fmla="*/ 2 h 207"/>
                <a:gd name="T4" fmla="*/ 400 w 514"/>
                <a:gd name="T5" fmla="*/ 0 h 207"/>
                <a:gd name="T6" fmla="*/ 514 w 514"/>
                <a:gd name="T7" fmla="*/ 197 h 207"/>
              </a:gdLst>
              <a:ahLst/>
              <a:cxnLst>
                <a:cxn ang="0">
                  <a:pos x="T0" y="T1"/>
                </a:cxn>
                <a:cxn ang="0">
                  <a:pos x="T2" y="T3"/>
                </a:cxn>
                <a:cxn ang="0">
                  <a:pos x="T4" y="T5"/>
                </a:cxn>
                <a:cxn ang="0">
                  <a:pos x="T6" y="T7"/>
                </a:cxn>
              </a:cxnLst>
              <a:rect l="0" t="0" r="r" b="b"/>
              <a:pathLst>
                <a:path w="514" h="207">
                  <a:moveTo>
                    <a:pt x="0" y="207"/>
                  </a:moveTo>
                  <a:cubicBezTo>
                    <a:pt x="40" y="140"/>
                    <a:pt x="78" y="72"/>
                    <a:pt x="114" y="2"/>
                  </a:cubicBezTo>
                  <a:cubicBezTo>
                    <a:pt x="210" y="1"/>
                    <a:pt x="303" y="1"/>
                    <a:pt x="400" y="0"/>
                  </a:cubicBezTo>
                  <a:cubicBezTo>
                    <a:pt x="439" y="66"/>
                    <a:pt x="475" y="131"/>
                    <a:pt x="514" y="197"/>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5" name="Freeform 29"/>
            <p:cNvSpPr/>
            <p:nvPr/>
          </p:nvSpPr>
          <p:spPr bwMode="auto">
            <a:xfrm>
              <a:off x="8505825" y="2568575"/>
              <a:ext cx="182563" cy="195263"/>
            </a:xfrm>
            <a:custGeom>
              <a:avLst/>
              <a:gdLst>
                <a:gd name="T0" fmla="*/ 0 w 48"/>
                <a:gd name="T1" fmla="*/ 21 h 51"/>
                <a:gd name="T2" fmla="*/ 48 w 48"/>
                <a:gd name="T3" fmla="*/ 51 h 51"/>
                <a:gd name="T4" fmla="*/ 47 w 48"/>
                <a:gd name="T5" fmla="*/ 0 h 51"/>
              </a:gdLst>
              <a:ahLst/>
              <a:cxnLst>
                <a:cxn ang="0">
                  <a:pos x="T0" y="T1"/>
                </a:cxn>
                <a:cxn ang="0">
                  <a:pos x="T2" y="T3"/>
                </a:cxn>
                <a:cxn ang="0">
                  <a:pos x="T4" y="T5"/>
                </a:cxn>
              </a:cxnLst>
              <a:rect l="0" t="0" r="r" b="b"/>
              <a:pathLst>
                <a:path w="48" h="51">
                  <a:moveTo>
                    <a:pt x="0" y="21"/>
                  </a:moveTo>
                  <a:cubicBezTo>
                    <a:pt x="17" y="30"/>
                    <a:pt x="33" y="40"/>
                    <a:pt x="48" y="51"/>
                  </a:cubicBezTo>
                  <a:cubicBezTo>
                    <a:pt x="46" y="34"/>
                    <a:pt x="46" y="17"/>
                    <a:pt x="47"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6" name="Freeform 30"/>
            <p:cNvSpPr/>
            <p:nvPr/>
          </p:nvSpPr>
          <p:spPr bwMode="auto">
            <a:xfrm>
              <a:off x="7392988" y="3128963"/>
              <a:ext cx="1314450" cy="766763"/>
            </a:xfrm>
            <a:custGeom>
              <a:avLst/>
              <a:gdLst>
                <a:gd name="T0" fmla="*/ 0 w 345"/>
                <a:gd name="T1" fmla="*/ 201 h 201"/>
                <a:gd name="T2" fmla="*/ 225 w 345"/>
                <a:gd name="T3" fmla="*/ 201 h 201"/>
                <a:gd name="T4" fmla="*/ 345 w 345"/>
                <a:gd name="T5" fmla="*/ 0 h 201"/>
              </a:gdLst>
              <a:ahLst/>
              <a:cxnLst>
                <a:cxn ang="0">
                  <a:pos x="T0" y="T1"/>
                </a:cxn>
                <a:cxn ang="0">
                  <a:pos x="T2" y="T3"/>
                </a:cxn>
                <a:cxn ang="0">
                  <a:pos x="T4" y="T5"/>
                </a:cxn>
              </a:cxnLst>
              <a:rect l="0" t="0" r="r" b="b"/>
              <a:pathLst>
                <a:path w="345" h="201">
                  <a:moveTo>
                    <a:pt x="0" y="201"/>
                  </a:moveTo>
                  <a:cubicBezTo>
                    <a:pt x="75" y="199"/>
                    <a:pt x="150" y="199"/>
                    <a:pt x="225" y="201"/>
                  </a:cubicBezTo>
                  <a:cubicBezTo>
                    <a:pt x="264" y="134"/>
                    <a:pt x="305" y="67"/>
                    <a:pt x="345"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7" name="Freeform 31"/>
          <p:cNvSpPr/>
          <p:nvPr/>
        </p:nvSpPr>
        <p:spPr bwMode="auto">
          <a:xfrm>
            <a:off x="8348665" y="3301490"/>
            <a:ext cx="2079625" cy="1871663"/>
          </a:xfrm>
          <a:custGeom>
            <a:avLst/>
            <a:gdLst>
              <a:gd name="T0" fmla="*/ 0 w 546"/>
              <a:gd name="T1" fmla="*/ 286 h 491"/>
              <a:gd name="T2" fmla="*/ 121 w 546"/>
              <a:gd name="T3" fmla="*/ 488 h 491"/>
              <a:gd name="T4" fmla="*/ 399 w 546"/>
              <a:gd name="T5" fmla="*/ 490 h 491"/>
              <a:gd name="T6" fmla="*/ 437 w 546"/>
              <a:gd name="T7" fmla="*/ 425 h 491"/>
              <a:gd name="T8" fmla="*/ 478 w 546"/>
              <a:gd name="T9" fmla="*/ 351 h 491"/>
              <a:gd name="T10" fmla="*/ 546 w 546"/>
              <a:gd name="T11" fmla="*/ 244 h 491"/>
              <a:gd name="T12" fmla="*/ 525 w 546"/>
              <a:gd name="T13" fmla="*/ 212 h 491"/>
              <a:gd name="T14" fmla="*/ 402 w 546"/>
              <a:gd name="T15" fmla="*/ 1 h 491"/>
              <a:gd name="T16" fmla="*/ 117 w 546"/>
              <a:gd name="T17" fmla="*/ 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91">
                <a:moveTo>
                  <a:pt x="0" y="286"/>
                </a:moveTo>
                <a:cubicBezTo>
                  <a:pt x="40" y="354"/>
                  <a:pt x="81" y="421"/>
                  <a:pt x="121" y="488"/>
                </a:cubicBezTo>
                <a:cubicBezTo>
                  <a:pt x="214" y="489"/>
                  <a:pt x="306" y="491"/>
                  <a:pt x="399" y="490"/>
                </a:cubicBezTo>
                <a:cubicBezTo>
                  <a:pt x="411" y="469"/>
                  <a:pt x="425" y="447"/>
                  <a:pt x="437" y="425"/>
                </a:cubicBezTo>
                <a:cubicBezTo>
                  <a:pt x="451" y="400"/>
                  <a:pt x="464" y="376"/>
                  <a:pt x="478" y="351"/>
                </a:cubicBezTo>
                <a:cubicBezTo>
                  <a:pt x="499" y="315"/>
                  <a:pt x="520" y="278"/>
                  <a:pt x="546" y="244"/>
                </a:cubicBezTo>
                <a:cubicBezTo>
                  <a:pt x="537" y="234"/>
                  <a:pt x="531" y="224"/>
                  <a:pt x="525" y="212"/>
                </a:cubicBezTo>
                <a:cubicBezTo>
                  <a:pt x="484" y="142"/>
                  <a:pt x="443" y="71"/>
                  <a:pt x="402" y="1"/>
                </a:cubicBezTo>
                <a:cubicBezTo>
                  <a:pt x="308" y="1"/>
                  <a:pt x="212" y="0"/>
                  <a:pt x="117" y="1"/>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8" name="矩形 27"/>
          <p:cNvSpPr/>
          <p:nvPr/>
        </p:nvSpPr>
        <p:spPr>
          <a:xfrm>
            <a:off x="2004911" y="1757184"/>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29" name="矩形 28"/>
          <p:cNvSpPr/>
          <p:nvPr/>
        </p:nvSpPr>
        <p:spPr>
          <a:xfrm>
            <a:off x="1578847" y="2074906"/>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0" name="矩形 29"/>
          <p:cNvSpPr/>
          <p:nvPr/>
        </p:nvSpPr>
        <p:spPr>
          <a:xfrm>
            <a:off x="4015607" y="4817474"/>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31" name="矩形 30"/>
          <p:cNvSpPr/>
          <p:nvPr/>
        </p:nvSpPr>
        <p:spPr>
          <a:xfrm>
            <a:off x="3589545" y="5135196"/>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2" name="矩形 31"/>
          <p:cNvSpPr/>
          <p:nvPr/>
        </p:nvSpPr>
        <p:spPr>
          <a:xfrm>
            <a:off x="5639159" y="1757184"/>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33" name="矩形 32"/>
          <p:cNvSpPr/>
          <p:nvPr/>
        </p:nvSpPr>
        <p:spPr>
          <a:xfrm>
            <a:off x="5213095" y="2074906"/>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4" name="矩形 33"/>
          <p:cNvSpPr/>
          <p:nvPr/>
        </p:nvSpPr>
        <p:spPr>
          <a:xfrm>
            <a:off x="7201259" y="4817474"/>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35" name="矩形 34"/>
          <p:cNvSpPr/>
          <p:nvPr/>
        </p:nvSpPr>
        <p:spPr>
          <a:xfrm>
            <a:off x="6775197" y="5135196"/>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6" name="矩形 35"/>
          <p:cNvSpPr/>
          <p:nvPr/>
        </p:nvSpPr>
        <p:spPr>
          <a:xfrm>
            <a:off x="9273407" y="1757184"/>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37" name="矩形 36"/>
          <p:cNvSpPr/>
          <p:nvPr/>
        </p:nvSpPr>
        <p:spPr>
          <a:xfrm>
            <a:off x="8847345" y="2074906"/>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4" fill="hold" nodeType="afterEffect" p14:presetBounceEnd="67000">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14:bounceEnd="67000">
                                          <p:cBhvr additive="base">
                                            <p:cTn id="24" dur="1000" fill="hold"/>
                                            <p:tgtEl>
                                              <p:spTgt spid="10"/>
                                            </p:tgtEl>
                                            <p:attrNameLst>
                                              <p:attrName>ppt_x</p:attrName>
                                            </p:attrNameLst>
                                          </p:cBhvr>
                                          <p:tavLst>
                                            <p:tav tm="0">
                                              <p:val>
                                                <p:strVal val="#ppt_x"/>
                                              </p:val>
                                            </p:tav>
                                            <p:tav tm="100000">
                                              <p:val>
                                                <p:strVal val="#ppt_x"/>
                                              </p:val>
                                            </p:tav>
                                          </p:tavLst>
                                        </p:anim>
                                        <p:anim calcmode="lin" valueType="num" p14:bounceEnd="67000">
                                          <p:cBhvr additive="base">
                                            <p:cTn id="25" dur="10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14:presetBounceEnd="67000">
                                      <p:stCondLst>
                                        <p:cond delay="250"/>
                                      </p:stCondLst>
                                      <p:childTnLst>
                                        <p:set>
                                          <p:cBhvr>
                                            <p:cTn id="27" dur="1" fill="hold">
                                              <p:stCondLst>
                                                <p:cond delay="0"/>
                                              </p:stCondLst>
                                            </p:cTn>
                                            <p:tgtEl>
                                              <p:spTgt spid="14"/>
                                            </p:tgtEl>
                                            <p:attrNameLst>
                                              <p:attrName>style.visibility</p:attrName>
                                            </p:attrNameLst>
                                          </p:cBhvr>
                                          <p:to>
                                            <p:strVal val="visible"/>
                                          </p:to>
                                        </p:set>
                                        <p:anim calcmode="lin" valueType="num" p14:bounceEnd="67000">
                                          <p:cBhvr additive="base">
                                            <p:cTn id="28" dur="1000" fill="hold"/>
                                            <p:tgtEl>
                                              <p:spTgt spid="14"/>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14:presetBounceEnd="67000">
                                      <p:stCondLst>
                                        <p:cond delay="500"/>
                                      </p:stCondLst>
                                      <p:childTnLst>
                                        <p:set>
                                          <p:cBhvr>
                                            <p:cTn id="31" dur="1" fill="hold">
                                              <p:stCondLst>
                                                <p:cond delay="0"/>
                                              </p:stCondLst>
                                            </p:cTn>
                                            <p:tgtEl>
                                              <p:spTgt spid="19"/>
                                            </p:tgtEl>
                                            <p:attrNameLst>
                                              <p:attrName>style.visibility</p:attrName>
                                            </p:attrNameLst>
                                          </p:cBhvr>
                                          <p:to>
                                            <p:strVal val="visible"/>
                                          </p:to>
                                        </p:set>
                                        <p:anim calcmode="lin" valueType="num" p14:bounceEnd="67000">
                                          <p:cBhvr additive="base">
                                            <p:cTn id="32" dur="1000" fill="hold"/>
                                            <p:tgtEl>
                                              <p:spTgt spid="19"/>
                                            </p:tgtEl>
                                            <p:attrNameLst>
                                              <p:attrName>ppt_x</p:attrName>
                                            </p:attrNameLst>
                                          </p:cBhvr>
                                          <p:tavLst>
                                            <p:tav tm="0">
                                              <p:val>
                                                <p:strVal val="#ppt_x"/>
                                              </p:val>
                                            </p:tav>
                                            <p:tav tm="100000">
                                              <p:val>
                                                <p:strVal val="#ppt_x"/>
                                              </p:val>
                                            </p:tav>
                                          </p:tavLst>
                                        </p:anim>
                                        <p:anim calcmode="lin" valueType="num" p14:bounceEnd="67000">
                                          <p:cBhvr additive="base">
                                            <p:cTn id="33" dur="10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1" fill="hold" nodeType="withEffect" p14:presetBounceEnd="67000">
                                      <p:stCondLst>
                                        <p:cond delay="750"/>
                                      </p:stCondLst>
                                      <p:childTnLst>
                                        <p:set>
                                          <p:cBhvr>
                                            <p:cTn id="35" dur="1" fill="hold">
                                              <p:stCondLst>
                                                <p:cond delay="0"/>
                                              </p:stCondLst>
                                            </p:cTn>
                                            <p:tgtEl>
                                              <p:spTgt spid="23"/>
                                            </p:tgtEl>
                                            <p:attrNameLst>
                                              <p:attrName>style.visibility</p:attrName>
                                            </p:attrNameLst>
                                          </p:cBhvr>
                                          <p:to>
                                            <p:strVal val="visible"/>
                                          </p:to>
                                        </p:set>
                                        <p:anim calcmode="lin" valueType="num" p14:bounceEnd="67000">
                                          <p:cBhvr additive="base">
                                            <p:cTn id="36"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37" dur="10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4" fill="hold" grpId="0" nodeType="withEffect" p14:presetBounceEnd="67000">
                                      <p:stCondLst>
                                        <p:cond delay="1000"/>
                                      </p:stCondLst>
                                      <p:childTnLst>
                                        <p:set>
                                          <p:cBhvr>
                                            <p:cTn id="39" dur="1" fill="hold">
                                              <p:stCondLst>
                                                <p:cond delay="0"/>
                                              </p:stCondLst>
                                            </p:cTn>
                                            <p:tgtEl>
                                              <p:spTgt spid="27"/>
                                            </p:tgtEl>
                                            <p:attrNameLst>
                                              <p:attrName>style.visibility</p:attrName>
                                            </p:attrNameLst>
                                          </p:cBhvr>
                                          <p:to>
                                            <p:strVal val="visible"/>
                                          </p:to>
                                        </p:set>
                                        <p:anim calcmode="lin" valueType="num" p14:bounceEnd="67000">
                                          <p:cBhvr additive="base">
                                            <p:cTn id="40"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41" dur="1000" fill="hold"/>
                                            <p:tgtEl>
                                              <p:spTgt spid="27"/>
                                            </p:tgtEl>
                                            <p:attrNameLst>
                                              <p:attrName>ppt_y</p:attrName>
                                            </p:attrNameLst>
                                          </p:cBhvr>
                                          <p:tavLst>
                                            <p:tav tm="0">
                                              <p:val>
                                                <p:strVal val="1+#ppt_h/2"/>
                                              </p:val>
                                            </p:tav>
                                            <p:tav tm="100000">
                                              <p:val>
                                                <p:strVal val="#ppt_y"/>
                                              </p:val>
                                            </p:tav>
                                          </p:tavLst>
                                        </p:anim>
                                      </p:childTnLst>
                                    </p:cTn>
                                  </p:par>
                                  <p:par>
                                    <p:cTn id="42" presetID="10" presetClass="entr" presetSubtype="0" fill="hold" grpId="0" nodeType="with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750"/>
                                            <p:tgtEl>
                                              <p:spTgt spid="6"/>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750"/>
                                            <p:tgtEl>
                                              <p:spTgt spid="3"/>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750"/>
                                            <p:tgtEl>
                                              <p:spTgt spid="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50"/>
                                            <p:tgtEl>
                                              <p:spTgt spid="4"/>
                                            </p:tgtEl>
                                          </p:cBhvr>
                                        </p:animEffect>
                                      </p:childTnLst>
                                    </p:cTn>
                                  </p:par>
                                </p:childTnLst>
                              </p:cTn>
                            </p:par>
                            <p:par>
                              <p:cTn id="57" fill="hold">
                                <p:stCondLst>
                                  <p:cond delay="1649"/>
                                </p:stCondLst>
                                <p:childTnLst>
                                  <p:par>
                                    <p:cTn id="58" presetID="23" presetClass="entr" presetSubtype="288" decel="100000" fill="hold" grpId="0" nodeType="afterEffect">
                                      <p:stCondLst>
                                        <p:cond delay="0"/>
                                      </p:stCondLst>
                                      <p:iterate type="lt">
                                        <p:tmPct val="15000"/>
                                      </p:iterate>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strVal val="8/3*#ppt_w"/>
                                              </p:val>
                                            </p:tav>
                                            <p:tav tm="100000">
                                              <p:val>
                                                <p:strVal val="#ppt_w"/>
                                              </p:val>
                                            </p:tav>
                                          </p:tavLst>
                                        </p:anim>
                                        <p:anim calcmode="lin" valueType="num">
                                          <p:cBhvr>
                                            <p:cTn id="61" dur="500" fill="hold"/>
                                            <p:tgtEl>
                                              <p:spTgt spid="28"/>
                                            </p:tgtEl>
                                            <p:attrNameLst>
                                              <p:attrName>ppt_h</p:attrName>
                                            </p:attrNameLst>
                                          </p:cBhvr>
                                          <p:tavLst>
                                            <p:tav tm="0">
                                              <p:val>
                                                <p:strVal val="12/3*#ppt_h"/>
                                              </p:val>
                                            </p:tav>
                                            <p:tav tm="100000">
                                              <p:val>
                                                <p:strVal val="#ppt_h"/>
                                              </p:val>
                                            </p:tav>
                                          </p:tavLst>
                                        </p:anim>
                                      </p:childTnLst>
                                    </p:cTn>
                                  </p:par>
                                  <p:par>
                                    <p:cTn id="62" presetID="10" presetClass="entr" presetSubtype="0" fill="hold" grpId="1" nodeType="withEffect">
                                      <p:stCondLst>
                                        <p:cond delay="0"/>
                                      </p:stCondLst>
                                      <p:iterate type="lt">
                                        <p:tmPct val="15000"/>
                                      </p:iterate>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3625"/>
                                </p:stCondLst>
                                <p:childTnLst>
                                  <p:par>
                                    <p:cTn id="66" presetID="22" presetClass="entr" presetSubtype="1" fill="hold" grpId="0" nodeType="afterEffect">
                                      <p:stCondLst>
                                        <p:cond delay="0"/>
                                      </p:stCondLst>
                                      <p:iterate type="lt">
                                        <p:tmPct val="3000"/>
                                      </p:iterate>
                                      <p:childTnLst>
                                        <p:set>
                                          <p:cBhvr>
                                            <p:cTn id="67" dur="1" fill="hold">
                                              <p:stCondLst>
                                                <p:cond delay="0"/>
                                              </p:stCondLst>
                                            </p:cTn>
                                            <p:tgtEl>
                                              <p:spTgt spid="29"/>
                                            </p:tgtEl>
                                            <p:attrNameLst>
                                              <p:attrName>style.visibility</p:attrName>
                                            </p:attrNameLst>
                                          </p:cBhvr>
                                          <p:to>
                                            <p:strVal val="visible"/>
                                          </p:to>
                                        </p:set>
                                        <p:animEffect transition="in" filter="wipe(up)">
                                          <p:cBhvr>
                                            <p:cTn id="68" dur="500"/>
                                            <p:tgtEl>
                                              <p:spTgt spid="29"/>
                                            </p:tgtEl>
                                          </p:cBhvr>
                                        </p:animEffect>
                                      </p:childTnLst>
                                    </p:cTn>
                                  </p:par>
                                </p:childTnLst>
                              </p:cTn>
                            </p:par>
                            <p:par>
                              <p:cTn id="69" fill="hold">
                                <p:stCondLst>
                                  <p:cond delay="4545"/>
                                </p:stCondLst>
                                <p:childTnLst>
                                  <p:par>
                                    <p:cTn id="70" presetID="23" presetClass="entr" presetSubtype="288" decel="100000" fill="hold" grpId="0" nodeType="afterEffect">
                                      <p:stCondLst>
                                        <p:cond delay="0"/>
                                      </p:stCondLst>
                                      <p:iterate type="lt">
                                        <p:tmPct val="15000"/>
                                      </p:iterate>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strVal val="8/3*#ppt_w"/>
                                              </p:val>
                                            </p:tav>
                                            <p:tav tm="100000">
                                              <p:val>
                                                <p:strVal val="#ppt_w"/>
                                              </p:val>
                                            </p:tav>
                                          </p:tavLst>
                                        </p:anim>
                                        <p:anim calcmode="lin" valueType="num">
                                          <p:cBhvr>
                                            <p:cTn id="73" dur="500" fill="hold"/>
                                            <p:tgtEl>
                                              <p:spTgt spid="30"/>
                                            </p:tgtEl>
                                            <p:attrNameLst>
                                              <p:attrName>ppt_h</p:attrName>
                                            </p:attrNameLst>
                                          </p:cBhvr>
                                          <p:tavLst>
                                            <p:tav tm="0">
                                              <p:val>
                                                <p:strVal val="12/3*#ppt_h"/>
                                              </p:val>
                                            </p:tav>
                                            <p:tav tm="100000">
                                              <p:val>
                                                <p:strVal val="#ppt_h"/>
                                              </p:val>
                                            </p:tav>
                                          </p:tavLst>
                                        </p:anim>
                                      </p:childTnLst>
                                    </p:cTn>
                                  </p:par>
                                  <p:par>
                                    <p:cTn id="74" presetID="10" presetClass="entr" presetSubtype="0" fill="hold" grpId="1" nodeType="withEffect">
                                      <p:stCondLst>
                                        <p:cond delay="0"/>
                                      </p:stCondLst>
                                      <p:iterate type="lt">
                                        <p:tmPct val="15000"/>
                                      </p:iterate>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5269"/>
                                </p:stCondLst>
                                <p:childTnLst>
                                  <p:par>
                                    <p:cTn id="78" presetID="22" presetClass="entr" presetSubtype="1" fill="hold" grpId="0" nodeType="afterEffect">
                                      <p:stCondLst>
                                        <p:cond delay="0"/>
                                      </p:stCondLst>
                                      <p:iterate type="lt">
                                        <p:tmPct val="3000"/>
                                      </p:iterate>
                                      <p:childTnLst>
                                        <p:set>
                                          <p:cBhvr>
                                            <p:cTn id="79" dur="1" fill="hold">
                                              <p:stCondLst>
                                                <p:cond delay="0"/>
                                              </p:stCondLst>
                                            </p:cTn>
                                            <p:tgtEl>
                                              <p:spTgt spid="31"/>
                                            </p:tgtEl>
                                            <p:attrNameLst>
                                              <p:attrName>style.visibility</p:attrName>
                                            </p:attrNameLst>
                                          </p:cBhvr>
                                          <p:to>
                                            <p:strVal val="visible"/>
                                          </p:to>
                                        </p:set>
                                        <p:animEffect transition="in" filter="wipe(up)">
                                          <p:cBhvr>
                                            <p:cTn id="80" dur="500"/>
                                            <p:tgtEl>
                                              <p:spTgt spid="31"/>
                                            </p:tgtEl>
                                          </p:cBhvr>
                                        </p:animEffect>
                                      </p:childTnLst>
                                    </p:cTn>
                                  </p:par>
                                </p:childTnLst>
                              </p:cTn>
                            </p:par>
                            <p:par>
                              <p:cTn id="81" fill="hold">
                                <p:stCondLst>
                                  <p:cond delay="6190"/>
                                </p:stCondLst>
                                <p:childTnLst>
                                  <p:par>
                                    <p:cTn id="82" presetID="23" presetClass="entr" presetSubtype="288" decel="100000" fill="hold" grpId="0" nodeType="afterEffect">
                                      <p:stCondLst>
                                        <p:cond delay="0"/>
                                      </p:stCondLst>
                                      <p:iterate type="lt">
                                        <p:tmPct val="15000"/>
                                      </p:iterate>
                                      <p:childTnLst>
                                        <p:set>
                                          <p:cBhvr>
                                            <p:cTn id="83" dur="1" fill="hold">
                                              <p:stCondLst>
                                                <p:cond delay="0"/>
                                              </p:stCondLst>
                                            </p:cTn>
                                            <p:tgtEl>
                                              <p:spTgt spid="32"/>
                                            </p:tgtEl>
                                            <p:attrNameLst>
                                              <p:attrName>style.visibility</p:attrName>
                                            </p:attrNameLst>
                                          </p:cBhvr>
                                          <p:to>
                                            <p:strVal val="visible"/>
                                          </p:to>
                                        </p:set>
                                        <p:anim calcmode="lin" valueType="num">
                                          <p:cBhvr>
                                            <p:cTn id="84" dur="500" fill="hold"/>
                                            <p:tgtEl>
                                              <p:spTgt spid="32"/>
                                            </p:tgtEl>
                                            <p:attrNameLst>
                                              <p:attrName>ppt_w</p:attrName>
                                            </p:attrNameLst>
                                          </p:cBhvr>
                                          <p:tavLst>
                                            <p:tav tm="0">
                                              <p:val>
                                                <p:strVal val="8/3*#ppt_w"/>
                                              </p:val>
                                            </p:tav>
                                            <p:tav tm="100000">
                                              <p:val>
                                                <p:strVal val="#ppt_w"/>
                                              </p:val>
                                            </p:tav>
                                          </p:tavLst>
                                        </p:anim>
                                        <p:anim calcmode="lin" valueType="num">
                                          <p:cBhvr>
                                            <p:cTn id="85" dur="500" fill="hold"/>
                                            <p:tgtEl>
                                              <p:spTgt spid="32"/>
                                            </p:tgtEl>
                                            <p:attrNameLst>
                                              <p:attrName>ppt_h</p:attrName>
                                            </p:attrNameLst>
                                          </p:cBhvr>
                                          <p:tavLst>
                                            <p:tav tm="0">
                                              <p:val>
                                                <p:strVal val="12/3*#ppt_h"/>
                                              </p:val>
                                            </p:tav>
                                            <p:tav tm="100000">
                                              <p:val>
                                                <p:strVal val="#ppt_h"/>
                                              </p:val>
                                            </p:tav>
                                          </p:tavLst>
                                        </p:anim>
                                      </p:childTnLst>
                                    </p:cTn>
                                  </p:par>
                                  <p:par>
                                    <p:cTn id="86" presetID="10" presetClass="entr" presetSubtype="0" fill="hold" grpId="1" nodeType="withEffect">
                                      <p:stCondLst>
                                        <p:cond delay="0"/>
                                      </p:stCondLst>
                                      <p:iterate type="lt">
                                        <p:tmPct val="15000"/>
                                      </p:iterate>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6914"/>
                                </p:stCondLst>
                                <p:childTnLst>
                                  <p:par>
                                    <p:cTn id="90" presetID="22" presetClass="entr" presetSubtype="1" fill="hold" grpId="0" nodeType="afterEffect">
                                      <p:stCondLst>
                                        <p:cond delay="0"/>
                                      </p:stCondLst>
                                      <p:iterate type="lt">
                                        <p:tmPct val="3000"/>
                                      </p:iterate>
                                      <p:childTnLst>
                                        <p:set>
                                          <p:cBhvr>
                                            <p:cTn id="91" dur="1" fill="hold">
                                              <p:stCondLst>
                                                <p:cond delay="0"/>
                                              </p:stCondLst>
                                            </p:cTn>
                                            <p:tgtEl>
                                              <p:spTgt spid="33"/>
                                            </p:tgtEl>
                                            <p:attrNameLst>
                                              <p:attrName>style.visibility</p:attrName>
                                            </p:attrNameLst>
                                          </p:cBhvr>
                                          <p:to>
                                            <p:strVal val="visible"/>
                                          </p:to>
                                        </p:set>
                                        <p:animEffect transition="in" filter="wipe(up)">
                                          <p:cBhvr>
                                            <p:cTn id="92" dur="500"/>
                                            <p:tgtEl>
                                              <p:spTgt spid="33"/>
                                            </p:tgtEl>
                                          </p:cBhvr>
                                        </p:animEffect>
                                      </p:childTnLst>
                                    </p:cTn>
                                  </p:par>
                                </p:childTnLst>
                              </p:cTn>
                            </p:par>
                            <p:par>
                              <p:cTn id="93" fill="hold">
                                <p:stCondLst>
                                  <p:cond delay="7835"/>
                                </p:stCondLst>
                                <p:childTnLst>
                                  <p:par>
                                    <p:cTn id="94" presetID="23" presetClass="entr" presetSubtype="288" decel="100000" fill="hold" grpId="0" nodeType="afterEffect">
                                      <p:stCondLst>
                                        <p:cond delay="0"/>
                                      </p:stCondLst>
                                      <p:iterate type="lt">
                                        <p:tmPct val="15000"/>
                                      </p:iterate>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strVal val="8/3*#ppt_w"/>
                                              </p:val>
                                            </p:tav>
                                            <p:tav tm="100000">
                                              <p:val>
                                                <p:strVal val="#ppt_w"/>
                                              </p:val>
                                            </p:tav>
                                          </p:tavLst>
                                        </p:anim>
                                        <p:anim calcmode="lin" valueType="num">
                                          <p:cBhvr>
                                            <p:cTn id="97" dur="500" fill="hold"/>
                                            <p:tgtEl>
                                              <p:spTgt spid="34"/>
                                            </p:tgtEl>
                                            <p:attrNameLst>
                                              <p:attrName>ppt_h</p:attrName>
                                            </p:attrNameLst>
                                          </p:cBhvr>
                                          <p:tavLst>
                                            <p:tav tm="0">
                                              <p:val>
                                                <p:strVal val="12/3*#ppt_h"/>
                                              </p:val>
                                            </p:tav>
                                            <p:tav tm="100000">
                                              <p:val>
                                                <p:strVal val="#ppt_h"/>
                                              </p:val>
                                            </p:tav>
                                          </p:tavLst>
                                        </p:anim>
                                      </p:childTnLst>
                                    </p:cTn>
                                  </p:par>
                                  <p:par>
                                    <p:cTn id="98" presetID="10" presetClass="entr" presetSubtype="0" fill="hold" grpId="1" nodeType="withEffect">
                                      <p:stCondLst>
                                        <p:cond delay="0"/>
                                      </p:stCondLst>
                                      <p:iterate type="lt">
                                        <p:tmPct val="15000"/>
                                      </p:iterate>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8559"/>
                                </p:stCondLst>
                                <p:childTnLst>
                                  <p:par>
                                    <p:cTn id="102" presetID="22" presetClass="entr" presetSubtype="1" fill="hold" grpId="0" nodeType="afterEffect">
                                      <p:stCondLst>
                                        <p:cond delay="0"/>
                                      </p:stCondLst>
                                      <p:iterate type="lt">
                                        <p:tmPct val="3000"/>
                                      </p:iterate>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par>
                              <p:cTn id="105" fill="hold">
                                <p:stCondLst>
                                  <p:cond delay="9479"/>
                                </p:stCondLst>
                                <p:childTnLst>
                                  <p:par>
                                    <p:cTn id="106" presetID="23" presetClass="entr" presetSubtype="288" decel="100000" fill="hold" grpId="0" nodeType="afterEffect">
                                      <p:stCondLst>
                                        <p:cond delay="0"/>
                                      </p:stCondLst>
                                      <p:iterate type="lt">
                                        <p:tmPct val="15000"/>
                                      </p:iterate>
                                      <p:childTnLst>
                                        <p:set>
                                          <p:cBhvr>
                                            <p:cTn id="107" dur="1" fill="hold">
                                              <p:stCondLst>
                                                <p:cond delay="0"/>
                                              </p:stCondLst>
                                            </p:cTn>
                                            <p:tgtEl>
                                              <p:spTgt spid="36"/>
                                            </p:tgtEl>
                                            <p:attrNameLst>
                                              <p:attrName>style.visibility</p:attrName>
                                            </p:attrNameLst>
                                          </p:cBhvr>
                                          <p:to>
                                            <p:strVal val="visible"/>
                                          </p:to>
                                        </p:set>
                                        <p:anim calcmode="lin" valueType="num">
                                          <p:cBhvr>
                                            <p:cTn id="108" dur="500" fill="hold"/>
                                            <p:tgtEl>
                                              <p:spTgt spid="36"/>
                                            </p:tgtEl>
                                            <p:attrNameLst>
                                              <p:attrName>ppt_w</p:attrName>
                                            </p:attrNameLst>
                                          </p:cBhvr>
                                          <p:tavLst>
                                            <p:tav tm="0">
                                              <p:val>
                                                <p:strVal val="8/3*#ppt_w"/>
                                              </p:val>
                                            </p:tav>
                                            <p:tav tm="100000">
                                              <p:val>
                                                <p:strVal val="#ppt_w"/>
                                              </p:val>
                                            </p:tav>
                                          </p:tavLst>
                                        </p:anim>
                                        <p:anim calcmode="lin" valueType="num">
                                          <p:cBhvr>
                                            <p:cTn id="109" dur="500" fill="hold"/>
                                            <p:tgtEl>
                                              <p:spTgt spid="36"/>
                                            </p:tgtEl>
                                            <p:attrNameLst>
                                              <p:attrName>ppt_h</p:attrName>
                                            </p:attrNameLst>
                                          </p:cBhvr>
                                          <p:tavLst>
                                            <p:tav tm="0">
                                              <p:val>
                                                <p:strVal val="12/3*#ppt_h"/>
                                              </p:val>
                                            </p:tav>
                                            <p:tav tm="100000">
                                              <p:val>
                                                <p:strVal val="#ppt_h"/>
                                              </p:val>
                                            </p:tav>
                                          </p:tavLst>
                                        </p:anim>
                                      </p:childTnLst>
                                    </p:cTn>
                                  </p:par>
                                  <p:par>
                                    <p:cTn id="110" presetID="10" presetClass="entr" presetSubtype="0" fill="hold" grpId="1" nodeType="withEffect">
                                      <p:stCondLst>
                                        <p:cond delay="0"/>
                                      </p:stCondLst>
                                      <p:iterate type="lt">
                                        <p:tmPct val="15000"/>
                                      </p:iterate>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10204"/>
                                </p:stCondLst>
                                <p:childTnLst>
                                  <p:par>
                                    <p:cTn id="114" presetID="22" presetClass="entr" presetSubtype="1" fill="hold" grpId="0" nodeType="afterEffect">
                                      <p:stCondLst>
                                        <p:cond delay="0"/>
                                      </p:stCondLst>
                                      <p:iterate type="lt">
                                        <p:tmPct val="3000"/>
                                      </p:iterate>
                                      <p:childTnLst>
                                        <p:set>
                                          <p:cBhvr>
                                            <p:cTn id="115" dur="1" fill="hold">
                                              <p:stCondLst>
                                                <p:cond delay="0"/>
                                              </p:stCondLst>
                                            </p:cTn>
                                            <p:tgtEl>
                                              <p:spTgt spid="37"/>
                                            </p:tgtEl>
                                            <p:attrNameLst>
                                              <p:attrName>style.visibility</p:attrName>
                                            </p:attrNameLst>
                                          </p:cBhvr>
                                          <p:to>
                                            <p:strVal val="visible"/>
                                          </p:to>
                                        </p:set>
                                        <p:animEffect transition="in" filter="wipe(up)">
                                          <p:cBhvr>
                                            <p:cTn id="1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animBg="1"/>
          <p:bldP spid="3" grpId="0" animBg="1"/>
          <p:bldP spid="4" grpId="0" animBg="1"/>
          <p:bldP spid="6" grpId="0" animBg="1"/>
          <p:bldP spid="9" grpId="0" animBg="1"/>
          <p:bldP spid="27" grpId="0" animBg="1"/>
          <p:bldP spid="28" grpId="0"/>
          <p:bldP spid="28" grpId="1"/>
          <p:bldP spid="29" grpId="0"/>
          <p:bldP spid="30" grpId="0"/>
          <p:bldP spid="30" grpId="1"/>
          <p:bldP spid="31" grpId="0"/>
          <p:bldP spid="32" grpId="0"/>
          <p:bldP spid="32" grpId="1"/>
          <p:bldP spid="33" grpId="0"/>
          <p:bldP spid="34" grpId="0"/>
          <p:bldP spid="34" grpId="1"/>
          <p:bldP spid="35" grpId="0"/>
          <p:bldP spid="36" grpId="0"/>
          <p:bldP spid="36" grpId="1"/>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4"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1000" fill="hold"/>
                                            <p:tgtEl>
                                              <p:spTgt spid="10"/>
                                            </p:tgtEl>
                                            <p:attrNameLst>
                                              <p:attrName>ppt_x</p:attrName>
                                            </p:attrNameLst>
                                          </p:cBhvr>
                                          <p:tavLst>
                                            <p:tav tm="0">
                                              <p:val>
                                                <p:strVal val="#ppt_x"/>
                                              </p:val>
                                            </p:tav>
                                            <p:tav tm="100000">
                                              <p:val>
                                                <p:strVal val="#ppt_x"/>
                                              </p:val>
                                            </p:tav>
                                          </p:tavLst>
                                        </p:anim>
                                        <p:anim calcmode="lin" valueType="num">
                                          <p:cBhvr additive="base">
                                            <p:cTn id="25" dur="10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stCondLst>
                                        <p:cond delay="25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ppt_x"/>
                                              </p:val>
                                            </p:tav>
                                            <p:tav tm="100000">
                                              <p:val>
                                                <p:strVal val="#ppt_x"/>
                                              </p:val>
                                            </p:tav>
                                          </p:tavLst>
                                        </p:anim>
                                        <p:anim calcmode="lin" valueType="num">
                                          <p:cBhvr additive="base">
                                            <p:cTn id="29" dur="10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5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1000" fill="hold"/>
                                            <p:tgtEl>
                                              <p:spTgt spid="19"/>
                                            </p:tgtEl>
                                            <p:attrNameLst>
                                              <p:attrName>ppt_x</p:attrName>
                                            </p:attrNameLst>
                                          </p:cBhvr>
                                          <p:tavLst>
                                            <p:tav tm="0">
                                              <p:val>
                                                <p:strVal val="#ppt_x"/>
                                              </p:val>
                                            </p:tav>
                                            <p:tav tm="100000">
                                              <p:val>
                                                <p:strVal val="#ppt_x"/>
                                              </p:val>
                                            </p:tav>
                                          </p:tavLst>
                                        </p:anim>
                                        <p:anim calcmode="lin" valueType="num">
                                          <p:cBhvr additive="base">
                                            <p:cTn id="33" dur="10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1" fill="hold" nodeType="withEffect">
                                      <p:stCondLst>
                                        <p:cond delay="75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1000" fill="hold"/>
                                            <p:tgtEl>
                                              <p:spTgt spid="23"/>
                                            </p:tgtEl>
                                            <p:attrNameLst>
                                              <p:attrName>ppt_x</p:attrName>
                                            </p:attrNameLst>
                                          </p:cBhvr>
                                          <p:tavLst>
                                            <p:tav tm="0">
                                              <p:val>
                                                <p:strVal val="#ppt_x"/>
                                              </p:val>
                                            </p:tav>
                                            <p:tav tm="100000">
                                              <p:val>
                                                <p:strVal val="#ppt_x"/>
                                              </p:val>
                                            </p:tav>
                                          </p:tavLst>
                                        </p:anim>
                                        <p:anim calcmode="lin" valueType="num">
                                          <p:cBhvr additive="base">
                                            <p:cTn id="37" dur="10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4" fill="hold" grpId="0" nodeType="withEffect">
                                      <p:stCondLst>
                                        <p:cond delay="100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1000" fill="hold"/>
                                            <p:tgtEl>
                                              <p:spTgt spid="27"/>
                                            </p:tgtEl>
                                            <p:attrNameLst>
                                              <p:attrName>ppt_x</p:attrName>
                                            </p:attrNameLst>
                                          </p:cBhvr>
                                          <p:tavLst>
                                            <p:tav tm="0">
                                              <p:val>
                                                <p:strVal val="#ppt_x"/>
                                              </p:val>
                                            </p:tav>
                                            <p:tav tm="100000">
                                              <p:val>
                                                <p:strVal val="#ppt_x"/>
                                              </p:val>
                                            </p:tav>
                                          </p:tavLst>
                                        </p:anim>
                                        <p:anim calcmode="lin" valueType="num">
                                          <p:cBhvr additive="base">
                                            <p:cTn id="41" dur="1000" fill="hold"/>
                                            <p:tgtEl>
                                              <p:spTgt spid="27"/>
                                            </p:tgtEl>
                                            <p:attrNameLst>
                                              <p:attrName>ppt_y</p:attrName>
                                            </p:attrNameLst>
                                          </p:cBhvr>
                                          <p:tavLst>
                                            <p:tav tm="0">
                                              <p:val>
                                                <p:strVal val="1+#ppt_h/2"/>
                                              </p:val>
                                            </p:tav>
                                            <p:tav tm="100000">
                                              <p:val>
                                                <p:strVal val="#ppt_y"/>
                                              </p:val>
                                            </p:tav>
                                          </p:tavLst>
                                        </p:anim>
                                      </p:childTnLst>
                                    </p:cTn>
                                  </p:par>
                                  <p:par>
                                    <p:cTn id="42" presetID="10" presetClass="entr" presetSubtype="0" fill="hold" grpId="0" nodeType="with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750"/>
                                            <p:tgtEl>
                                              <p:spTgt spid="6"/>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750"/>
                                            <p:tgtEl>
                                              <p:spTgt spid="3"/>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750"/>
                                            <p:tgtEl>
                                              <p:spTgt spid="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50"/>
                                            <p:tgtEl>
                                              <p:spTgt spid="4"/>
                                            </p:tgtEl>
                                          </p:cBhvr>
                                        </p:animEffect>
                                      </p:childTnLst>
                                    </p:cTn>
                                  </p:par>
                                </p:childTnLst>
                              </p:cTn>
                            </p:par>
                            <p:par>
                              <p:cTn id="57" fill="hold">
                                <p:stCondLst>
                                  <p:cond delay="1649"/>
                                </p:stCondLst>
                                <p:childTnLst>
                                  <p:par>
                                    <p:cTn id="58" presetID="23" presetClass="entr" presetSubtype="288" decel="100000" fill="hold" grpId="0" nodeType="afterEffect">
                                      <p:stCondLst>
                                        <p:cond delay="0"/>
                                      </p:stCondLst>
                                      <p:iterate type="lt">
                                        <p:tmPct val="15000"/>
                                      </p:iterate>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strVal val="8/3*#ppt_w"/>
                                              </p:val>
                                            </p:tav>
                                            <p:tav tm="100000">
                                              <p:val>
                                                <p:strVal val="#ppt_w"/>
                                              </p:val>
                                            </p:tav>
                                          </p:tavLst>
                                        </p:anim>
                                        <p:anim calcmode="lin" valueType="num">
                                          <p:cBhvr>
                                            <p:cTn id="61" dur="500" fill="hold"/>
                                            <p:tgtEl>
                                              <p:spTgt spid="28"/>
                                            </p:tgtEl>
                                            <p:attrNameLst>
                                              <p:attrName>ppt_h</p:attrName>
                                            </p:attrNameLst>
                                          </p:cBhvr>
                                          <p:tavLst>
                                            <p:tav tm="0">
                                              <p:val>
                                                <p:strVal val="12/3*#ppt_h"/>
                                              </p:val>
                                            </p:tav>
                                            <p:tav tm="100000">
                                              <p:val>
                                                <p:strVal val="#ppt_h"/>
                                              </p:val>
                                            </p:tav>
                                          </p:tavLst>
                                        </p:anim>
                                      </p:childTnLst>
                                    </p:cTn>
                                  </p:par>
                                  <p:par>
                                    <p:cTn id="62" presetID="10" presetClass="entr" presetSubtype="0" fill="hold" grpId="1" nodeType="withEffect">
                                      <p:stCondLst>
                                        <p:cond delay="0"/>
                                      </p:stCondLst>
                                      <p:iterate type="lt">
                                        <p:tmPct val="15000"/>
                                      </p:iterate>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3625"/>
                                </p:stCondLst>
                                <p:childTnLst>
                                  <p:par>
                                    <p:cTn id="66" presetID="22" presetClass="entr" presetSubtype="1" fill="hold" grpId="0" nodeType="afterEffect">
                                      <p:stCondLst>
                                        <p:cond delay="0"/>
                                      </p:stCondLst>
                                      <p:iterate type="lt">
                                        <p:tmPct val="3000"/>
                                      </p:iterate>
                                      <p:childTnLst>
                                        <p:set>
                                          <p:cBhvr>
                                            <p:cTn id="67" dur="1" fill="hold">
                                              <p:stCondLst>
                                                <p:cond delay="0"/>
                                              </p:stCondLst>
                                            </p:cTn>
                                            <p:tgtEl>
                                              <p:spTgt spid="29"/>
                                            </p:tgtEl>
                                            <p:attrNameLst>
                                              <p:attrName>style.visibility</p:attrName>
                                            </p:attrNameLst>
                                          </p:cBhvr>
                                          <p:to>
                                            <p:strVal val="visible"/>
                                          </p:to>
                                        </p:set>
                                        <p:animEffect transition="in" filter="wipe(up)">
                                          <p:cBhvr>
                                            <p:cTn id="68" dur="500"/>
                                            <p:tgtEl>
                                              <p:spTgt spid="29"/>
                                            </p:tgtEl>
                                          </p:cBhvr>
                                        </p:animEffect>
                                      </p:childTnLst>
                                    </p:cTn>
                                  </p:par>
                                </p:childTnLst>
                              </p:cTn>
                            </p:par>
                            <p:par>
                              <p:cTn id="69" fill="hold">
                                <p:stCondLst>
                                  <p:cond delay="4545"/>
                                </p:stCondLst>
                                <p:childTnLst>
                                  <p:par>
                                    <p:cTn id="70" presetID="23" presetClass="entr" presetSubtype="288" decel="100000" fill="hold" grpId="0" nodeType="afterEffect">
                                      <p:stCondLst>
                                        <p:cond delay="0"/>
                                      </p:stCondLst>
                                      <p:iterate type="lt">
                                        <p:tmPct val="15000"/>
                                      </p:iterate>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strVal val="8/3*#ppt_w"/>
                                              </p:val>
                                            </p:tav>
                                            <p:tav tm="100000">
                                              <p:val>
                                                <p:strVal val="#ppt_w"/>
                                              </p:val>
                                            </p:tav>
                                          </p:tavLst>
                                        </p:anim>
                                        <p:anim calcmode="lin" valueType="num">
                                          <p:cBhvr>
                                            <p:cTn id="73" dur="500" fill="hold"/>
                                            <p:tgtEl>
                                              <p:spTgt spid="30"/>
                                            </p:tgtEl>
                                            <p:attrNameLst>
                                              <p:attrName>ppt_h</p:attrName>
                                            </p:attrNameLst>
                                          </p:cBhvr>
                                          <p:tavLst>
                                            <p:tav tm="0">
                                              <p:val>
                                                <p:strVal val="12/3*#ppt_h"/>
                                              </p:val>
                                            </p:tav>
                                            <p:tav tm="100000">
                                              <p:val>
                                                <p:strVal val="#ppt_h"/>
                                              </p:val>
                                            </p:tav>
                                          </p:tavLst>
                                        </p:anim>
                                      </p:childTnLst>
                                    </p:cTn>
                                  </p:par>
                                  <p:par>
                                    <p:cTn id="74" presetID="10" presetClass="entr" presetSubtype="0" fill="hold" grpId="1" nodeType="withEffect">
                                      <p:stCondLst>
                                        <p:cond delay="0"/>
                                      </p:stCondLst>
                                      <p:iterate type="lt">
                                        <p:tmPct val="15000"/>
                                      </p:iterate>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5269"/>
                                </p:stCondLst>
                                <p:childTnLst>
                                  <p:par>
                                    <p:cTn id="78" presetID="22" presetClass="entr" presetSubtype="1" fill="hold" grpId="0" nodeType="afterEffect">
                                      <p:stCondLst>
                                        <p:cond delay="0"/>
                                      </p:stCondLst>
                                      <p:iterate type="lt">
                                        <p:tmPct val="3000"/>
                                      </p:iterate>
                                      <p:childTnLst>
                                        <p:set>
                                          <p:cBhvr>
                                            <p:cTn id="79" dur="1" fill="hold">
                                              <p:stCondLst>
                                                <p:cond delay="0"/>
                                              </p:stCondLst>
                                            </p:cTn>
                                            <p:tgtEl>
                                              <p:spTgt spid="31"/>
                                            </p:tgtEl>
                                            <p:attrNameLst>
                                              <p:attrName>style.visibility</p:attrName>
                                            </p:attrNameLst>
                                          </p:cBhvr>
                                          <p:to>
                                            <p:strVal val="visible"/>
                                          </p:to>
                                        </p:set>
                                        <p:animEffect transition="in" filter="wipe(up)">
                                          <p:cBhvr>
                                            <p:cTn id="80" dur="500"/>
                                            <p:tgtEl>
                                              <p:spTgt spid="31"/>
                                            </p:tgtEl>
                                          </p:cBhvr>
                                        </p:animEffect>
                                      </p:childTnLst>
                                    </p:cTn>
                                  </p:par>
                                </p:childTnLst>
                              </p:cTn>
                            </p:par>
                            <p:par>
                              <p:cTn id="81" fill="hold">
                                <p:stCondLst>
                                  <p:cond delay="6190"/>
                                </p:stCondLst>
                                <p:childTnLst>
                                  <p:par>
                                    <p:cTn id="82" presetID="23" presetClass="entr" presetSubtype="288" decel="100000" fill="hold" grpId="0" nodeType="afterEffect">
                                      <p:stCondLst>
                                        <p:cond delay="0"/>
                                      </p:stCondLst>
                                      <p:iterate type="lt">
                                        <p:tmPct val="15000"/>
                                      </p:iterate>
                                      <p:childTnLst>
                                        <p:set>
                                          <p:cBhvr>
                                            <p:cTn id="83" dur="1" fill="hold">
                                              <p:stCondLst>
                                                <p:cond delay="0"/>
                                              </p:stCondLst>
                                            </p:cTn>
                                            <p:tgtEl>
                                              <p:spTgt spid="32"/>
                                            </p:tgtEl>
                                            <p:attrNameLst>
                                              <p:attrName>style.visibility</p:attrName>
                                            </p:attrNameLst>
                                          </p:cBhvr>
                                          <p:to>
                                            <p:strVal val="visible"/>
                                          </p:to>
                                        </p:set>
                                        <p:anim calcmode="lin" valueType="num">
                                          <p:cBhvr>
                                            <p:cTn id="84" dur="500" fill="hold"/>
                                            <p:tgtEl>
                                              <p:spTgt spid="32"/>
                                            </p:tgtEl>
                                            <p:attrNameLst>
                                              <p:attrName>ppt_w</p:attrName>
                                            </p:attrNameLst>
                                          </p:cBhvr>
                                          <p:tavLst>
                                            <p:tav tm="0">
                                              <p:val>
                                                <p:strVal val="8/3*#ppt_w"/>
                                              </p:val>
                                            </p:tav>
                                            <p:tav tm="100000">
                                              <p:val>
                                                <p:strVal val="#ppt_w"/>
                                              </p:val>
                                            </p:tav>
                                          </p:tavLst>
                                        </p:anim>
                                        <p:anim calcmode="lin" valueType="num">
                                          <p:cBhvr>
                                            <p:cTn id="85" dur="500" fill="hold"/>
                                            <p:tgtEl>
                                              <p:spTgt spid="32"/>
                                            </p:tgtEl>
                                            <p:attrNameLst>
                                              <p:attrName>ppt_h</p:attrName>
                                            </p:attrNameLst>
                                          </p:cBhvr>
                                          <p:tavLst>
                                            <p:tav tm="0">
                                              <p:val>
                                                <p:strVal val="12/3*#ppt_h"/>
                                              </p:val>
                                            </p:tav>
                                            <p:tav tm="100000">
                                              <p:val>
                                                <p:strVal val="#ppt_h"/>
                                              </p:val>
                                            </p:tav>
                                          </p:tavLst>
                                        </p:anim>
                                      </p:childTnLst>
                                    </p:cTn>
                                  </p:par>
                                  <p:par>
                                    <p:cTn id="86" presetID="10" presetClass="entr" presetSubtype="0" fill="hold" grpId="1" nodeType="withEffect">
                                      <p:stCondLst>
                                        <p:cond delay="0"/>
                                      </p:stCondLst>
                                      <p:iterate type="lt">
                                        <p:tmPct val="15000"/>
                                      </p:iterate>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6914"/>
                                </p:stCondLst>
                                <p:childTnLst>
                                  <p:par>
                                    <p:cTn id="90" presetID="22" presetClass="entr" presetSubtype="1" fill="hold" grpId="0" nodeType="afterEffect">
                                      <p:stCondLst>
                                        <p:cond delay="0"/>
                                      </p:stCondLst>
                                      <p:iterate type="lt">
                                        <p:tmPct val="3000"/>
                                      </p:iterate>
                                      <p:childTnLst>
                                        <p:set>
                                          <p:cBhvr>
                                            <p:cTn id="91" dur="1" fill="hold">
                                              <p:stCondLst>
                                                <p:cond delay="0"/>
                                              </p:stCondLst>
                                            </p:cTn>
                                            <p:tgtEl>
                                              <p:spTgt spid="33"/>
                                            </p:tgtEl>
                                            <p:attrNameLst>
                                              <p:attrName>style.visibility</p:attrName>
                                            </p:attrNameLst>
                                          </p:cBhvr>
                                          <p:to>
                                            <p:strVal val="visible"/>
                                          </p:to>
                                        </p:set>
                                        <p:animEffect transition="in" filter="wipe(up)">
                                          <p:cBhvr>
                                            <p:cTn id="92" dur="500"/>
                                            <p:tgtEl>
                                              <p:spTgt spid="33"/>
                                            </p:tgtEl>
                                          </p:cBhvr>
                                        </p:animEffect>
                                      </p:childTnLst>
                                    </p:cTn>
                                  </p:par>
                                </p:childTnLst>
                              </p:cTn>
                            </p:par>
                            <p:par>
                              <p:cTn id="93" fill="hold">
                                <p:stCondLst>
                                  <p:cond delay="7835"/>
                                </p:stCondLst>
                                <p:childTnLst>
                                  <p:par>
                                    <p:cTn id="94" presetID="23" presetClass="entr" presetSubtype="288" decel="100000" fill="hold" grpId="0" nodeType="afterEffect">
                                      <p:stCondLst>
                                        <p:cond delay="0"/>
                                      </p:stCondLst>
                                      <p:iterate type="lt">
                                        <p:tmPct val="15000"/>
                                      </p:iterate>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strVal val="8/3*#ppt_w"/>
                                              </p:val>
                                            </p:tav>
                                            <p:tav tm="100000">
                                              <p:val>
                                                <p:strVal val="#ppt_w"/>
                                              </p:val>
                                            </p:tav>
                                          </p:tavLst>
                                        </p:anim>
                                        <p:anim calcmode="lin" valueType="num">
                                          <p:cBhvr>
                                            <p:cTn id="97" dur="500" fill="hold"/>
                                            <p:tgtEl>
                                              <p:spTgt spid="34"/>
                                            </p:tgtEl>
                                            <p:attrNameLst>
                                              <p:attrName>ppt_h</p:attrName>
                                            </p:attrNameLst>
                                          </p:cBhvr>
                                          <p:tavLst>
                                            <p:tav tm="0">
                                              <p:val>
                                                <p:strVal val="12/3*#ppt_h"/>
                                              </p:val>
                                            </p:tav>
                                            <p:tav tm="100000">
                                              <p:val>
                                                <p:strVal val="#ppt_h"/>
                                              </p:val>
                                            </p:tav>
                                          </p:tavLst>
                                        </p:anim>
                                      </p:childTnLst>
                                    </p:cTn>
                                  </p:par>
                                  <p:par>
                                    <p:cTn id="98" presetID="10" presetClass="entr" presetSubtype="0" fill="hold" grpId="1" nodeType="withEffect">
                                      <p:stCondLst>
                                        <p:cond delay="0"/>
                                      </p:stCondLst>
                                      <p:iterate type="lt">
                                        <p:tmPct val="15000"/>
                                      </p:iterate>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8559"/>
                                </p:stCondLst>
                                <p:childTnLst>
                                  <p:par>
                                    <p:cTn id="102" presetID="22" presetClass="entr" presetSubtype="1" fill="hold" grpId="0" nodeType="afterEffect">
                                      <p:stCondLst>
                                        <p:cond delay="0"/>
                                      </p:stCondLst>
                                      <p:iterate type="lt">
                                        <p:tmPct val="3000"/>
                                      </p:iterate>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par>
                              <p:cTn id="105" fill="hold">
                                <p:stCondLst>
                                  <p:cond delay="9479"/>
                                </p:stCondLst>
                                <p:childTnLst>
                                  <p:par>
                                    <p:cTn id="106" presetID="23" presetClass="entr" presetSubtype="288" decel="100000" fill="hold" grpId="0" nodeType="afterEffect">
                                      <p:stCondLst>
                                        <p:cond delay="0"/>
                                      </p:stCondLst>
                                      <p:iterate type="lt">
                                        <p:tmPct val="15000"/>
                                      </p:iterate>
                                      <p:childTnLst>
                                        <p:set>
                                          <p:cBhvr>
                                            <p:cTn id="107" dur="1" fill="hold">
                                              <p:stCondLst>
                                                <p:cond delay="0"/>
                                              </p:stCondLst>
                                            </p:cTn>
                                            <p:tgtEl>
                                              <p:spTgt spid="36"/>
                                            </p:tgtEl>
                                            <p:attrNameLst>
                                              <p:attrName>style.visibility</p:attrName>
                                            </p:attrNameLst>
                                          </p:cBhvr>
                                          <p:to>
                                            <p:strVal val="visible"/>
                                          </p:to>
                                        </p:set>
                                        <p:anim calcmode="lin" valueType="num">
                                          <p:cBhvr>
                                            <p:cTn id="108" dur="500" fill="hold"/>
                                            <p:tgtEl>
                                              <p:spTgt spid="36"/>
                                            </p:tgtEl>
                                            <p:attrNameLst>
                                              <p:attrName>ppt_w</p:attrName>
                                            </p:attrNameLst>
                                          </p:cBhvr>
                                          <p:tavLst>
                                            <p:tav tm="0">
                                              <p:val>
                                                <p:strVal val="8/3*#ppt_w"/>
                                              </p:val>
                                            </p:tav>
                                            <p:tav tm="100000">
                                              <p:val>
                                                <p:strVal val="#ppt_w"/>
                                              </p:val>
                                            </p:tav>
                                          </p:tavLst>
                                        </p:anim>
                                        <p:anim calcmode="lin" valueType="num">
                                          <p:cBhvr>
                                            <p:cTn id="109" dur="500" fill="hold"/>
                                            <p:tgtEl>
                                              <p:spTgt spid="36"/>
                                            </p:tgtEl>
                                            <p:attrNameLst>
                                              <p:attrName>ppt_h</p:attrName>
                                            </p:attrNameLst>
                                          </p:cBhvr>
                                          <p:tavLst>
                                            <p:tav tm="0">
                                              <p:val>
                                                <p:strVal val="12/3*#ppt_h"/>
                                              </p:val>
                                            </p:tav>
                                            <p:tav tm="100000">
                                              <p:val>
                                                <p:strVal val="#ppt_h"/>
                                              </p:val>
                                            </p:tav>
                                          </p:tavLst>
                                        </p:anim>
                                      </p:childTnLst>
                                    </p:cTn>
                                  </p:par>
                                  <p:par>
                                    <p:cTn id="110" presetID="10" presetClass="entr" presetSubtype="0" fill="hold" grpId="1" nodeType="withEffect">
                                      <p:stCondLst>
                                        <p:cond delay="0"/>
                                      </p:stCondLst>
                                      <p:iterate type="lt">
                                        <p:tmPct val="15000"/>
                                      </p:iterate>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10204"/>
                                </p:stCondLst>
                                <p:childTnLst>
                                  <p:par>
                                    <p:cTn id="114" presetID="22" presetClass="entr" presetSubtype="1" fill="hold" grpId="0" nodeType="afterEffect">
                                      <p:stCondLst>
                                        <p:cond delay="0"/>
                                      </p:stCondLst>
                                      <p:iterate type="lt">
                                        <p:tmPct val="3000"/>
                                      </p:iterate>
                                      <p:childTnLst>
                                        <p:set>
                                          <p:cBhvr>
                                            <p:cTn id="115" dur="1" fill="hold">
                                              <p:stCondLst>
                                                <p:cond delay="0"/>
                                              </p:stCondLst>
                                            </p:cTn>
                                            <p:tgtEl>
                                              <p:spTgt spid="37"/>
                                            </p:tgtEl>
                                            <p:attrNameLst>
                                              <p:attrName>style.visibility</p:attrName>
                                            </p:attrNameLst>
                                          </p:cBhvr>
                                          <p:to>
                                            <p:strVal val="visible"/>
                                          </p:to>
                                        </p:set>
                                        <p:animEffect transition="in" filter="wipe(up)">
                                          <p:cBhvr>
                                            <p:cTn id="1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animBg="1"/>
          <p:bldP spid="3" grpId="0" animBg="1"/>
          <p:bldP spid="4" grpId="0" animBg="1"/>
          <p:bldP spid="6" grpId="0" animBg="1"/>
          <p:bldP spid="9" grpId="0" animBg="1"/>
          <p:bldP spid="27" grpId="0" animBg="1"/>
          <p:bldP spid="28" grpId="0"/>
          <p:bldP spid="28" grpId="1"/>
          <p:bldP spid="29" grpId="0"/>
          <p:bldP spid="30" grpId="0"/>
          <p:bldP spid="30" grpId="1"/>
          <p:bldP spid="31" grpId="0"/>
          <p:bldP spid="32" grpId="0"/>
          <p:bldP spid="32" grpId="1"/>
          <p:bldP spid="33" grpId="0"/>
          <p:bldP spid="34" grpId="0"/>
          <p:bldP spid="34" grpId="1"/>
          <p:bldP spid="35" grpId="0"/>
          <p:bldP spid="36" grpId="0"/>
          <p:bldP spid="36" grpId="1"/>
          <p:bldP spid="3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组合 43"/>
          <p:cNvGrpSpPr/>
          <p:nvPr/>
        </p:nvGrpSpPr>
        <p:grpSpPr>
          <a:xfrm>
            <a:off x="8328571" y="3286500"/>
            <a:ext cx="2655371" cy="3097755"/>
            <a:chOff x="8328571" y="3286498"/>
            <a:chExt cx="2655370" cy="3097755"/>
          </a:xfrm>
        </p:grpSpPr>
        <p:sp>
          <p:nvSpPr>
            <p:cNvPr id="27" name="任意多边形: 形状 26"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10800000">
              <a:off x="8486288" y="3362898"/>
              <a:ext cx="2497653" cy="3021355"/>
            </a:xfrm>
            <a:custGeom>
              <a:avLst/>
              <a:gdLst>
                <a:gd name="connsiteX0" fmla="*/ 2364105 w 2362200"/>
                <a:gd name="connsiteY0" fmla="*/ 2857500 h 2857500"/>
                <a:gd name="connsiteX1" fmla="*/ 0 w 2362200"/>
                <a:gd name="connsiteY1" fmla="*/ 2857500 h 2857500"/>
                <a:gd name="connsiteX2" fmla="*/ 0 w 2362200"/>
                <a:gd name="connsiteY2" fmla="*/ 2363153 h 2857500"/>
                <a:gd name="connsiteX3" fmla="*/ 2364105 w 2362200"/>
                <a:gd name="connsiteY3" fmla="*/ 0 h 2857500"/>
              </a:gdLst>
              <a:ahLst/>
              <a:cxnLst>
                <a:cxn ang="0">
                  <a:pos x="connsiteX0" y="connsiteY0"/>
                </a:cxn>
                <a:cxn ang="0">
                  <a:pos x="connsiteX1" y="connsiteY1"/>
                </a:cxn>
                <a:cxn ang="0">
                  <a:pos x="connsiteX2" y="connsiteY2"/>
                </a:cxn>
                <a:cxn ang="0">
                  <a:pos x="connsiteX3" y="connsiteY3"/>
                </a:cxn>
              </a:cxnLst>
              <a:rect l="l" t="t" r="r" b="b"/>
              <a:pathLst>
                <a:path w="2362200" h="2857500">
                  <a:moveTo>
                    <a:pt x="2364105" y="2857500"/>
                  </a:moveTo>
                  <a:lnTo>
                    <a:pt x="0" y="2857500"/>
                  </a:lnTo>
                  <a:lnTo>
                    <a:pt x="0" y="2363153"/>
                  </a:lnTo>
                  <a:lnTo>
                    <a:pt x="2364105" y="0"/>
                  </a:lnTo>
                </a:path>
              </a:pathLst>
            </a:custGeom>
            <a:noFill/>
            <a:ln w="19050" cap="flat">
              <a:solidFill>
                <a:schemeClr val="tx1">
                  <a:lumMod val="65000"/>
                  <a:lumOff val="35000"/>
                </a:schemeClr>
              </a:solidFill>
              <a:prstDash val="solid"/>
              <a:miter/>
            </a:ln>
          </p:spPr>
          <p:txBody>
            <a:bodyPr rtlCol="0" anchor="ctr"/>
            <a:lstStyle/>
            <a:p>
              <a:endParaRPr lang="zh-CN" altLang="en-US">
                <a:solidFill>
                  <a:prstClr val="white"/>
                </a:solidFill>
                <a:latin typeface="Times New Roman" panose="02020603050405020304"/>
                <a:ea typeface="微软雅黑" panose="020B0503020204020204" pitchFamily="34" charset="-122"/>
                <a:sym typeface="Times New Roman" panose="02020603050405020304"/>
              </a:endParaRPr>
            </a:p>
          </p:txBody>
        </p:sp>
        <p:sp>
          <p:nvSpPr>
            <p:cNvPr id="40" name="矩形 39"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8328571" y="3286498"/>
              <a:ext cx="157718" cy="157718"/>
            </a:xfrm>
            <a:prstGeom prst="rect">
              <a:avLst/>
            </a:prstGeom>
            <a:solidFill>
              <a:schemeClr val="tx1"/>
            </a:solidFill>
            <a:ln w="19050" cap="flat" cmpd="sng" algn="ctr">
              <a:solidFill>
                <a:srgbClr val="11355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13556"/>
                </a:solidFill>
                <a:effectLst/>
                <a:uLnTx/>
                <a:uFillTx/>
                <a:latin typeface="Times New Roman" panose="02020603050405020304"/>
                <a:ea typeface="微软雅黑" panose="020B0503020204020204" pitchFamily="34" charset="-122"/>
                <a:sym typeface="Times New Roman" panose="02020603050405020304"/>
              </a:endParaRPr>
            </a:p>
          </p:txBody>
        </p:sp>
      </p:grpSp>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产品痛点</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8" name="组合 2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9248741" y="3858138"/>
            <a:ext cx="2001329" cy="392502"/>
            <a:chOff x="8987834" y="3619653"/>
            <a:chExt cx="2001328" cy="392502"/>
          </a:xfrm>
        </p:grpSpPr>
        <p:sp>
          <p:nvSpPr>
            <p:cNvPr id="29" name="矩形 28"/>
            <p:cNvSpPr/>
            <p:nvPr/>
          </p:nvSpPr>
          <p:spPr>
            <a:xfrm>
              <a:off x="8987834" y="3619653"/>
              <a:ext cx="2001328" cy="392502"/>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30" name="文本框 29"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471361" y="3646627"/>
              <a:ext cx="131317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至臻至简</a:t>
              </a:r>
              <a:endPar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1" name="文本框 30"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078305" y="3646627"/>
              <a:ext cx="441146"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01.</a:t>
              </a:r>
              <a:endParaRPr kumimoji="0" lang="zh-CN" altLang="en-US"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grpSp>
        <p:nvGrpSpPr>
          <p:cNvPr id="32" name="组合 3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8856440" y="4568007"/>
            <a:ext cx="2001329" cy="392502"/>
            <a:chOff x="8987834" y="3619653"/>
            <a:chExt cx="2001328" cy="392502"/>
          </a:xfrm>
        </p:grpSpPr>
        <p:sp>
          <p:nvSpPr>
            <p:cNvPr id="33" name="矩形 32"/>
            <p:cNvSpPr/>
            <p:nvPr/>
          </p:nvSpPr>
          <p:spPr>
            <a:xfrm>
              <a:off x="8987834" y="3619653"/>
              <a:ext cx="2001328" cy="392502"/>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34" name="文本框 3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471361" y="3646627"/>
              <a:ext cx="131317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不断创新</a:t>
              </a:r>
              <a:endPar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5" name="文本框 34"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078305" y="3646627"/>
              <a:ext cx="441146"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02.</a:t>
              </a:r>
              <a:endParaRPr kumimoji="0" lang="zh-CN" altLang="en-US"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grpSp>
        <p:nvGrpSpPr>
          <p:cNvPr id="36" name="组合 3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8464137" y="5277876"/>
            <a:ext cx="2001329" cy="392502"/>
            <a:chOff x="8987834" y="3619653"/>
            <a:chExt cx="2001328" cy="392502"/>
          </a:xfrm>
        </p:grpSpPr>
        <p:sp>
          <p:nvSpPr>
            <p:cNvPr id="37" name="矩形 36"/>
            <p:cNvSpPr/>
            <p:nvPr/>
          </p:nvSpPr>
          <p:spPr>
            <a:xfrm>
              <a:off x="8987834" y="3619653"/>
              <a:ext cx="2001328" cy="392502"/>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38" name="文本框 37"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471361" y="3646627"/>
              <a:ext cx="131317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引领潮流</a:t>
              </a:r>
              <a:endParaRPr kumimoji="0" lang="zh-CN" altLang="en-US" sz="1600" b="0" i="0" u="none" strike="noStrike" kern="0" cap="none" spc="60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9" name="文本框 38"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078305" y="3646627"/>
              <a:ext cx="441146"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rPr>
                <a:t>03.</a:t>
              </a:r>
              <a:endParaRPr kumimoji="0" lang="zh-CN" altLang="en-US" sz="1600" b="0" i="0" u="none" strike="noStrike" kern="0" cap="none" spc="0" normalizeH="0" baseline="0" noProof="0" dirty="0">
                <a:ln>
                  <a:noFill/>
                </a:ln>
                <a:solidFill>
                  <a:srgbClr val="F3EFE5"/>
                </a:solidFill>
                <a:effectLst/>
                <a:uLnTx/>
                <a:uFillTx/>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pic>
        <p:nvPicPr>
          <p:cNvPr id="41" name="图片占位符 42"/>
          <p:cNvPicPr>
            <a:picLocks noChangeAspect="1"/>
          </p:cNvPicPr>
          <p:nvPr/>
        </p:nvPicPr>
        <p:blipFill>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a:xfrm>
            <a:off x="1143574" y="3286500"/>
            <a:ext cx="3035463" cy="3035463"/>
          </a:xfrm>
          <a:prstGeom prst="rect">
            <a:avLst/>
          </a:prstGeom>
        </p:spPr>
      </p:pic>
      <p:pic>
        <p:nvPicPr>
          <p:cNvPr id="42" name="图片占位符 44"/>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4540118" y="3286500"/>
            <a:ext cx="3035463" cy="3035463"/>
          </a:xfrm>
          <a:prstGeom prst="rect">
            <a:avLst/>
          </a:prstGeom>
        </p:spPr>
      </p:pic>
      <p:sp>
        <p:nvSpPr>
          <p:cNvPr id="45" name="Rectangle 39"/>
          <p:cNvSpPr/>
          <p:nvPr/>
        </p:nvSpPr>
        <p:spPr>
          <a:xfrm>
            <a:off x="1171732" y="1572838"/>
            <a:ext cx="6519553" cy="1269578"/>
          </a:xfrm>
          <a:prstGeom prst="rect">
            <a:avLst/>
          </a:prstGeom>
        </p:spPr>
        <p:txBody>
          <a:bodyPr wrap="square" lIns="0" tIns="0" rIns="0" bIns="0">
            <a:spAutoFit/>
          </a:bodyPr>
          <a:lstStyle/>
          <a:p>
            <a:pPr defTabSz="866775" fontAlgn="base">
              <a:lnSpc>
                <a:spcPct val="150000"/>
              </a:lnSpc>
              <a:spcBef>
                <a:spcPct val="0"/>
              </a:spcBef>
              <a:spcAft>
                <a:spcPct val="0"/>
              </a:spcAft>
            </a:pPr>
            <a:r>
              <a:rPr lang="zh-CN" altLang="en-US" sz="11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endParaRPr lang="zh-CN" altLang="en-US" sz="11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endParaRPr>
          </a:p>
        </p:txBody>
      </p:sp>
      <p:sp>
        <p:nvSpPr>
          <p:cNvPr id="46" name="TextBox 36"/>
          <p:cNvSpPr txBox="1"/>
          <p:nvPr/>
        </p:nvSpPr>
        <p:spPr>
          <a:xfrm>
            <a:off x="8597544" y="1810715"/>
            <a:ext cx="2655461" cy="517065"/>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2800"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rPr>
              <a:t>添加详细文字</a:t>
            </a:r>
            <a:endParaRPr lang="zh-CN" altLang="en-US" sz="2800"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4" decel="10000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000" fill="hold"/>
                                        <p:tgtEl>
                                          <p:spTgt spid="41"/>
                                        </p:tgtEl>
                                        <p:attrNameLst>
                                          <p:attrName>ppt_x</p:attrName>
                                        </p:attrNameLst>
                                      </p:cBhvr>
                                      <p:tavLst>
                                        <p:tav tm="0">
                                          <p:val>
                                            <p:strVal val="#ppt_x"/>
                                          </p:val>
                                        </p:tav>
                                        <p:tav tm="100000">
                                          <p:val>
                                            <p:strVal val="#ppt_x"/>
                                          </p:val>
                                        </p:tav>
                                      </p:tavLst>
                                    </p:anim>
                                    <p:anim calcmode="lin" valueType="num">
                                      <p:cBhvr additive="base">
                                        <p:cTn id="25" dur="1000" fill="hold"/>
                                        <p:tgtEl>
                                          <p:spTgt spid="41"/>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20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1000" fill="hold"/>
                                        <p:tgtEl>
                                          <p:spTgt spid="42"/>
                                        </p:tgtEl>
                                        <p:attrNameLst>
                                          <p:attrName>ppt_x</p:attrName>
                                        </p:attrNameLst>
                                      </p:cBhvr>
                                      <p:tavLst>
                                        <p:tav tm="0">
                                          <p:val>
                                            <p:strVal val="#ppt_x"/>
                                          </p:val>
                                        </p:tav>
                                        <p:tav tm="100000">
                                          <p:val>
                                            <p:strVal val="#ppt_x"/>
                                          </p:val>
                                        </p:tav>
                                      </p:tavLst>
                                    </p:anim>
                                    <p:anim calcmode="lin" valueType="num">
                                      <p:cBhvr additive="base">
                                        <p:cTn id="29" dur="10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1649"/>
                            </p:stCondLst>
                            <p:childTnLst>
                              <p:par>
                                <p:cTn id="31" presetID="22" presetClass="entr" presetSubtype="4"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childTnLst>
                          </p:cTn>
                        </p:par>
                        <p:par>
                          <p:cTn id="34" fill="hold">
                            <p:stCondLst>
                              <p:cond delay="2149"/>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2649"/>
                            </p:stCondLst>
                            <p:childTnLst>
                              <p:par>
                                <p:cTn id="39" presetID="22" presetClass="entr" presetSubtype="8"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3149"/>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par>
                          <p:cTn id="46" fill="hold">
                            <p:stCondLst>
                              <p:cond delay="3649"/>
                            </p:stCondLst>
                            <p:childTnLst>
                              <p:par>
                                <p:cTn id="47" presetID="22" presetClass="entr" presetSubtype="8"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par>
                          <p:cTn id="50" fill="hold">
                            <p:stCondLst>
                              <p:cond delay="4149"/>
                            </p:stCondLst>
                            <p:childTnLst>
                              <p:par>
                                <p:cTn id="51" presetID="23" presetClass="entr" presetSubtype="528" fill="hold" grpId="0" nodeType="afterEffect">
                                  <p:stCondLst>
                                    <p:cond delay="0"/>
                                  </p:stCondLst>
                                  <p:iterate type="lt">
                                    <p:tmPct val="15000"/>
                                  </p:iterate>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 calcmode="lin" valueType="num">
                                      <p:cBhvr>
                                        <p:cTn id="55" dur="500" fill="hold"/>
                                        <p:tgtEl>
                                          <p:spTgt spid="46"/>
                                        </p:tgtEl>
                                        <p:attrNameLst>
                                          <p:attrName>ppt_x</p:attrName>
                                        </p:attrNameLst>
                                      </p:cBhvr>
                                      <p:tavLst>
                                        <p:tav tm="0">
                                          <p:val>
                                            <p:fltVal val="0.5"/>
                                          </p:val>
                                        </p:tav>
                                        <p:tav tm="100000">
                                          <p:val>
                                            <p:strVal val="#ppt_x"/>
                                          </p:val>
                                        </p:tav>
                                      </p:tavLst>
                                    </p:anim>
                                    <p:anim calcmode="lin" valueType="num">
                                      <p:cBhvr>
                                        <p:cTn id="56" dur="500" fill="hold"/>
                                        <p:tgtEl>
                                          <p:spTgt spid="4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4947601" y="1028781"/>
            <a:ext cx="0" cy="50919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4888761" y="4311200"/>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文本框 1"/>
          <p:cNvSpPr txBox="1"/>
          <p:nvPr/>
        </p:nvSpPr>
        <p:spPr>
          <a:xfrm>
            <a:off x="561975" y="2670678"/>
            <a:ext cx="4114800" cy="1015663"/>
          </a:xfrm>
          <a:prstGeom prst="rect">
            <a:avLst/>
          </a:prstGeom>
          <a:noFill/>
          <a:effectLst/>
        </p:spPr>
        <p:txBody>
          <a:bodyPr wrap="square" rtlCol="0">
            <a:spAutoFit/>
          </a:bodyPr>
          <a:lstStyle/>
          <a:p>
            <a:pPr algn="r"/>
            <a:r>
              <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603050405020304"/>
              </a:rPr>
              <a:t>CONTENTS</a:t>
            </a:r>
            <a:endPar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grpSp>
        <p:nvGrpSpPr>
          <p:cNvPr id="31" name="组合 30"/>
          <p:cNvGrpSpPr/>
          <p:nvPr>
            <p:custDataLst>
              <p:tags r:id="rId1"/>
            </p:custDataLst>
          </p:nvPr>
        </p:nvGrpSpPr>
        <p:grpSpPr>
          <a:xfrm>
            <a:off x="6848409" y="2537404"/>
            <a:ext cx="3386125" cy="923330"/>
            <a:chOff x="6885007" y="2303608"/>
            <a:chExt cx="3386125" cy="923330"/>
          </a:xfrm>
        </p:grpSpPr>
        <p:sp>
          <p:nvSpPr>
            <p:cNvPr id="32" name="文本框 3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custDataLst>
                <p:tags r:id="rId2"/>
              </p:custDataLst>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1</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3" name="任意多边形: 形状 32"/>
            <p:cNvSpPr/>
            <p:nvPr>
              <p:custDataLst>
                <p:tags r:id="rId3"/>
              </p:custDataLst>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4" name="文本框 3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custDataLst>
                <p:tags r:id="rId4"/>
              </p:custDataLst>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当前进度</a:t>
              </a:r>
              <a:endParaRPr lang="zh-CN" altLang="en-US" sz="2000" dirty="0">
                <a:latin typeface="Times New Roman" panose="02020603050405020304"/>
                <a:ea typeface="微软雅黑" panose="020B0503020204020204" pitchFamily="34" charset="-122"/>
                <a:sym typeface="Times New Roman" panose="02020603050405020304"/>
              </a:endParaRPr>
            </a:p>
          </p:txBody>
        </p:sp>
      </p:grpSp>
      <p:grpSp>
        <p:nvGrpSpPr>
          <p:cNvPr id="35" name="组合 34"/>
          <p:cNvGrpSpPr/>
          <p:nvPr>
            <p:custDataLst>
              <p:tags r:id="rId5"/>
            </p:custDataLst>
          </p:nvPr>
        </p:nvGrpSpPr>
        <p:grpSpPr>
          <a:xfrm>
            <a:off x="6848409" y="3687331"/>
            <a:ext cx="3386125" cy="923330"/>
            <a:chOff x="6885007" y="2303608"/>
            <a:chExt cx="3386125" cy="923330"/>
          </a:xfrm>
        </p:grpSpPr>
        <p:sp>
          <p:nvSpPr>
            <p:cNvPr id="36" name="文本框 3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custDataLst>
                <p:tags r:id="rId6"/>
              </p:custDataLst>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2</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7" name="任意多边形: 形状 36"/>
            <p:cNvSpPr/>
            <p:nvPr>
              <p:custDataLst>
                <p:tags r:id="rId7"/>
              </p:custDataLst>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8" name="文本框 3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custDataLst>
                <p:tags r:id="rId8"/>
              </p:custDataLst>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遇到的</a:t>
              </a:r>
              <a:r>
                <a:rPr lang="zh-CN" altLang="en-US" sz="2000" dirty="0">
                  <a:latin typeface="Times New Roman" panose="02020603050405020304"/>
                  <a:ea typeface="微软雅黑" panose="020B0503020204020204" pitchFamily="34" charset="-122"/>
                  <a:sym typeface="Times New Roman" panose="02020603050405020304"/>
                </a:rPr>
                <a:t>问题</a:t>
              </a:r>
              <a:endParaRPr lang="zh-CN" altLang="en-US" sz="2000" dirty="0">
                <a:latin typeface="Times New Roman" panose="02020603050405020304"/>
                <a:ea typeface="微软雅黑" panose="020B0503020204020204" pitchFamily="34" charset="-122"/>
                <a:sym typeface="Times New Roman" panose="02020603050405020304"/>
              </a:endParaRPr>
            </a:p>
          </p:txBody>
        </p:sp>
      </p:grpSp>
      <p:sp>
        <p:nvSpPr>
          <p:cNvPr id="22" name="TextBox 3"/>
          <p:cNvSpPr txBox="1"/>
          <p:nvPr/>
        </p:nvSpPr>
        <p:spPr>
          <a:xfrm>
            <a:off x="0" y="1495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模板 </a:t>
            </a:r>
            <a:r>
              <a:rPr lang="en-US" altLang="zh-CN" sz="100" dirty="0">
                <a:noFill/>
                <a:latin typeface="微软雅黑" panose="020B0503020204020204" pitchFamily="34" charset="-122"/>
                <a:ea typeface="微软雅黑" panose="020B0503020204020204" pitchFamily="34" charset="-122"/>
              </a:rPr>
              <a:t>http://www.1ppt.com/moban/</a:t>
            </a:r>
            <a:r>
              <a:rPr lang="zh-CN" altLang="en-US" sz="100" dirty="0">
                <a:noFill/>
                <a:latin typeface="微软雅黑" panose="020B0503020204020204" pitchFamily="34" charset="-122"/>
                <a:ea typeface="微软雅黑" panose="020B0503020204020204" pitchFamily="34" charset="-122"/>
              </a:rPr>
              <a:t> </a:t>
            </a:r>
            <a:endParaRPr lang="en-US" altLang="zh-CN" sz="100" dirty="0">
              <a:no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2"/>
                                        </p:tgtEl>
                                        <p:attrNameLst>
                                          <p:attrName>style.visibility</p:attrName>
                                        </p:attrNameLst>
                                      </p:cBhvr>
                                      <p:to>
                                        <p:strVal val="visible"/>
                                      </p:to>
                                    </p:set>
                                    <p:anim to="" calcmode="lin" valueType="num">
                                      <p:cBhvr>
                                        <p:cTn id="15"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87"/>
                            </p:stCondLst>
                            <p:childTnLst>
                              <p:par>
                                <p:cTn id="18" presetID="2" presetClass="entr" presetSubtype="2" decel="10000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1000" fill="hold"/>
                                        <p:tgtEl>
                                          <p:spTgt spid="31"/>
                                        </p:tgtEl>
                                        <p:attrNameLst>
                                          <p:attrName>ppt_x</p:attrName>
                                        </p:attrNameLst>
                                      </p:cBhvr>
                                      <p:tavLst>
                                        <p:tav tm="0">
                                          <p:val>
                                            <p:strVal val="1+#ppt_w/2"/>
                                          </p:val>
                                        </p:tav>
                                        <p:tav tm="100000">
                                          <p:val>
                                            <p:strVal val="#ppt_x"/>
                                          </p:val>
                                        </p:tav>
                                      </p:tavLst>
                                    </p:anim>
                                    <p:anim calcmode="lin" valueType="num">
                                      <p:cBhvr additive="base">
                                        <p:cTn id="21" dur="10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tgtEl>
                                          <p:spTgt spid="35"/>
                                        </p:tgtEl>
                                        <p:attrNameLst>
                                          <p:attrName>ppt_x</p:attrName>
                                        </p:attrNameLst>
                                      </p:cBhvr>
                                      <p:tavLst>
                                        <p:tav tm="0">
                                          <p:val>
                                            <p:strVal val="1+#ppt_w/2"/>
                                          </p:val>
                                        </p:tav>
                                        <p:tav tm="100000">
                                          <p:val>
                                            <p:strVal val="#ppt_x"/>
                                          </p:val>
                                        </p:tav>
                                      </p:tavLst>
                                    </p:anim>
                                    <p:anim calcmode="lin" valueType="num">
                                      <p:cBhvr additive="base">
                                        <p:cTn id="25"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391341" y="363181"/>
            <a:ext cx="996817" cy="395711"/>
          </a:xfrm>
          <a:prstGeom prst="rect">
            <a:avLst/>
          </a:prstGeom>
        </p:spPr>
      </p:pic>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03</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1528268" y="1776639"/>
            <a:ext cx="5090536" cy="1015663"/>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603050405020304"/>
              </a:rPr>
              <a:t>核心技术优势</a:t>
            </a:r>
            <a:endParaRPr lang="zh-CN" altLang="en-US" dirty="0">
              <a:sym typeface="Times New Roman" panose="02020603050405020304"/>
            </a:endParaRPr>
          </a:p>
        </p:txBody>
      </p:sp>
      <p:sp>
        <p:nvSpPr>
          <p:cNvPr id="8" name="矩形 7"/>
          <p:cNvSpPr/>
          <p:nvPr/>
        </p:nvSpPr>
        <p:spPr>
          <a:xfrm>
            <a:off x="1586039" y="2733523"/>
            <a:ext cx="4265404" cy="554006"/>
          </a:xfrm>
          <a:prstGeom prst="rect">
            <a:avLst/>
          </a:prstGeom>
        </p:spPr>
        <p:txBody>
          <a:bodyPr wrap="square" lIns="91448" tIns="45724" rIns="91448" bIns="45724">
            <a:spAutoFit/>
          </a:bodyPr>
          <a:lstStyle/>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Chinese  companies  will no longer remain in the hard stage and they are also promoting a culture Chinese  companies  will no longer remain </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in the hard stage and they are also wang ling </a:t>
            </a:r>
            <a:r>
              <a:rPr lang="en-US" altLang="zh-CN" sz="1000" dirty="0" err="1">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yan</a:t>
            </a: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 a culture</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 presetClass="entr" presetSubtype="1" decel="10000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2" nodeType="afterEffect">
                                  <p:stCondLst>
                                    <p:cond delay="0"/>
                                  </p:stCondLst>
                                  <p:iterate type="lt">
                                    <p:tmPct val="1786"/>
                                  </p:iterate>
                                  <p:childTnLst>
                                    <p:set>
                                      <p:cBhvr>
                                        <p:cTn id="20" dur="1" fill="hold">
                                          <p:stCondLst>
                                            <p:cond delay="0"/>
                                          </p:stCondLst>
                                        </p:cTn>
                                        <p:tgtEl>
                                          <p:spTgt spid="7"/>
                                        </p:tgtEl>
                                        <p:attrNameLst>
                                          <p:attrName>style.visibility</p:attrName>
                                        </p:attrNameLst>
                                      </p:cBhvr>
                                      <p:to>
                                        <p:strVal val="visible"/>
                                      </p:to>
                                    </p:set>
                                    <p:anim to="" calcmode="lin" valueType="num">
                                      <p:cBhvr>
                                        <p:cTn id="21"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22"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23" fill="hold">
                            <p:stCondLst>
                              <p:cond delay="1775"/>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25"/>
                            </p:stCondLst>
                            <p:childTnLst>
                              <p:par>
                                <p:cTn id="30" presetID="14" presetClass="entr" presetSubtype="1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核心技术优势一</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组合 1"/>
          <p:cNvGrpSpPr/>
          <p:nvPr/>
        </p:nvGrpSpPr>
        <p:grpSpPr>
          <a:xfrm>
            <a:off x="1197715" y="1842539"/>
            <a:ext cx="5183759" cy="4029447"/>
            <a:chOff x="1061654" y="1957063"/>
            <a:chExt cx="5004365" cy="3811537"/>
          </a:xfrm>
        </p:grpSpPr>
        <p:grpSp>
          <p:nvGrpSpPr>
            <p:cNvPr id="3" name="Google Shape;681;p53"/>
            <p:cNvGrpSpPr/>
            <p:nvPr/>
          </p:nvGrpSpPr>
          <p:grpSpPr>
            <a:xfrm>
              <a:off x="1061654" y="1957063"/>
              <a:ext cx="5004365" cy="3811537"/>
              <a:chOff x="3804623" y="931514"/>
              <a:chExt cx="4311631" cy="3283920"/>
            </a:xfrm>
          </p:grpSpPr>
          <p:grpSp>
            <p:nvGrpSpPr>
              <p:cNvPr id="6" name="Google Shape;682;p53"/>
              <p:cNvGrpSpPr/>
              <p:nvPr/>
            </p:nvGrpSpPr>
            <p:grpSpPr>
              <a:xfrm>
                <a:off x="3804623" y="931514"/>
                <a:ext cx="4311631" cy="3283920"/>
                <a:chOff x="3420275" y="729475"/>
                <a:chExt cx="4831500" cy="3679875"/>
              </a:xfrm>
            </p:grpSpPr>
            <p:sp>
              <p:nvSpPr>
                <p:cNvPr id="10" name="Google Shape;683;p53"/>
                <p:cNvSpPr/>
                <p:nvPr/>
              </p:nvSpPr>
              <p:spPr>
                <a:xfrm>
                  <a:off x="3586250" y="883825"/>
                  <a:ext cx="4503600" cy="2746200"/>
                </a:xfrm>
                <a:prstGeom prst="rect">
                  <a:avLst/>
                </a:prstGeom>
                <a:noFill/>
                <a:ln w="19050" cap="flat" cmpd="sng">
                  <a:solidFill>
                    <a:sysClr val="windowText" lastClr="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20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sp>
              <p:nvSpPr>
                <p:cNvPr id="12" name="Google Shape;684;p53"/>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ysClr val="windowText" lastClr="000000"/>
                  </a:solidFill>
                  <a:prstDash val="solid"/>
                  <a:round/>
                  <a:headEnd type="none" w="med" len="med"/>
                  <a:tailEnd type="none" w="med" len="med"/>
                </a:ln>
              </p:spPr>
              <p:txBody>
                <a:bodyPr/>
                <a:lstStyle/>
                <a:p>
                  <a:endParaRPr lang="zh-CN" altLang="en-US">
                    <a:latin typeface="Times New Roman" panose="02020603050405020304"/>
                    <a:ea typeface="微软雅黑" panose="020B0503020204020204" pitchFamily="34" charset="-122"/>
                    <a:sym typeface="Times New Roman" panose="02020603050405020304"/>
                  </a:endParaRPr>
                </a:p>
              </p:txBody>
            </p:sp>
            <p:sp>
              <p:nvSpPr>
                <p:cNvPr id="13" name="Google Shape;685;p53"/>
                <p:cNvSpPr/>
                <p:nvPr/>
              </p:nvSpPr>
              <p:spPr>
                <a:xfrm>
                  <a:off x="3420275" y="729475"/>
                  <a:ext cx="4831500" cy="3056700"/>
                </a:xfrm>
                <a:prstGeom prst="roundRect">
                  <a:avLst>
                    <a:gd name="adj" fmla="val 3857"/>
                  </a:avLst>
                </a:prstGeom>
                <a:noFill/>
                <a:ln w="19050" cap="flat" cmpd="sng">
                  <a:solidFill>
                    <a:sysClr val="windowText" lastClr="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20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sp>
              <p:nvSpPr>
                <p:cNvPr id="14" name="Google Shape;686;p53"/>
                <p:cNvSpPr/>
                <p:nvPr/>
              </p:nvSpPr>
              <p:spPr>
                <a:xfrm>
                  <a:off x="3453125" y="762775"/>
                  <a:ext cx="4765800" cy="2990100"/>
                </a:xfrm>
                <a:prstGeom prst="roundRect">
                  <a:avLst>
                    <a:gd name="adj" fmla="val 3282"/>
                  </a:avLst>
                </a:prstGeom>
                <a:noFill/>
                <a:ln w="19050" cap="flat" cmpd="sng">
                  <a:solidFill>
                    <a:sysClr val="windowText" lastClr="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20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grpSp>
          <p:cxnSp>
            <p:nvCxnSpPr>
              <p:cNvPr id="9" name="Google Shape;687;p53"/>
              <p:cNvCxnSpPr/>
              <p:nvPr/>
            </p:nvCxnSpPr>
            <p:spPr>
              <a:xfrm>
                <a:off x="5238353" y="4162783"/>
                <a:ext cx="1451100" cy="0"/>
              </a:xfrm>
              <a:prstGeom prst="straightConnector1">
                <a:avLst/>
              </a:prstGeom>
              <a:noFill/>
              <a:ln w="19050" cap="flat" cmpd="sng">
                <a:solidFill>
                  <a:sysClr val="windowText" lastClr="000000"/>
                </a:solidFill>
                <a:prstDash val="solid"/>
                <a:round/>
                <a:headEnd type="none" w="med" len="med"/>
                <a:tailEnd type="none" w="med" len="med"/>
              </a:ln>
            </p:spPr>
          </p:cxnSp>
        </p:grpSp>
        <p:pic>
          <p:nvPicPr>
            <p:cNvPr id="4" name="Google Shape;688;p53"/>
            <p:cNvPicPr preferRelativeResize="0"/>
            <p:nvPr/>
          </p:nvPicPr>
          <p:blipFill>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a:xfrm>
              <a:off x="1224238" y="2117819"/>
              <a:ext cx="4672800" cy="2835600"/>
            </a:xfrm>
            <a:prstGeom prst="rect">
              <a:avLst/>
            </a:prstGeom>
            <a:noFill/>
            <a:ln>
              <a:solidFill>
                <a:sysClr val="windowText" lastClr="000000"/>
              </a:solidFill>
            </a:ln>
          </p:spPr>
        </p:pic>
      </p:grpSp>
      <p:grpSp>
        <p:nvGrpSpPr>
          <p:cNvPr id="21" name="组合 20"/>
          <p:cNvGrpSpPr/>
          <p:nvPr/>
        </p:nvGrpSpPr>
        <p:grpSpPr>
          <a:xfrm>
            <a:off x="7702202" y="4878136"/>
            <a:ext cx="3053423" cy="762000"/>
            <a:chOff x="8556046" y="5065860"/>
            <a:chExt cx="3053422" cy="762000"/>
          </a:xfrm>
        </p:grpSpPr>
        <p:sp>
          <p:nvSpPr>
            <p:cNvPr id="22" name="Rectangle: Rounded Corners 28"/>
            <p:cNvSpPr/>
            <p:nvPr/>
          </p:nvSpPr>
          <p:spPr>
            <a:xfrm>
              <a:off x="8556046" y="5065860"/>
              <a:ext cx="3053422" cy="762000"/>
            </a:xfrm>
            <a:prstGeom prst="roundRect">
              <a:avLst>
                <a:gd name="adj" fmla="val 16667"/>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23" name="Group 17"/>
            <p:cNvGrpSpPr/>
            <p:nvPr/>
          </p:nvGrpSpPr>
          <p:grpSpPr>
            <a:xfrm>
              <a:off x="8997528" y="5139904"/>
              <a:ext cx="2398987" cy="613912"/>
              <a:chOff x="4245228" y="5328592"/>
              <a:chExt cx="2859871" cy="613912"/>
            </a:xfrm>
            <a:solidFill>
              <a:srgbClr val="FF4B3A"/>
            </a:solidFill>
          </p:grpSpPr>
          <p:sp>
            <p:nvSpPr>
              <p:cNvPr id="32" name="TextBox 41"/>
              <p:cNvSpPr txBox="1"/>
              <p:nvPr/>
            </p:nvSpPr>
            <p:spPr>
              <a:xfrm>
                <a:off x="4245228" y="5328592"/>
                <a:ext cx="2859869" cy="276999"/>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请输入标题</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33" name="Text Placeholder 4"/>
              <p:cNvSpPr txBox="1"/>
              <p:nvPr/>
            </p:nvSpPr>
            <p:spPr>
              <a:xfrm>
                <a:off x="4245230" y="5573172"/>
                <a:ext cx="2859869" cy="369332"/>
              </a:xfrm>
              <a:prstGeom prst="rect">
                <a:avLst/>
              </a:prstGeom>
              <a:solidFill>
                <a:sysClr val="window" lastClr="FFFFFF"/>
              </a:solidFill>
            </p:spPr>
            <p:txBody>
              <a:bodyPr anchor="ctr">
                <a:spAutoFit/>
              </a:bodyPr>
              <a:lstStyle>
                <a:lvl1pPr marL="0" indent="0" algn="ctr" defTabSz="914400" rtl="0" eaLnBrk="1" latinLnBrk="0" hangingPunct="1">
                  <a:lnSpc>
                    <a:spcPct val="90000"/>
                  </a:lnSpc>
                  <a:spcBef>
                    <a:spcPts val="1000"/>
                  </a:spcBef>
                  <a:buFont typeface="Arial" panose="020B0604020202020204" pitchFamily="34" charset="0"/>
                  <a:buNone/>
                  <a:defRPr sz="105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rPr>
                  <a:t>单击添加详细文字说明，或复制文本黏贴自此右键</a:t>
                </a:r>
                <a:endParaRPr kumimoji="0" 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4" name="Freeform: Shape 91"/>
            <p:cNvSpPr/>
            <p:nvPr/>
          </p:nvSpPr>
          <p:spPr>
            <a:xfrm>
              <a:off x="8890308" y="5215177"/>
              <a:ext cx="36490" cy="36490"/>
            </a:xfrm>
            <a:custGeom>
              <a:avLst/>
              <a:gdLst>
                <a:gd name="connsiteX0" fmla="*/ 860107 w 857250"/>
                <a:gd name="connsiteY0" fmla="*/ 832485 h 857250"/>
                <a:gd name="connsiteX1" fmla="*/ 734377 w 857250"/>
                <a:gd name="connsiteY1" fmla="*/ 529590 h 857250"/>
                <a:gd name="connsiteX2" fmla="*/ 330517 w 857250"/>
                <a:gd name="connsiteY2" fmla="*/ 125730 h 857250"/>
                <a:gd name="connsiteX3" fmla="*/ 24765 w 857250"/>
                <a:gd name="connsiteY3" fmla="*/ 0 h 857250"/>
                <a:gd name="connsiteX4" fmla="*/ 0 w 857250"/>
                <a:gd name="connsiteY4" fmla="*/ 0 h 857250"/>
                <a:gd name="connsiteX5" fmla="*/ 0 w 857250"/>
                <a:gd name="connsiteY5" fmla="*/ 857250 h 857250"/>
                <a:gd name="connsiteX6" fmla="*/ 860107 w 857250"/>
                <a:gd name="connsiteY6" fmla="*/ 857250 h 857250"/>
                <a:gd name="connsiteX7" fmla="*/ 860107 w 857250"/>
                <a:gd name="connsiteY7" fmla="*/ 832485 h 857250"/>
                <a:gd name="connsiteX8" fmla="*/ 860107 w 857250"/>
                <a:gd name="connsiteY8" fmla="*/ 83248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107" y="832485"/>
                  </a:moveTo>
                  <a:cubicBezTo>
                    <a:pt x="860107" y="718185"/>
                    <a:pt x="815340" y="610553"/>
                    <a:pt x="734377" y="529590"/>
                  </a:cubicBezTo>
                  <a:lnTo>
                    <a:pt x="330517" y="125730"/>
                  </a:lnTo>
                  <a:cubicBezTo>
                    <a:pt x="250507" y="45720"/>
                    <a:pt x="137160" y="0"/>
                    <a:pt x="24765" y="0"/>
                  </a:cubicBezTo>
                  <a:lnTo>
                    <a:pt x="0" y="0"/>
                  </a:lnTo>
                  <a:lnTo>
                    <a:pt x="0" y="857250"/>
                  </a:lnTo>
                  <a:lnTo>
                    <a:pt x="860107" y="857250"/>
                  </a:lnTo>
                  <a:lnTo>
                    <a:pt x="860107" y="832485"/>
                  </a:lnTo>
                  <a:lnTo>
                    <a:pt x="860107" y="832485"/>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25" name="Freeform: Shape 92"/>
            <p:cNvSpPr/>
            <p:nvPr/>
          </p:nvSpPr>
          <p:spPr>
            <a:xfrm>
              <a:off x="8769000" y="5215177"/>
              <a:ext cx="157717" cy="207586"/>
            </a:xfrm>
            <a:custGeom>
              <a:avLst/>
              <a:gdLst>
                <a:gd name="connsiteX0" fmla="*/ 2608898 w 3705225"/>
                <a:gd name="connsiteY0" fmla="*/ 2947988 h 4876800"/>
                <a:gd name="connsiteX1" fmla="*/ 2746058 w 3705225"/>
                <a:gd name="connsiteY1" fmla="*/ 2725103 h 4876800"/>
                <a:gd name="connsiteX2" fmla="*/ 3713798 w 3705225"/>
                <a:gd name="connsiteY2" fmla="*/ 1762125 h 4876800"/>
                <a:gd name="connsiteX3" fmla="*/ 3713798 w 3705225"/>
                <a:gd name="connsiteY3" fmla="*/ 1143000 h 4876800"/>
                <a:gd name="connsiteX4" fmla="*/ 2709863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363 w 3705225"/>
                <a:gd name="connsiteY11" fmla="*/ 4876800 h 4876800"/>
                <a:gd name="connsiteX12" fmla="*/ 3713798 w 3705225"/>
                <a:gd name="connsiteY12" fmla="*/ 4448175 h 4876800"/>
                <a:gd name="connsiteX13" fmla="*/ 3713798 w 3705225"/>
                <a:gd name="connsiteY13" fmla="*/ 3381375 h 4876800"/>
                <a:gd name="connsiteX14" fmla="*/ 3556635 w 3705225"/>
                <a:gd name="connsiteY14" fmla="*/ 3534728 h 4876800"/>
                <a:gd name="connsiteX15" fmla="*/ 3334703 w 3705225"/>
                <a:gd name="connsiteY15" fmla="*/ 3671888 h 4876800"/>
                <a:gd name="connsiteX16" fmla="*/ 2880360 w 3705225"/>
                <a:gd name="connsiteY16" fmla="*/ 3823335 h 4876800"/>
                <a:gd name="connsiteX17" fmla="*/ 2810828 w 3705225"/>
                <a:gd name="connsiteY17" fmla="*/ 3827145 h 4876800"/>
                <a:gd name="connsiteX18" fmla="*/ 2521268 w 3705225"/>
                <a:gd name="connsiteY18" fmla="*/ 3678555 h 4876800"/>
                <a:gd name="connsiteX19" fmla="*/ 2472690 w 3705225"/>
                <a:gd name="connsiteY19" fmla="*/ 3356610 h 4876800"/>
                <a:gd name="connsiteX20" fmla="*/ 2608898 w 3705225"/>
                <a:gd name="connsiteY20" fmla="*/ 2947988 h 4876800"/>
                <a:gd name="connsiteX21" fmla="*/ 714375 w 3705225"/>
                <a:gd name="connsiteY21" fmla="*/ 2571750 h 4876800"/>
                <a:gd name="connsiteX22" fmla="*/ 2138363 w 3705225"/>
                <a:gd name="connsiteY22" fmla="*/ 2571750 h 4876800"/>
                <a:gd name="connsiteX23" fmla="*/ 2281238 w 3705225"/>
                <a:gd name="connsiteY23" fmla="*/ 2714625 h 4876800"/>
                <a:gd name="connsiteX24" fmla="*/ 2138363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363 w 3705225"/>
                <a:gd name="connsiteY30" fmla="*/ 2000250 h 4876800"/>
                <a:gd name="connsiteX31" fmla="*/ 2281238 w 3705225"/>
                <a:gd name="connsiteY31" fmla="*/ 2143125 h 4876800"/>
                <a:gd name="connsiteX32" fmla="*/ 2138363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363 w 3705225"/>
                <a:gd name="connsiteY37" fmla="*/ 3143250 h 4876800"/>
                <a:gd name="connsiteX38" fmla="*/ 2281238 w 3705225"/>
                <a:gd name="connsiteY38" fmla="*/ 3286125 h 4876800"/>
                <a:gd name="connsiteX39" fmla="*/ 2138363 w 3705225"/>
                <a:gd name="connsiteY39" fmla="*/ 3429000 h 4876800"/>
                <a:gd name="connsiteX40" fmla="*/ 714375 w 3705225"/>
                <a:gd name="connsiteY40" fmla="*/ 3429000 h 4876800"/>
                <a:gd name="connsiteX41" fmla="*/ 571500 w 3705225"/>
                <a:gd name="connsiteY41" fmla="*/ 3286125 h 4876800"/>
                <a:gd name="connsiteX42" fmla="*/ 2709863 w 3705225"/>
                <a:gd name="connsiteY42" fmla="*/ 4000500 h 4876800"/>
                <a:gd name="connsiteX43" fmla="*/ 2852738 w 3705225"/>
                <a:gd name="connsiteY43" fmla="*/ 4143375 h 4876800"/>
                <a:gd name="connsiteX44" fmla="*/ 2709863 w 3705225"/>
                <a:gd name="connsiteY44" fmla="*/ 4286250 h 4876800"/>
                <a:gd name="connsiteX45" fmla="*/ 1852613 w 3705225"/>
                <a:gd name="connsiteY45" fmla="*/ 4286250 h 4876800"/>
                <a:gd name="connsiteX46" fmla="*/ 1709738 w 3705225"/>
                <a:gd name="connsiteY46" fmla="*/ 4143375 h 4876800"/>
                <a:gd name="connsiteX47" fmla="*/ 1852613 w 3705225"/>
                <a:gd name="connsiteY47" fmla="*/ 4000500 h 4876800"/>
                <a:gd name="connsiteX48" fmla="*/ 2709863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863 w 3705225"/>
                <a:gd name="connsiteY52" fmla="*/ 1428750 h 4876800"/>
                <a:gd name="connsiteX53" fmla="*/ 2852738 w 3705225"/>
                <a:gd name="connsiteY53" fmla="*/ 1571625 h 4876800"/>
                <a:gd name="connsiteX54" fmla="*/ 2709863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8898" y="2947988"/>
                  </a:moveTo>
                  <a:cubicBezTo>
                    <a:pt x="2636520" y="2865120"/>
                    <a:pt x="2684145" y="2787968"/>
                    <a:pt x="2746058" y="2725103"/>
                  </a:cubicBezTo>
                  <a:lnTo>
                    <a:pt x="3713798" y="1762125"/>
                  </a:lnTo>
                  <a:lnTo>
                    <a:pt x="3713798" y="1143000"/>
                  </a:lnTo>
                  <a:lnTo>
                    <a:pt x="2709863" y="1143000"/>
                  </a:lnTo>
                  <a:cubicBezTo>
                    <a:pt x="2630805" y="1143000"/>
                    <a:pt x="2571750" y="1079183"/>
                    <a:pt x="2571750" y="1000125"/>
                  </a:cubicBezTo>
                  <a:lnTo>
                    <a:pt x="2571750" y="0"/>
                  </a:lnTo>
                  <a:lnTo>
                    <a:pt x="428625" y="0"/>
                  </a:lnTo>
                  <a:cubicBezTo>
                    <a:pt x="192405" y="0"/>
                    <a:pt x="0" y="192405"/>
                    <a:pt x="0" y="428625"/>
                  </a:cubicBezTo>
                  <a:lnTo>
                    <a:pt x="0" y="4448175"/>
                  </a:lnTo>
                  <a:cubicBezTo>
                    <a:pt x="0" y="4684395"/>
                    <a:pt x="192405" y="4876800"/>
                    <a:pt x="428625" y="4876800"/>
                  </a:cubicBezTo>
                  <a:lnTo>
                    <a:pt x="3281363" y="4876800"/>
                  </a:lnTo>
                  <a:cubicBezTo>
                    <a:pt x="3517583" y="4876800"/>
                    <a:pt x="3713798" y="4684395"/>
                    <a:pt x="3713798" y="4448175"/>
                  </a:cubicBezTo>
                  <a:lnTo>
                    <a:pt x="3713798" y="3381375"/>
                  </a:lnTo>
                  <a:lnTo>
                    <a:pt x="3556635" y="3534728"/>
                  </a:lnTo>
                  <a:cubicBezTo>
                    <a:pt x="3492818" y="3597593"/>
                    <a:pt x="3418523" y="3643313"/>
                    <a:pt x="3334703" y="3671888"/>
                  </a:cubicBezTo>
                  <a:lnTo>
                    <a:pt x="2880360" y="3823335"/>
                  </a:lnTo>
                  <a:lnTo>
                    <a:pt x="2810828" y="3827145"/>
                  </a:lnTo>
                  <a:cubicBezTo>
                    <a:pt x="2696528" y="3827145"/>
                    <a:pt x="2587943" y="3771900"/>
                    <a:pt x="2521268" y="3678555"/>
                  </a:cubicBezTo>
                  <a:cubicBezTo>
                    <a:pt x="2454593" y="3586163"/>
                    <a:pt x="2436495" y="3465195"/>
                    <a:pt x="2472690" y="3356610"/>
                  </a:cubicBezTo>
                  <a:lnTo>
                    <a:pt x="2608898" y="2947988"/>
                  </a:lnTo>
                  <a:close/>
                  <a:moveTo>
                    <a:pt x="714375" y="2571750"/>
                  </a:moveTo>
                  <a:lnTo>
                    <a:pt x="2138363" y="2571750"/>
                  </a:lnTo>
                  <a:cubicBezTo>
                    <a:pt x="2217420" y="2571750"/>
                    <a:pt x="2281238" y="2635568"/>
                    <a:pt x="2281238" y="2714625"/>
                  </a:cubicBezTo>
                  <a:cubicBezTo>
                    <a:pt x="2281238" y="2793683"/>
                    <a:pt x="2217420" y="2857500"/>
                    <a:pt x="2138363" y="2857500"/>
                  </a:cubicBezTo>
                  <a:lnTo>
                    <a:pt x="714375" y="2857500"/>
                  </a:lnTo>
                  <a:cubicBezTo>
                    <a:pt x="635318" y="2857500"/>
                    <a:pt x="571500" y="2793683"/>
                    <a:pt x="571500" y="2714625"/>
                  </a:cubicBezTo>
                  <a:cubicBezTo>
                    <a:pt x="571500" y="2635568"/>
                    <a:pt x="635318" y="2571750"/>
                    <a:pt x="714375" y="2571750"/>
                  </a:cubicBezTo>
                  <a:close/>
                  <a:moveTo>
                    <a:pt x="571500" y="2143125"/>
                  </a:moveTo>
                  <a:cubicBezTo>
                    <a:pt x="571500" y="2064068"/>
                    <a:pt x="635318" y="2000250"/>
                    <a:pt x="714375" y="2000250"/>
                  </a:cubicBezTo>
                  <a:lnTo>
                    <a:pt x="2138363" y="2000250"/>
                  </a:lnTo>
                  <a:cubicBezTo>
                    <a:pt x="2217420" y="2000250"/>
                    <a:pt x="2281238" y="2064068"/>
                    <a:pt x="2281238" y="2143125"/>
                  </a:cubicBezTo>
                  <a:cubicBezTo>
                    <a:pt x="2281238" y="2222183"/>
                    <a:pt x="2217420" y="2286000"/>
                    <a:pt x="2138363" y="2286000"/>
                  </a:cubicBezTo>
                  <a:lnTo>
                    <a:pt x="714375" y="2286000"/>
                  </a:lnTo>
                  <a:cubicBezTo>
                    <a:pt x="635318" y="2286000"/>
                    <a:pt x="571500" y="2222183"/>
                    <a:pt x="571500" y="2143125"/>
                  </a:cubicBezTo>
                  <a:close/>
                  <a:moveTo>
                    <a:pt x="571500" y="3286125"/>
                  </a:moveTo>
                  <a:cubicBezTo>
                    <a:pt x="571500" y="3207068"/>
                    <a:pt x="635318" y="3143250"/>
                    <a:pt x="714375" y="3143250"/>
                  </a:cubicBezTo>
                  <a:lnTo>
                    <a:pt x="2138363" y="3143250"/>
                  </a:lnTo>
                  <a:cubicBezTo>
                    <a:pt x="2217420" y="3143250"/>
                    <a:pt x="2281238" y="3207068"/>
                    <a:pt x="2281238" y="3286125"/>
                  </a:cubicBezTo>
                  <a:cubicBezTo>
                    <a:pt x="2281238" y="3365183"/>
                    <a:pt x="2217420" y="3429000"/>
                    <a:pt x="2138363" y="3429000"/>
                  </a:cubicBezTo>
                  <a:lnTo>
                    <a:pt x="714375" y="3429000"/>
                  </a:lnTo>
                  <a:cubicBezTo>
                    <a:pt x="635318" y="3429000"/>
                    <a:pt x="571500" y="3365183"/>
                    <a:pt x="571500" y="3286125"/>
                  </a:cubicBezTo>
                  <a:close/>
                  <a:moveTo>
                    <a:pt x="2709863" y="4000500"/>
                  </a:moveTo>
                  <a:cubicBezTo>
                    <a:pt x="2788920" y="4000500"/>
                    <a:pt x="2852738" y="4064318"/>
                    <a:pt x="2852738" y="4143375"/>
                  </a:cubicBezTo>
                  <a:cubicBezTo>
                    <a:pt x="2852738" y="4222433"/>
                    <a:pt x="2788920" y="4286250"/>
                    <a:pt x="2709863" y="4286250"/>
                  </a:cubicBezTo>
                  <a:lnTo>
                    <a:pt x="1852613" y="4286250"/>
                  </a:lnTo>
                  <a:cubicBezTo>
                    <a:pt x="1773555" y="4286250"/>
                    <a:pt x="1709738" y="4222433"/>
                    <a:pt x="1709738" y="4143375"/>
                  </a:cubicBezTo>
                  <a:cubicBezTo>
                    <a:pt x="1709738" y="4064318"/>
                    <a:pt x="1773555" y="4000500"/>
                    <a:pt x="1852613" y="4000500"/>
                  </a:cubicBezTo>
                  <a:lnTo>
                    <a:pt x="2709863" y="4000500"/>
                  </a:lnTo>
                  <a:close/>
                  <a:moveTo>
                    <a:pt x="714375" y="1714500"/>
                  </a:moveTo>
                  <a:cubicBezTo>
                    <a:pt x="635318" y="1714500"/>
                    <a:pt x="571500" y="1650683"/>
                    <a:pt x="571500" y="1571625"/>
                  </a:cubicBezTo>
                  <a:cubicBezTo>
                    <a:pt x="571500" y="1492568"/>
                    <a:pt x="635318" y="1428750"/>
                    <a:pt x="714375" y="1428750"/>
                  </a:cubicBezTo>
                  <a:lnTo>
                    <a:pt x="2709863" y="1428750"/>
                  </a:lnTo>
                  <a:cubicBezTo>
                    <a:pt x="2788920" y="1428750"/>
                    <a:pt x="2852738" y="1492568"/>
                    <a:pt x="2852738" y="1571625"/>
                  </a:cubicBezTo>
                  <a:cubicBezTo>
                    <a:pt x="2852738" y="1650683"/>
                    <a:pt x="2788920" y="1714500"/>
                    <a:pt x="2709863" y="1714500"/>
                  </a:cubicBezTo>
                  <a:lnTo>
                    <a:pt x="714375" y="1714500"/>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26" name="Freeform: Shape 93"/>
            <p:cNvSpPr/>
            <p:nvPr/>
          </p:nvSpPr>
          <p:spPr>
            <a:xfrm>
              <a:off x="8885640" y="5346053"/>
              <a:ext cx="19867" cy="19867"/>
            </a:xfrm>
            <a:custGeom>
              <a:avLst/>
              <a:gdLst>
                <a:gd name="connsiteX0" fmla="*/ 127761 w 466725"/>
                <a:gd name="connsiteY0" fmla="*/ 0 h 466725"/>
                <a:gd name="connsiteX1" fmla="*/ 3936 w 466725"/>
                <a:gd name="connsiteY1" fmla="*/ 373380 h 466725"/>
                <a:gd name="connsiteX2" fmla="*/ 94423 w 466725"/>
                <a:gd name="connsiteY2" fmla="*/ 463868 h 466725"/>
                <a:gd name="connsiteX3" fmla="*/ 466851 w 466725"/>
                <a:gd name="connsiteY3" fmla="*/ 339090 h 466725"/>
                <a:gd name="connsiteX4" fmla="*/ 127761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7761" y="0"/>
                  </a:moveTo>
                  <a:lnTo>
                    <a:pt x="3936" y="373380"/>
                  </a:lnTo>
                  <a:cubicBezTo>
                    <a:pt x="-15114" y="429578"/>
                    <a:pt x="38226" y="481965"/>
                    <a:pt x="94423" y="463868"/>
                  </a:cubicBezTo>
                  <a:lnTo>
                    <a:pt x="466851" y="339090"/>
                  </a:lnTo>
                  <a:lnTo>
                    <a:pt x="127761" y="0"/>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27" name="Freeform: Shape 94"/>
            <p:cNvSpPr/>
            <p:nvPr/>
          </p:nvSpPr>
          <p:spPr>
            <a:xfrm>
              <a:off x="8898255" y="5295981"/>
              <a:ext cx="57167" cy="57167"/>
            </a:xfrm>
            <a:custGeom>
              <a:avLst/>
              <a:gdLst>
                <a:gd name="connsiteX0" fmla="*/ 941070 w 1343025"/>
                <a:gd name="connsiteY0" fmla="*/ 0 h 1343025"/>
                <a:gd name="connsiteX1" fmla="*/ 0 w 1343025"/>
                <a:gd name="connsiteY1" fmla="*/ 941070 h 1343025"/>
                <a:gd name="connsiteX2" fmla="*/ 405765 w 1343025"/>
                <a:gd name="connsiteY2" fmla="*/ 1346835 h 1343025"/>
                <a:gd name="connsiteX3" fmla="*/ 1346835 w 1343025"/>
                <a:gd name="connsiteY3" fmla="*/ 405765 h 1343025"/>
                <a:gd name="connsiteX4" fmla="*/ 941070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1070" y="0"/>
                  </a:moveTo>
                  <a:lnTo>
                    <a:pt x="0" y="941070"/>
                  </a:lnTo>
                  <a:lnTo>
                    <a:pt x="405765" y="1346835"/>
                  </a:lnTo>
                  <a:cubicBezTo>
                    <a:pt x="618173" y="1134427"/>
                    <a:pt x="1032510" y="720090"/>
                    <a:pt x="1346835" y="405765"/>
                  </a:cubicBezTo>
                  <a:lnTo>
                    <a:pt x="941070" y="0"/>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28" name="Freeform: Shape 96"/>
            <p:cNvSpPr/>
            <p:nvPr/>
          </p:nvSpPr>
          <p:spPr>
            <a:xfrm>
              <a:off x="8946908" y="5275182"/>
              <a:ext cx="29597" cy="29192"/>
            </a:xfrm>
            <a:custGeom>
              <a:avLst/>
              <a:gdLst>
                <a:gd name="connsiteX0" fmla="*/ 613410 w 695325"/>
                <a:gd name="connsiteY0" fmla="*/ 79058 h 685800"/>
                <a:gd name="connsiteX1" fmla="*/ 410528 w 695325"/>
                <a:gd name="connsiteY1" fmla="*/ 0 h 685800"/>
                <a:gd name="connsiteX2" fmla="*/ 207645 w 695325"/>
                <a:gd name="connsiteY2" fmla="*/ 80010 h 685800"/>
                <a:gd name="connsiteX3" fmla="*/ 0 w 695325"/>
                <a:gd name="connsiteY3" fmla="*/ 287655 h 685800"/>
                <a:gd name="connsiteX4" fmla="*/ 405765 w 695325"/>
                <a:gd name="connsiteY4" fmla="*/ 693420 h 685800"/>
                <a:gd name="connsiteX5" fmla="*/ 613410 w 695325"/>
                <a:gd name="connsiteY5" fmla="*/ 485775 h 685800"/>
                <a:gd name="connsiteX6" fmla="*/ 613410 w 695325"/>
                <a:gd name="connsiteY6" fmla="*/ 79058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410" y="79058"/>
                  </a:moveTo>
                  <a:cubicBezTo>
                    <a:pt x="562928" y="28575"/>
                    <a:pt x="489585" y="0"/>
                    <a:pt x="410528" y="0"/>
                  </a:cubicBezTo>
                  <a:cubicBezTo>
                    <a:pt x="331470" y="0"/>
                    <a:pt x="258128" y="28575"/>
                    <a:pt x="207645" y="80010"/>
                  </a:cubicBezTo>
                  <a:lnTo>
                    <a:pt x="0" y="287655"/>
                  </a:lnTo>
                  <a:lnTo>
                    <a:pt x="405765" y="693420"/>
                  </a:lnTo>
                  <a:cubicBezTo>
                    <a:pt x="519113" y="580072"/>
                    <a:pt x="598170" y="501015"/>
                    <a:pt x="613410" y="485775"/>
                  </a:cubicBezTo>
                  <a:cubicBezTo>
                    <a:pt x="724853" y="373380"/>
                    <a:pt x="724853" y="190500"/>
                    <a:pt x="613410" y="79058"/>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29" name="Freeform: Shape 97"/>
            <p:cNvSpPr/>
            <p:nvPr/>
          </p:nvSpPr>
          <p:spPr>
            <a:xfrm>
              <a:off x="8973018" y="5295801"/>
              <a:ext cx="405" cy="405"/>
            </a:xfrm>
            <a:custGeom>
              <a:avLst/>
              <a:gdLst>
                <a:gd name="connsiteX0" fmla="*/ 0 w 0"/>
                <a:gd name="connsiteY0" fmla="*/ 423 h 0"/>
                <a:gd name="connsiteX1" fmla="*/ 0 w 0"/>
                <a:gd name="connsiteY1" fmla="*/ 423 h 0"/>
                <a:gd name="connsiteX2" fmla="*/ 0 w 0"/>
                <a:gd name="connsiteY2" fmla="*/ 423 h 0"/>
                <a:gd name="connsiteX3" fmla="*/ 0 w 0"/>
                <a:gd name="connsiteY3" fmla="*/ 423 h 0"/>
              </a:gdLst>
              <a:ahLst/>
              <a:cxnLst>
                <a:cxn ang="0">
                  <a:pos x="connsiteX0" y="connsiteY0"/>
                </a:cxn>
                <a:cxn ang="0">
                  <a:pos x="connsiteX1" y="connsiteY1"/>
                </a:cxn>
                <a:cxn ang="0">
                  <a:pos x="connsiteX2" y="connsiteY2"/>
                </a:cxn>
                <a:cxn ang="0">
                  <a:pos x="connsiteX3" y="connsiteY3"/>
                </a:cxn>
              </a:cxnLst>
              <a:rect l="l" t="t" r="r" b="b"/>
              <a:pathLst>
                <a:path>
                  <a:moveTo>
                    <a:pt x="0" y="423"/>
                  </a:moveTo>
                  <a:cubicBezTo>
                    <a:pt x="0" y="423"/>
                    <a:pt x="0" y="423"/>
                    <a:pt x="0" y="423"/>
                  </a:cubicBezTo>
                  <a:cubicBezTo>
                    <a:pt x="952" y="423"/>
                    <a:pt x="952" y="-529"/>
                    <a:pt x="0" y="423"/>
                  </a:cubicBezTo>
                  <a:cubicBezTo>
                    <a:pt x="952" y="-529"/>
                    <a:pt x="952" y="423"/>
                    <a:pt x="0" y="42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30" name="Freeform: Shape 98"/>
            <p:cNvSpPr/>
            <p:nvPr/>
          </p:nvSpPr>
          <p:spPr>
            <a:xfrm>
              <a:off x="8973059" y="5295738"/>
              <a:ext cx="405" cy="405"/>
            </a:xfrm>
            <a:custGeom>
              <a:avLst/>
              <a:gdLst>
                <a:gd name="connsiteX0" fmla="*/ 0 w 0"/>
                <a:gd name="connsiteY0" fmla="*/ 953 h 0"/>
                <a:gd name="connsiteX1" fmla="*/ 953 w 0"/>
                <a:gd name="connsiteY1" fmla="*/ 0 h 0"/>
                <a:gd name="connsiteX2" fmla="*/ 0 w 0"/>
                <a:gd name="connsiteY2" fmla="*/ 953 h 0"/>
              </a:gdLst>
              <a:ahLst/>
              <a:cxnLst>
                <a:cxn ang="0">
                  <a:pos x="connsiteX0" y="connsiteY0"/>
                </a:cxn>
                <a:cxn ang="0">
                  <a:pos x="connsiteX1" y="connsiteY1"/>
                </a:cxn>
                <a:cxn ang="0">
                  <a:pos x="connsiteX2" y="connsiteY2"/>
                </a:cxn>
              </a:cxnLst>
              <a:rect l="l" t="t" r="r" b="b"/>
              <a:pathLst>
                <a:path>
                  <a:moveTo>
                    <a:pt x="0" y="953"/>
                  </a:moveTo>
                  <a:cubicBezTo>
                    <a:pt x="0" y="953"/>
                    <a:pt x="953" y="0"/>
                    <a:pt x="953" y="0"/>
                  </a:cubicBezTo>
                  <a:cubicBezTo>
                    <a:pt x="953" y="0"/>
                    <a:pt x="953" y="953"/>
                    <a:pt x="0" y="95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31" name="Freeform: Shape 99"/>
            <p:cNvSpPr/>
            <p:nvPr/>
          </p:nvSpPr>
          <p:spPr>
            <a:xfrm>
              <a:off x="8973099" y="5295708"/>
              <a:ext cx="405" cy="405"/>
            </a:xfrm>
            <a:custGeom>
              <a:avLst/>
              <a:gdLst>
                <a:gd name="connsiteX0" fmla="*/ 0 w 0"/>
                <a:gd name="connsiteY0" fmla="*/ 714 h 0"/>
                <a:gd name="connsiteX1" fmla="*/ 0 w 0"/>
                <a:gd name="connsiteY1" fmla="*/ 714 h 0"/>
                <a:gd name="connsiteX2" fmla="*/ 0 w 0"/>
                <a:gd name="connsiteY2" fmla="*/ 714 h 0"/>
              </a:gdLst>
              <a:ahLst/>
              <a:cxnLst>
                <a:cxn ang="0">
                  <a:pos x="connsiteX0" y="connsiteY0"/>
                </a:cxn>
                <a:cxn ang="0">
                  <a:pos x="connsiteX1" y="connsiteY1"/>
                </a:cxn>
                <a:cxn ang="0">
                  <a:pos x="connsiteX2" y="connsiteY2"/>
                </a:cxn>
              </a:cxnLst>
              <a:rect l="l" t="t" r="r" b="b"/>
              <a:pathLst>
                <a:path>
                  <a:moveTo>
                    <a:pt x="0" y="714"/>
                  </a:moveTo>
                  <a:cubicBezTo>
                    <a:pt x="953" y="-238"/>
                    <a:pt x="953" y="-238"/>
                    <a:pt x="0" y="714"/>
                  </a:cubicBezTo>
                  <a:lnTo>
                    <a:pt x="0" y="714"/>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34" name="组合 33"/>
          <p:cNvGrpSpPr/>
          <p:nvPr/>
        </p:nvGrpSpPr>
        <p:grpSpPr>
          <a:xfrm>
            <a:off x="7702202" y="3756687"/>
            <a:ext cx="3053423" cy="762000"/>
            <a:chOff x="8556046" y="3944411"/>
            <a:chExt cx="3053422" cy="762000"/>
          </a:xfrm>
        </p:grpSpPr>
        <p:sp>
          <p:nvSpPr>
            <p:cNvPr id="35" name="Rectangle: Rounded Corners 27"/>
            <p:cNvSpPr/>
            <p:nvPr/>
          </p:nvSpPr>
          <p:spPr>
            <a:xfrm>
              <a:off x="8556046" y="3944411"/>
              <a:ext cx="3053422" cy="762000"/>
            </a:xfrm>
            <a:prstGeom prst="roundRect">
              <a:avLst>
                <a:gd name="adj" fmla="val 16667"/>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36" name="Group 16"/>
            <p:cNvGrpSpPr/>
            <p:nvPr/>
          </p:nvGrpSpPr>
          <p:grpSpPr>
            <a:xfrm>
              <a:off x="8991578" y="4018604"/>
              <a:ext cx="2398987" cy="613912"/>
              <a:chOff x="4245228" y="4399054"/>
              <a:chExt cx="2859871" cy="613912"/>
            </a:xfrm>
            <a:solidFill>
              <a:srgbClr val="FF4B3A"/>
            </a:solidFill>
          </p:grpSpPr>
          <p:sp>
            <p:nvSpPr>
              <p:cNvPr id="41" name="TextBox 39"/>
              <p:cNvSpPr txBox="1"/>
              <p:nvPr/>
            </p:nvSpPr>
            <p:spPr>
              <a:xfrm>
                <a:off x="4245228" y="4399054"/>
                <a:ext cx="2859869" cy="276999"/>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请输入标题</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2" name="Text Placeholder 4"/>
              <p:cNvSpPr txBox="1"/>
              <p:nvPr/>
            </p:nvSpPr>
            <p:spPr>
              <a:xfrm>
                <a:off x="4245230" y="4643634"/>
                <a:ext cx="2859869" cy="369332"/>
              </a:xfrm>
              <a:prstGeom prst="rect">
                <a:avLst/>
              </a:prstGeom>
              <a:solidFill>
                <a:sysClr val="window" lastClr="FFFFFF"/>
              </a:solidFill>
            </p:spPr>
            <p:txBody>
              <a:bodyPr anchor="ctr">
                <a:spAutoFit/>
              </a:bodyPr>
              <a:lstStyle>
                <a:lvl1pPr marL="0" indent="0" algn="ctr" defTabSz="914400" rtl="0" eaLnBrk="1" latinLnBrk="0" hangingPunct="1">
                  <a:lnSpc>
                    <a:spcPct val="90000"/>
                  </a:lnSpc>
                  <a:spcBef>
                    <a:spcPts val="1000"/>
                  </a:spcBef>
                  <a:buFont typeface="Arial" panose="020B0604020202020204" pitchFamily="34" charset="0"/>
                  <a:buNone/>
                  <a:defRPr sz="105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rPr>
                  <a:t>单击添加详细文字说明，或复制文本黏贴自此右键</a:t>
                </a:r>
                <a:endParaRPr kumimoji="0" 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37" name="Graphic 41"/>
            <p:cNvGrpSpPr/>
            <p:nvPr/>
          </p:nvGrpSpPr>
          <p:grpSpPr>
            <a:xfrm>
              <a:off x="8774950" y="4109502"/>
              <a:ext cx="181078" cy="181078"/>
              <a:chOff x="3657600" y="990600"/>
              <a:chExt cx="4876800" cy="4876800"/>
            </a:xfrm>
            <a:solidFill>
              <a:schemeClr val="tx1"/>
            </a:solidFill>
          </p:grpSpPr>
          <p:sp>
            <p:nvSpPr>
              <p:cNvPr id="38" name="Freeform: Shape 106"/>
              <p:cNvSpPr/>
              <p:nvPr/>
            </p:nvSpPr>
            <p:spPr>
              <a:xfrm>
                <a:off x="3657600" y="2080260"/>
                <a:ext cx="4552950" cy="3781425"/>
              </a:xfrm>
              <a:custGeom>
                <a:avLst/>
                <a:gdLst>
                  <a:gd name="connsiteX0" fmla="*/ 4554855 w 4552950"/>
                  <a:gd name="connsiteY0" fmla="*/ 1650683 h 3781425"/>
                  <a:gd name="connsiteX1" fmla="*/ 2220278 w 4552950"/>
                  <a:gd name="connsiteY1" fmla="*/ 1650683 h 3781425"/>
                  <a:gd name="connsiteX2" fmla="*/ 569595 w 4552950"/>
                  <a:gd name="connsiteY2" fmla="*/ 0 h 3781425"/>
                  <a:gd name="connsiteX3" fmla="*/ 0 w 4552950"/>
                  <a:gd name="connsiteY3" fmla="*/ 1507808 h 3781425"/>
                  <a:gd name="connsiteX4" fmla="*/ 667703 w 4552950"/>
                  <a:gd name="connsiteY4" fmla="*/ 3119438 h 3781425"/>
                  <a:gd name="connsiteX5" fmla="*/ 2279333 w 4552950"/>
                  <a:gd name="connsiteY5" fmla="*/ 3787140 h 3781425"/>
                  <a:gd name="connsiteX6" fmla="*/ 3890963 w 4552950"/>
                  <a:gd name="connsiteY6" fmla="*/ 3119438 h 3781425"/>
                  <a:gd name="connsiteX7" fmla="*/ 4554855 w 4552950"/>
                  <a:gd name="connsiteY7" fmla="*/ 1650683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2950" h="3781425">
                    <a:moveTo>
                      <a:pt x="4554855" y="1650683"/>
                    </a:moveTo>
                    <a:lnTo>
                      <a:pt x="2220278" y="1650683"/>
                    </a:lnTo>
                    <a:lnTo>
                      <a:pt x="569595" y="0"/>
                    </a:lnTo>
                    <a:cubicBezTo>
                      <a:pt x="200978" y="416243"/>
                      <a:pt x="0" y="946785"/>
                      <a:pt x="0" y="1507808"/>
                    </a:cubicBezTo>
                    <a:cubicBezTo>
                      <a:pt x="0" y="2116455"/>
                      <a:pt x="237173" y="2688908"/>
                      <a:pt x="667703" y="3119438"/>
                    </a:cubicBezTo>
                    <a:cubicBezTo>
                      <a:pt x="1098233" y="3549968"/>
                      <a:pt x="1670685" y="3787140"/>
                      <a:pt x="2279333" y="3787140"/>
                    </a:cubicBezTo>
                    <a:cubicBezTo>
                      <a:pt x="2887980" y="3787140"/>
                      <a:pt x="3460433" y="3549968"/>
                      <a:pt x="3890963" y="3119438"/>
                    </a:cubicBezTo>
                    <a:cubicBezTo>
                      <a:pt x="4288155" y="2723197"/>
                      <a:pt x="4520565" y="2205990"/>
                      <a:pt x="4554855" y="1650683"/>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39" name="Freeform: Shape 107"/>
              <p:cNvSpPr/>
              <p:nvPr/>
            </p:nvSpPr>
            <p:spPr>
              <a:xfrm>
                <a:off x="4429125" y="1312545"/>
                <a:ext cx="1362075" cy="1924050"/>
              </a:xfrm>
              <a:custGeom>
                <a:avLst/>
                <a:gdLst>
                  <a:gd name="connsiteX0" fmla="*/ 1364933 w 1362075"/>
                  <a:gd name="connsiteY0" fmla="*/ 1929765 h 1924050"/>
                  <a:gd name="connsiteX1" fmla="*/ 1364933 w 1362075"/>
                  <a:gd name="connsiteY1" fmla="*/ 0 h 1924050"/>
                  <a:gd name="connsiteX2" fmla="*/ 0 w 1362075"/>
                  <a:gd name="connsiteY2" fmla="*/ 565785 h 1924050"/>
                  <a:gd name="connsiteX3" fmla="*/ 1364933 w 1362075"/>
                  <a:gd name="connsiteY3" fmla="*/ 1929765 h 1924050"/>
                </a:gdLst>
                <a:ahLst/>
                <a:cxnLst>
                  <a:cxn ang="0">
                    <a:pos x="connsiteX0" y="connsiteY0"/>
                  </a:cxn>
                  <a:cxn ang="0">
                    <a:pos x="connsiteX1" y="connsiteY1"/>
                  </a:cxn>
                  <a:cxn ang="0">
                    <a:pos x="connsiteX2" y="connsiteY2"/>
                  </a:cxn>
                  <a:cxn ang="0">
                    <a:pos x="connsiteX3" y="connsiteY3"/>
                  </a:cxn>
                </a:cxnLst>
                <a:rect l="l" t="t" r="r" b="b"/>
                <a:pathLst>
                  <a:path w="1362075" h="1924050">
                    <a:moveTo>
                      <a:pt x="1364933" y="1929765"/>
                    </a:moveTo>
                    <a:lnTo>
                      <a:pt x="1364933" y="0"/>
                    </a:lnTo>
                    <a:cubicBezTo>
                      <a:pt x="857250" y="31432"/>
                      <a:pt x="381953" y="228600"/>
                      <a:pt x="0" y="565785"/>
                    </a:cubicBezTo>
                    <a:lnTo>
                      <a:pt x="1364933" y="1929765"/>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40" name="Freeform: Shape 108"/>
              <p:cNvSpPr/>
              <p:nvPr/>
            </p:nvSpPr>
            <p:spPr>
              <a:xfrm>
                <a:off x="6079808" y="990600"/>
                <a:ext cx="2447925" cy="2447925"/>
              </a:xfrm>
              <a:custGeom>
                <a:avLst/>
                <a:gdLst>
                  <a:gd name="connsiteX0" fmla="*/ 0 w 2447925"/>
                  <a:gd name="connsiteY0" fmla="*/ 0 h 2447925"/>
                  <a:gd name="connsiteX1" fmla="*/ 0 w 2447925"/>
                  <a:gd name="connsiteY1" fmla="*/ 2454593 h 2447925"/>
                  <a:gd name="connsiteX2" fmla="*/ 2454593 w 2447925"/>
                  <a:gd name="connsiteY2" fmla="*/ 2454593 h 2447925"/>
                  <a:gd name="connsiteX3" fmla="*/ 1696402 w 2447925"/>
                  <a:gd name="connsiteY3" fmla="*/ 758190 h 2447925"/>
                  <a:gd name="connsiteX4" fmla="*/ 0 w 2447925"/>
                  <a:gd name="connsiteY4" fmla="*/ 0 h 244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7925" h="2447925">
                    <a:moveTo>
                      <a:pt x="0" y="0"/>
                    </a:moveTo>
                    <a:lnTo>
                      <a:pt x="0" y="2454593"/>
                    </a:lnTo>
                    <a:lnTo>
                      <a:pt x="2454593" y="2454593"/>
                    </a:lnTo>
                    <a:cubicBezTo>
                      <a:pt x="2420303" y="1813560"/>
                      <a:pt x="2153603" y="1215390"/>
                      <a:pt x="1696402" y="758190"/>
                    </a:cubicBezTo>
                    <a:cubicBezTo>
                      <a:pt x="1239202" y="300990"/>
                      <a:pt x="641033" y="34290"/>
                      <a:pt x="0" y="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grpSp>
      </p:grpSp>
      <p:grpSp>
        <p:nvGrpSpPr>
          <p:cNvPr id="43" name="组合 42"/>
          <p:cNvGrpSpPr/>
          <p:nvPr/>
        </p:nvGrpSpPr>
        <p:grpSpPr>
          <a:xfrm>
            <a:off x="7702204" y="1513791"/>
            <a:ext cx="3068537" cy="762000"/>
            <a:chOff x="8556046" y="1701515"/>
            <a:chExt cx="3068537" cy="762000"/>
          </a:xfrm>
        </p:grpSpPr>
        <p:sp>
          <p:nvSpPr>
            <p:cNvPr id="44" name="Rectangle: Rounded Corners 25"/>
            <p:cNvSpPr/>
            <p:nvPr/>
          </p:nvSpPr>
          <p:spPr>
            <a:xfrm>
              <a:off x="8556046" y="1701515"/>
              <a:ext cx="3068537" cy="762000"/>
            </a:xfrm>
            <a:prstGeom prst="roundRect">
              <a:avLst>
                <a:gd name="adj" fmla="val 16667"/>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45" name="Group 8"/>
            <p:cNvGrpSpPr/>
            <p:nvPr/>
          </p:nvGrpSpPr>
          <p:grpSpPr>
            <a:xfrm>
              <a:off x="9027909" y="1775708"/>
              <a:ext cx="2475236" cy="613912"/>
              <a:chOff x="929144" y="4403729"/>
              <a:chExt cx="2475236" cy="613912"/>
            </a:xfrm>
            <a:solidFill>
              <a:srgbClr val="FF4B3A"/>
            </a:solidFill>
          </p:grpSpPr>
          <p:sp>
            <p:nvSpPr>
              <p:cNvPr id="51" name="TextBox 24"/>
              <p:cNvSpPr txBox="1"/>
              <p:nvPr/>
            </p:nvSpPr>
            <p:spPr>
              <a:xfrm>
                <a:off x="929144" y="4403729"/>
                <a:ext cx="2475234" cy="276999"/>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请输入标题</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52" name="Text Placeholder 4"/>
              <p:cNvSpPr txBox="1"/>
              <p:nvPr/>
            </p:nvSpPr>
            <p:spPr>
              <a:xfrm>
                <a:off x="929146" y="4648309"/>
                <a:ext cx="2475234" cy="369332"/>
              </a:xfrm>
              <a:prstGeom prst="rect">
                <a:avLst/>
              </a:prstGeom>
              <a:solidFill>
                <a:sysClr val="window" lastClr="FFFFFF"/>
              </a:solidFill>
            </p:spPr>
            <p:txBody>
              <a:bodyPr anchor="ctr">
                <a:spAutoFit/>
              </a:bodyPr>
              <a:lstStyle>
                <a:lvl1pPr marL="0" indent="0" algn="ctr" defTabSz="914400" rtl="0" eaLnBrk="1" latinLnBrk="0" hangingPunct="1">
                  <a:lnSpc>
                    <a:spcPct val="90000"/>
                  </a:lnSpc>
                  <a:spcBef>
                    <a:spcPts val="1000"/>
                  </a:spcBef>
                  <a:buFont typeface="Arial" panose="020B0604020202020204" pitchFamily="34" charset="0"/>
                  <a:buNone/>
                  <a:defRPr sz="105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rPr>
                  <a:t>单击添加详细文字说明，或复制文本黏贴自此右键</a:t>
                </a:r>
                <a:endParaRPr kumimoji="0" 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46" name="Graphic 35"/>
            <p:cNvGrpSpPr/>
            <p:nvPr/>
          </p:nvGrpSpPr>
          <p:grpSpPr>
            <a:xfrm>
              <a:off x="8758763" y="1845999"/>
              <a:ext cx="186446" cy="186446"/>
              <a:chOff x="3657600" y="990600"/>
              <a:chExt cx="4876800" cy="4876800"/>
            </a:xfrm>
            <a:solidFill>
              <a:schemeClr val="tx1"/>
            </a:solidFill>
          </p:grpSpPr>
          <p:sp>
            <p:nvSpPr>
              <p:cNvPr id="47" name="Freeform: Shape 101"/>
              <p:cNvSpPr/>
              <p:nvPr/>
            </p:nvSpPr>
            <p:spPr>
              <a:xfrm>
                <a:off x="3657600" y="4816793"/>
                <a:ext cx="752475" cy="1047750"/>
              </a:xfrm>
              <a:custGeom>
                <a:avLst/>
                <a:gdLst>
                  <a:gd name="connsiteX0" fmla="*/ 734378 w 752475"/>
                  <a:gd name="connsiteY0" fmla="*/ 0 h 1047750"/>
                  <a:gd name="connsiteX1" fmla="*/ 525780 w 752475"/>
                  <a:gd name="connsiteY1" fmla="*/ 0 h 1047750"/>
                  <a:gd name="connsiteX2" fmla="*/ 0 w 752475"/>
                  <a:gd name="connsiteY2" fmla="*/ 524827 h 1047750"/>
                  <a:gd name="connsiteX3" fmla="*/ 0 w 752475"/>
                  <a:gd name="connsiteY3" fmla="*/ 907732 h 1047750"/>
                  <a:gd name="connsiteX4" fmla="*/ 142875 w 752475"/>
                  <a:gd name="connsiteY4" fmla="*/ 1050607 h 1047750"/>
                  <a:gd name="connsiteX5" fmla="*/ 759143 w 752475"/>
                  <a:gd name="connsiteY5" fmla="*/ 1050607 h 1047750"/>
                  <a:gd name="connsiteX6" fmla="*/ 734378 w 752475"/>
                  <a:gd name="connsiteY6" fmla="*/ 907732 h 1047750"/>
                  <a:gd name="connsiteX7" fmla="*/ 734378 w 752475"/>
                  <a:gd name="connsiteY7"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047750">
                    <a:moveTo>
                      <a:pt x="734378" y="0"/>
                    </a:moveTo>
                    <a:lnTo>
                      <a:pt x="525780" y="0"/>
                    </a:lnTo>
                    <a:cubicBezTo>
                      <a:pt x="235268" y="0"/>
                      <a:pt x="0" y="235267"/>
                      <a:pt x="0" y="524827"/>
                    </a:cubicBezTo>
                    <a:lnTo>
                      <a:pt x="0" y="907732"/>
                    </a:lnTo>
                    <a:cubicBezTo>
                      <a:pt x="0" y="986790"/>
                      <a:pt x="63818" y="1050607"/>
                      <a:pt x="142875" y="1050607"/>
                    </a:cubicBezTo>
                    <a:lnTo>
                      <a:pt x="759143" y="1050607"/>
                    </a:lnTo>
                    <a:cubicBezTo>
                      <a:pt x="742950" y="1005840"/>
                      <a:pt x="734378" y="958215"/>
                      <a:pt x="734378" y="907732"/>
                    </a:cubicBezTo>
                    <a:lnTo>
                      <a:pt x="734378" y="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48" name="Freeform: Shape 102"/>
              <p:cNvSpPr/>
              <p:nvPr/>
            </p:nvSpPr>
            <p:spPr>
              <a:xfrm>
                <a:off x="4677727" y="4050982"/>
                <a:ext cx="752475" cy="1809750"/>
              </a:xfrm>
              <a:custGeom>
                <a:avLst/>
                <a:gdLst>
                  <a:gd name="connsiteX0" fmla="*/ 734378 w 752475"/>
                  <a:gd name="connsiteY0" fmla="*/ 0 h 1809750"/>
                  <a:gd name="connsiteX1" fmla="*/ 525780 w 752475"/>
                  <a:gd name="connsiteY1" fmla="*/ 0 h 1809750"/>
                  <a:gd name="connsiteX2" fmla="*/ 0 w 752475"/>
                  <a:gd name="connsiteY2" fmla="*/ 525780 h 1809750"/>
                  <a:gd name="connsiteX3" fmla="*/ 0 w 752475"/>
                  <a:gd name="connsiteY3" fmla="*/ 1673543 h 1809750"/>
                  <a:gd name="connsiteX4" fmla="*/ 142875 w 752475"/>
                  <a:gd name="connsiteY4" fmla="*/ 1816418 h 1809750"/>
                  <a:gd name="connsiteX5" fmla="*/ 759143 w 752475"/>
                  <a:gd name="connsiteY5" fmla="*/ 1816418 h 1809750"/>
                  <a:gd name="connsiteX6" fmla="*/ 734378 w 752475"/>
                  <a:gd name="connsiteY6" fmla="*/ 1673543 h 1809750"/>
                  <a:gd name="connsiteX7" fmla="*/ 734378 w 752475"/>
                  <a:gd name="connsiteY7" fmla="*/ 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809750">
                    <a:moveTo>
                      <a:pt x="734378" y="0"/>
                    </a:moveTo>
                    <a:lnTo>
                      <a:pt x="525780" y="0"/>
                    </a:lnTo>
                    <a:cubicBezTo>
                      <a:pt x="236220" y="0"/>
                      <a:pt x="0" y="236220"/>
                      <a:pt x="0" y="525780"/>
                    </a:cubicBezTo>
                    <a:lnTo>
                      <a:pt x="0" y="1673543"/>
                    </a:lnTo>
                    <a:cubicBezTo>
                      <a:pt x="0" y="1752600"/>
                      <a:pt x="63818" y="1816418"/>
                      <a:pt x="142875" y="1816418"/>
                    </a:cubicBezTo>
                    <a:lnTo>
                      <a:pt x="759143" y="1816418"/>
                    </a:lnTo>
                    <a:cubicBezTo>
                      <a:pt x="742950" y="1771650"/>
                      <a:pt x="734378" y="1724025"/>
                      <a:pt x="734378" y="1673543"/>
                    </a:cubicBezTo>
                    <a:lnTo>
                      <a:pt x="734378" y="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49" name="Freeform: Shape 103"/>
              <p:cNvSpPr/>
              <p:nvPr/>
            </p:nvSpPr>
            <p:spPr>
              <a:xfrm>
                <a:off x="6207914" y="990600"/>
                <a:ext cx="2324100" cy="4876800"/>
              </a:xfrm>
              <a:custGeom>
                <a:avLst/>
                <a:gdLst>
                  <a:gd name="connsiteX0" fmla="*/ 2298864 w 2324100"/>
                  <a:gd name="connsiteY0" fmla="*/ 1435418 h 4876800"/>
                  <a:gd name="connsiteX1" fmla="*/ 1277784 w 2324100"/>
                  <a:gd name="connsiteY1" fmla="*/ 58103 h 4876800"/>
                  <a:gd name="connsiteX2" fmla="*/ 1162531 w 2324100"/>
                  <a:gd name="connsiteY2" fmla="*/ 0 h 4876800"/>
                  <a:gd name="connsiteX3" fmla="*/ 1047279 w 2324100"/>
                  <a:gd name="connsiteY3" fmla="*/ 58103 h 4876800"/>
                  <a:gd name="connsiteX4" fmla="*/ 28104 w 2324100"/>
                  <a:gd name="connsiteY4" fmla="*/ 1435418 h 4876800"/>
                  <a:gd name="connsiteX5" fmla="*/ 15721 w 2324100"/>
                  <a:gd name="connsiteY5" fmla="*/ 1584960 h 4876800"/>
                  <a:gd name="connsiteX6" fmla="*/ 143356 w 2324100"/>
                  <a:gd name="connsiteY6" fmla="*/ 1664018 h 4876800"/>
                  <a:gd name="connsiteX7" fmla="*/ 511021 w 2324100"/>
                  <a:gd name="connsiteY7" fmla="*/ 1664018 h 4876800"/>
                  <a:gd name="connsiteX8" fmla="*/ 511021 w 2324100"/>
                  <a:gd name="connsiteY8" fmla="*/ 4733925 h 4876800"/>
                  <a:gd name="connsiteX9" fmla="*/ 653896 w 2324100"/>
                  <a:gd name="connsiteY9" fmla="*/ 4876800 h 4876800"/>
                  <a:gd name="connsiteX10" fmla="*/ 1674024 w 2324100"/>
                  <a:gd name="connsiteY10" fmla="*/ 4876800 h 4876800"/>
                  <a:gd name="connsiteX11" fmla="*/ 1816899 w 2324100"/>
                  <a:gd name="connsiteY11" fmla="*/ 4733925 h 4876800"/>
                  <a:gd name="connsiteX12" fmla="*/ 1816899 w 2324100"/>
                  <a:gd name="connsiteY12" fmla="*/ 1663065 h 4876800"/>
                  <a:gd name="connsiteX13" fmla="*/ 2183612 w 2324100"/>
                  <a:gd name="connsiteY13" fmla="*/ 1663065 h 4876800"/>
                  <a:gd name="connsiteX14" fmla="*/ 2311247 w 2324100"/>
                  <a:gd name="connsiteY14" fmla="*/ 1584008 h 4876800"/>
                  <a:gd name="connsiteX15" fmla="*/ 2298864 w 2324100"/>
                  <a:gd name="connsiteY15" fmla="*/ 1435418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4100" h="4876800">
                    <a:moveTo>
                      <a:pt x="2298864" y="1435418"/>
                    </a:moveTo>
                    <a:lnTo>
                      <a:pt x="1277784" y="58103"/>
                    </a:lnTo>
                    <a:cubicBezTo>
                      <a:pt x="1251114" y="21908"/>
                      <a:pt x="1208252" y="0"/>
                      <a:pt x="1162531" y="0"/>
                    </a:cubicBezTo>
                    <a:cubicBezTo>
                      <a:pt x="1116812" y="0"/>
                      <a:pt x="1074902" y="21908"/>
                      <a:pt x="1047279" y="58103"/>
                    </a:cubicBezTo>
                    <a:lnTo>
                      <a:pt x="28104" y="1435418"/>
                    </a:lnTo>
                    <a:cubicBezTo>
                      <a:pt x="-4281" y="1479233"/>
                      <a:pt x="-9044" y="1536383"/>
                      <a:pt x="15721" y="1584960"/>
                    </a:cubicBezTo>
                    <a:cubicBezTo>
                      <a:pt x="40486" y="1633538"/>
                      <a:pt x="89064" y="1664018"/>
                      <a:pt x="143356" y="1664018"/>
                    </a:cubicBezTo>
                    <a:lnTo>
                      <a:pt x="511021" y="1664018"/>
                    </a:lnTo>
                    <a:lnTo>
                      <a:pt x="511021" y="4733925"/>
                    </a:lnTo>
                    <a:cubicBezTo>
                      <a:pt x="511021" y="4812983"/>
                      <a:pt x="574839" y="4876800"/>
                      <a:pt x="653896" y="4876800"/>
                    </a:cubicBezTo>
                    <a:lnTo>
                      <a:pt x="1674024" y="4876800"/>
                    </a:lnTo>
                    <a:cubicBezTo>
                      <a:pt x="1753081" y="4876800"/>
                      <a:pt x="1816899" y="4812983"/>
                      <a:pt x="1816899" y="4733925"/>
                    </a:cubicBezTo>
                    <a:lnTo>
                      <a:pt x="1816899" y="1663065"/>
                    </a:lnTo>
                    <a:lnTo>
                      <a:pt x="2183612" y="1663065"/>
                    </a:lnTo>
                    <a:cubicBezTo>
                      <a:pt x="2237904" y="1663065"/>
                      <a:pt x="2286481" y="1632585"/>
                      <a:pt x="2311247" y="1584008"/>
                    </a:cubicBezTo>
                    <a:cubicBezTo>
                      <a:pt x="2335059" y="1536383"/>
                      <a:pt x="2330297" y="1478280"/>
                      <a:pt x="2298864" y="1435418"/>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sp>
            <p:nvSpPr>
              <p:cNvPr id="50" name="Freeform: Shape 104"/>
              <p:cNvSpPr/>
              <p:nvPr/>
            </p:nvSpPr>
            <p:spPr>
              <a:xfrm>
                <a:off x="5697855" y="3286125"/>
                <a:ext cx="752475" cy="2581275"/>
              </a:xfrm>
              <a:custGeom>
                <a:avLst/>
                <a:gdLst>
                  <a:gd name="connsiteX0" fmla="*/ 734377 w 752475"/>
                  <a:gd name="connsiteY0" fmla="*/ 0 h 2581275"/>
                  <a:gd name="connsiteX1" fmla="*/ 525780 w 752475"/>
                  <a:gd name="connsiteY1" fmla="*/ 0 h 2581275"/>
                  <a:gd name="connsiteX2" fmla="*/ 0 w 752475"/>
                  <a:gd name="connsiteY2" fmla="*/ 525780 h 2581275"/>
                  <a:gd name="connsiteX3" fmla="*/ 0 w 752475"/>
                  <a:gd name="connsiteY3" fmla="*/ 2438400 h 2581275"/>
                  <a:gd name="connsiteX4" fmla="*/ 142875 w 752475"/>
                  <a:gd name="connsiteY4" fmla="*/ 2581275 h 2581275"/>
                  <a:gd name="connsiteX5" fmla="*/ 759143 w 752475"/>
                  <a:gd name="connsiteY5" fmla="*/ 2581275 h 2581275"/>
                  <a:gd name="connsiteX6" fmla="*/ 734377 w 752475"/>
                  <a:gd name="connsiteY6" fmla="*/ 2438400 h 2581275"/>
                  <a:gd name="connsiteX7" fmla="*/ 734377 w 752475"/>
                  <a:gd name="connsiteY7" fmla="*/ 0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2581275">
                    <a:moveTo>
                      <a:pt x="734377" y="0"/>
                    </a:moveTo>
                    <a:lnTo>
                      <a:pt x="525780" y="0"/>
                    </a:lnTo>
                    <a:cubicBezTo>
                      <a:pt x="236220" y="0"/>
                      <a:pt x="0" y="235268"/>
                      <a:pt x="0" y="525780"/>
                    </a:cubicBezTo>
                    <a:lnTo>
                      <a:pt x="0" y="2438400"/>
                    </a:lnTo>
                    <a:cubicBezTo>
                      <a:pt x="0" y="2517458"/>
                      <a:pt x="63817" y="2581275"/>
                      <a:pt x="142875" y="2581275"/>
                    </a:cubicBezTo>
                    <a:lnTo>
                      <a:pt x="759143" y="2581275"/>
                    </a:lnTo>
                    <a:cubicBezTo>
                      <a:pt x="742950" y="2536508"/>
                      <a:pt x="734377" y="2488883"/>
                      <a:pt x="734377" y="2438400"/>
                    </a:cubicBezTo>
                    <a:lnTo>
                      <a:pt x="734377" y="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sym typeface="Times New Roman" panose="02020603050405020304"/>
                </a:endParaRPr>
              </a:p>
            </p:txBody>
          </p:sp>
        </p:grpSp>
      </p:grpSp>
      <p:grpSp>
        <p:nvGrpSpPr>
          <p:cNvPr id="53" name="组合 52"/>
          <p:cNvGrpSpPr/>
          <p:nvPr/>
        </p:nvGrpSpPr>
        <p:grpSpPr>
          <a:xfrm>
            <a:off x="7702204" y="2635239"/>
            <a:ext cx="3068537" cy="762000"/>
            <a:chOff x="8556046" y="2822963"/>
            <a:chExt cx="3068537" cy="762000"/>
          </a:xfrm>
        </p:grpSpPr>
        <p:sp>
          <p:nvSpPr>
            <p:cNvPr id="54" name="Rectangle: Rounded Corners 26"/>
            <p:cNvSpPr/>
            <p:nvPr/>
          </p:nvSpPr>
          <p:spPr>
            <a:xfrm>
              <a:off x="8556046" y="2822963"/>
              <a:ext cx="3068537" cy="762000"/>
            </a:xfrm>
            <a:prstGeom prst="roundRect">
              <a:avLst>
                <a:gd name="adj" fmla="val 16667"/>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55" name="Group 6"/>
            <p:cNvGrpSpPr/>
            <p:nvPr/>
          </p:nvGrpSpPr>
          <p:grpSpPr>
            <a:xfrm>
              <a:off x="8747693" y="2897007"/>
              <a:ext cx="2766522" cy="613912"/>
              <a:chOff x="614998" y="5457728"/>
              <a:chExt cx="2766522" cy="613912"/>
            </a:xfrm>
            <a:solidFill>
              <a:srgbClr val="FF4B3A"/>
            </a:solidFill>
          </p:grpSpPr>
          <p:grpSp>
            <p:nvGrpSpPr>
              <p:cNvPr id="56" name="Group 7"/>
              <p:cNvGrpSpPr/>
              <p:nvPr/>
            </p:nvGrpSpPr>
            <p:grpSpPr>
              <a:xfrm>
                <a:off x="906284" y="5457728"/>
                <a:ext cx="2475236" cy="613912"/>
                <a:chOff x="929144" y="5333267"/>
                <a:chExt cx="2475236" cy="613912"/>
              </a:xfrm>
              <a:grpFill/>
            </p:grpSpPr>
            <p:sp>
              <p:nvSpPr>
                <p:cNvPr id="58" name="TextBox 37"/>
                <p:cNvSpPr txBox="1"/>
                <p:nvPr/>
              </p:nvSpPr>
              <p:spPr>
                <a:xfrm>
                  <a:off x="929144" y="5333267"/>
                  <a:ext cx="2475234" cy="276999"/>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请输入标题</a:t>
                  </a:r>
                  <a:endParaRPr kumimoji="0" lang="zh-CN" altLang="en-US" sz="12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59" name="Text Placeholder 4"/>
                <p:cNvSpPr txBox="1"/>
                <p:nvPr/>
              </p:nvSpPr>
              <p:spPr>
                <a:xfrm>
                  <a:off x="929146" y="5577847"/>
                  <a:ext cx="2475234" cy="369332"/>
                </a:xfrm>
                <a:prstGeom prst="rect">
                  <a:avLst/>
                </a:prstGeom>
                <a:solidFill>
                  <a:sysClr val="window" lastClr="FFFFFF"/>
                </a:solidFill>
              </p:spPr>
              <p:txBody>
                <a:bodyPr anchor="ctr">
                  <a:spAutoFit/>
                </a:bodyPr>
                <a:lstStyle>
                  <a:lvl1pPr marL="0" indent="0" algn="ctr" defTabSz="914400" rtl="0" eaLnBrk="1" latinLnBrk="0" hangingPunct="1">
                    <a:lnSpc>
                      <a:spcPct val="90000"/>
                    </a:lnSpc>
                    <a:spcBef>
                      <a:spcPts val="1000"/>
                    </a:spcBef>
                    <a:buFont typeface="Arial" panose="020B0604020202020204" pitchFamily="34" charset="0"/>
                    <a:buNone/>
                    <a:defRPr sz="105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rPr>
                    <a:t>单击添加详细文字说明，或复制文本黏贴自此右键</a:t>
                  </a:r>
                  <a:endParaRPr kumimoji="0" lang="en-US" sz="1000" b="0" i="0" u="none" strike="noStrike" kern="1200" cap="none" spc="0" normalizeH="0" baseline="0" noProof="0" dirty="0">
                    <a:ln>
                      <a:noFill/>
                    </a:ln>
                    <a:solidFill>
                      <a:srgbClr val="3B4550"/>
                    </a:solidFill>
                    <a:effectLst/>
                    <a:uLnTx/>
                    <a:uFillTx/>
                    <a:latin typeface="Times New Roman" panose="02020603050405020304"/>
                    <a:ea typeface="微软雅黑" panose="020B0503020204020204" pitchFamily="34" charset="-122"/>
                    <a:sym typeface="Times New Roman" panose="02020603050405020304"/>
                  </a:endParaRPr>
                </a:p>
              </p:txBody>
            </p:sp>
          </p:grpSp>
          <p:pic>
            <p:nvPicPr>
              <p:cNvPr id="57" name="Graphic 109"/>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614998" y="5544896"/>
                <a:ext cx="257818" cy="257818"/>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42" presetClass="entr" presetSubtype="0" fill="hold" nodeType="afterEffect">
                                  <p:stCondLst>
                                    <p:cond delay="0"/>
                                  </p:stCondLst>
                                  <p:iterate type="lt">
                                    <p:tmPct val="1786"/>
                                  </p:iterate>
                                  <p:childTnLst>
                                    <p:set>
                                      <p:cBhvr>
                                        <p:cTn id="23" dur="1" fill="hold">
                                          <p:stCondLst>
                                            <p:cond delay="0"/>
                                          </p:stCondLst>
                                        </p:cTn>
                                        <p:tgtEl>
                                          <p:spTgt spid="2"/>
                                        </p:tgtEl>
                                        <p:attrNameLst>
                                          <p:attrName>style.visibility</p:attrName>
                                        </p:attrNameLst>
                                      </p:cBhvr>
                                      <p:to>
                                        <p:strVal val="visible"/>
                                      </p:to>
                                    </p:set>
                                    <p:anim to="" calcmode="lin" valueType="num">
                                      <p:cBhvr>
                                        <p:cTn id="24"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25"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left)">
                                      <p:cBhvr>
                                        <p:cTn id="33" dur="500"/>
                                        <p:tgtEl>
                                          <p:spTgt spid="53"/>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核心技术优势二</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Group 20"/>
          <p:cNvGrpSpPr/>
          <p:nvPr/>
        </p:nvGrpSpPr>
        <p:grpSpPr>
          <a:xfrm>
            <a:off x="8056615" y="3855374"/>
            <a:ext cx="3644900" cy="2182813"/>
            <a:chOff x="7496175" y="3825875"/>
            <a:chExt cx="3644900" cy="2182813"/>
          </a:xfrm>
        </p:grpSpPr>
        <p:sp>
          <p:nvSpPr>
            <p:cNvPr id="3" name="Freeform 6"/>
            <p:cNvSpPr/>
            <p:nvPr/>
          </p:nvSpPr>
          <p:spPr bwMode="auto">
            <a:xfrm>
              <a:off x="9174163" y="3902075"/>
              <a:ext cx="1373188" cy="796925"/>
            </a:xfrm>
            <a:custGeom>
              <a:avLst/>
              <a:gdLst>
                <a:gd name="T0" fmla="*/ 0 w 361"/>
                <a:gd name="T1" fmla="*/ 209 h 209"/>
                <a:gd name="T2" fmla="*/ 25 w 361"/>
                <a:gd name="T3" fmla="*/ 143 h 209"/>
                <a:gd name="T4" fmla="*/ 329 w 361"/>
                <a:gd name="T5" fmla="*/ 61 h 209"/>
                <a:gd name="T6" fmla="*/ 361 w 361"/>
                <a:gd name="T7" fmla="*/ 84 h 209"/>
              </a:gdLst>
              <a:ahLst/>
              <a:cxnLst>
                <a:cxn ang="0">
                  <a:pos x="T0" y="T1"/>
                </a:cxn>
                <a:cxn ang="0">
                  <a:pos x="T2" y="T3"/>
                </a:cxn>
                <a:cxn ang="0">
                  <a:pos x="T4" y="T5"/>
                </a:cxn>
                <a:cxn ang="0">
                  <a:pos x="T6" y="T7"/>
                </a:cxn>
              </a:cxnLst>
              <a:rect l="0" t="0" r="r" b="b"/>
              <a:pathLst>
                <a:path w="361" h="209">
                  <a:moveTo>
                    <a:pt x="0" y="209"/>
                  </a:moveTo>
                  <a:cubicBezTo>
                    <a:pt x="5" y="186"/>
                    <a:pt x="13" y="164"/>
                    <a:pt x="25" y="143"/>
                  </a:cubicBezTo>
                  <a:cubicBezTo>
                    <a:pt x="87" y="36"/>
                    <a:pt x="223" y="0"/>
                    <a:pt x="329" y="61"/>
                  </a:cubicBezTo>
                  <a:cubicBezTo>
                    <a:pt x="340" y="68"/>
                    <a:pt x="351" y="75"/>
                    <a:pt x="361" y="84"/>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4" name="Freeform 7"/>
            <p:cNvSpPr/>
            <p:nvPr/>
          </p:nvSpPr>
          <p:spPr bwMode="auto">
            <a:xfrm>
              <a:off x="7496175" y="3825875"/>
              <a:ext cx="3644900" cy="2182813"/>
            </a:xfrm>
            <a:custGeom>
              <a:avLst/>
              <a:gdLst>
                <a:gd name="T0" fmla="*/ 0 w 958"/>
                <a:gd name="T1" fmla="*/ 474 h 573"/>
                <a:gd name="T2" fmla="*/ 536 w 958"/>
                <a:gd name="T3" fmla="*/ 42 h 573"/>
                <a:gd name="T4" fmla="*/ 790 w 958"/>
                <a:gd name="T5" fmla="*/ 47 h 573"/>
                <a:gd name="T6" fmla="*/ 885 w 958"/>
                <a:gd name="T7" fmla="*/ 405 h 573"/>
                <a:gd name="T8" fmla="*/ 528 w 958"/>
                <a:gd name="T9" fmla="*/ 500 h 573"/>
                <a:gd name="T10" fmla="*/ 403 w 958"/>
                <a:gd name="T11" fmla="*/ 218 h 573"/>
              </a:gdLst>
              <a:ahLst/>
              <a:cxnLst>
                <a:cxn ang="0">
                  <a:pos x="T0" y="T1"/>
                </a:cxn>
                <a:cxn ang="0">
                  <a:pos x="T2" y="T3"/>
                </a:cxn>
                <a:cxn ang="0">
                  <a:pos x="T4" y="T5"/>
                </a:cxn>
                <a:cxn ang="0">
                  <a:pos x="T6" y="T7"/>
                </a:cxn>
                <a:cxn ang="0">
                  <a:pos x="T8" y="T9"/>
                </a:cxn>
                <a:cxn ang="0">
                  <a:pos x="T10" y="T11"/>
                </a:cxn>
              </a:cxnLst>
              <a:rect l="0" t="0" r="r" b="b"/>
              <a:pathLst>
                <a:path w="958" h="573">
                  <a:moveTo>
                    <a:pt x="0" y="474"/>
                  </a:moveTo>
                  <a:cubicBezTo>
                    <a:pt x="270" y="362"/>
                    <a:pt x="331" y="152"/>
                    <a:pt x="536" y="42"/>
                  </a:cubicBezTo>
                  <a:cubicBezTo>
                    <a:pt x="613" y="2"/>
                    <a:pt x="709" y="0"/>
                    <a:pt x="790" y="47"/>
                  </a:cubicBezTo>
                  <a:cubicBezTo>
                    <a:pt x="915" y="119"/>
                    <a:pt x="958" y="279"/>
                    <a:pt x="885" y="405"/>
                  </a:cubicBezTo>
                  <a:cubicBezTo>
                    <a:pt x="813" y="530"/>
                    <a:pt x="653" y="573"/>
                    <a:pt x="528" y="500"/>
                  </a:cubicBezTo>
                  <a:cubicBezTo>
                    <a:pt x="427" y="442"/>
                    <a:pt x="379" y="327"/>
                    <a:pt x="403" y="218"/>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6" name="Freeform 8"/>
            <p:cNvSpPr/>
            <p:nvPr/>
          </p:nvSpPr>
          <p:spPr bwMode="auto">
            <a:xfrm>
              <a:off x="7496175" y="5502275"/>
              <a:ext cx="171450" cy="133350"/>
            </a:xfrm>
            <a:custGeom>
              <a:avLst/>
              <a:gdLst>
                <a:gd name="T0" fmla="*/ 108 w 108"/>
                <a:gd name="T1" fmla="*/ 84 h 84"/>
                <a:gd name="T2" fmla="*/ 0 w 108"/>
                <a:gd name="T3" fmla="*/ 82 h 84"/>
                <a:gd name="T4" fmla="*/ 69 w 108"/>
                <a:gd name="T5" fmla="*/ 0 h 84"/>
              </a:gdLst>
              <a:ahLst/>
              <a:cxnLst>
                <a:cxn ang="0">
                  <a:pos x="T0" y="T1"/>
                </a:cxn>
                <a:cxn ang="0">
                  <a:pos x="T2" y="T3"/>
                </a:cxn>
                <a:cxn ang="0">
                  <a:pos x="T4" y="T5"/>
                </a:cxn>
              </a:cxnLst>
              <a:rect l="0" t="0" r="r" b="b"/>
              <a:pathLst>
                <a:path w="108" h="84">
                  <a:moveTo>
                    <a:pt x="108" y="84"/>
                  </a:moveTo>
                  <a:lnTo>
                    <a:pt x="0" y="82"/>
                  </a:lnTo>
                  <a:lnTo>
                    <a:pt x="69" y="0"/>
                  </a:lnTo>
                </a:path>
              </a:pathLst>
            </a:custGeom>
            <a:noFill/>
            <a:ln w="46038"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grpSp>
      <p:grpSp>
        <p:nvGrpSpPr>
          <p:cNvPr id="9" name="Group 19"/>
          <p:cNvGrpSpPr/>
          <p:nvPr/>
        </p:nvGrpSpPr>
        <p:grpSpPr>
          <a:xfrm>
            <a:off x="7831190" y="897862"/>
            <a:ext cx="2911476" cy="2786063"/>
            <a:chOff x="7270750" y="868363"/>
            <a:chExt cx="2911476" cy="2786063"/>
          </a:xfrm>
        </p:grpSpPr>
        <p:sp>
          <p:nvSpPr>
            <p:cNvPr id="10" name="Freeform 9"/>
            <p:cNvSpPr/>
            <p:nvPr/>
          </p:nvSpPr>
          <p:spPr bwMode="auto">
            <a:xfrm>
              <a:off x="7423150" y="1716088"/>
              <a:ext cx="1111250" cy="995363"/>
            </a:xfrm>
            <a:custGeom>
              <a:avLst/>
              <a:gdLst>
                <a:gd name="T0" fmla="*/ 292 w 292"/>
                <a:gd name="T1" fmla="*/ 250 h 261"/>
                <a:gd name="T2" fmla="*/ 222 w 292"/>
                <a:gd name="T3" fmla="*/ 261 h 261"/>
                <a:gd name="T4" fmla="*/ 0 w 292"/>
                <a:gd name="T5" fmla="*/ 39 h 261"/>
                <a:gd name="T6" fmla="*/ 3 w 292"/>
                <a:gd name="T7" fmla="*/ 0 h 261"/>
              </a:gdLst>
              <a:ahLst/>
              <a:cxnLst>
                <a:cxn ang="0">
                  <a:pos x="T0" y="T1"/>
                </a:cxn>
                <a:cxn ang="0">
                  <a:pos x="T2" y="T3"/>
                </a:cxn>
                <a:cxn ang="0">
                  <a:pos x="T4" y="T5"/>
                </a:cxn>
                <a:cxn ang="0">
                  <a:pos x="T6" y="T7"/>
                </a:cxn>
              </a:cxnLst>
              <a:rect l="0" t="0" r="r" b="b"/>
              <a:pathLst>
                <a:path w="292" h="261">
                  <a:moveTo>
                    <a:pt x="292" y="250"/>
                  </a:moveTo>
                  <a:cubicBezTo>
                    <a:pt x="270" y="257"/>
                    <a:pt x="247" y="261"/>
                    <a:pt x="222" y="261"/>
                  </a:cubicBezTo>
                  <a:cubicBezTo>
                    <a:pt x="99" y="261"/>
                    <a:pt x="0" y="161"/>
                    <a:pt x="0" y="39"/>
                  </a:cubicBezTo>
                  <a:cubicBezTo>
                    <a:pt x="0" y="25"/>
                    <a:pt x="1" y="12"/>
                    <a:pt x="3" y="0"/>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12" name="Freeform 10"/>
            <p:cNvSpPr/>
            <p:nvPr/>
          </p:nvSpPr>
          <p:spPr bwMode="auto">
            <a:xfrm>
              <a:off x="7270750" y="868363"/>
              <a:ext cx="2911475" cy="2786063"/>
            </a:xfrm>
            <a:custGeom>
              <a:avLst/>
              <a:gdLst>
                <a:gd name="T0" fmla="*/ 765 w 765"/>
                <a:gd name="T1" fmla="*/ 732 h 732"/>
                <a:gd name="T2" fmla="*/ 123 w 765"/>
                <a:gd name="T3" fmla="*/ 484 h 732"/>
                <a:gd name="T4" fmla="*/ 0 w 765"/>
                <a:gd name="T5" fmla="*/ 262 h 732"/>
                <a:gd name="T6" fmla="*/ 262 w 765"/>
                <a:gd name="T7" fmla="*/ 0 h 732"/>
                <a:gd name="T8" fmla="*/ 524 w 765"/>
                <a:gd name="T9" fmla="*/ 262 h 732"/>
                <a:gd name="T10" fmla="*/ 342 w 765"/>
                <a:gd name="T11" fmla="*/ 511 h 732"/>
              </a:gdLst>
              <a:ahLst/>
              <a:cxnLst>
                <a:cxn ang="0">
                  <a:pos x="T0" y="T1"/>
                </a:cxn>
                <a:cxn ang="0">
                  <a:pos x="T2" y="T3"/>
                </a:cxn>
                <a:cxn ang="0">
                  <a:pos x="T4" y="T5"/>
                </a:cxn>
                <a:cxn ang="0">
                  <a:pos x="T6" y="T7"/>
                </a:cxn>
                <a:cxn ang="0">
                  <a:pos x="T8" y="T9"/>
                </a:cxn>
                <a:cxn ang="0">
                  <a:pos x="T10" y="T11"/>
                </a:cxn>
              </a:cxnLst>
              <a:rect l="0" t="0" r="r" b="b"/>
              <a:pathLst>
                <a:path w="765" h="732">
                  <a:moveTo>
                    <a:pt x="765" y="732"/>
                  </a:moveTo>
                  <a:cubicBezTo>
                    <a:pt x="533" y="554"/>
                    <a:pt x="321" y="607"/>
                    <a:pt x="123" y="484"/>
                  </a:cubicBezTo>
                  <a:cubicBezTo>
                    <a:pt x="49" y="437"/>
                    <a:pt x="0" y="355"/>
                    <a:pt x="0" y="262"/>
                  </a:cubicBezTo>
                  <a:cubicBezTo>
                    <a:pt x="0" y="117"/>
                    <a:pt x="118" y="0"/>
                    <a:pt x="262" y="0"/>
                  </a:cubicBezTo>
                  <a:cubicBezTo>
                    <a:pt x="407" y="0"/>
                    <a:pt x="524" y="117"/>
                    <a:pt x="524" y="262"/>
                  </a:cubicBezTo>
                  <a:cubicBezTo>
                    <a:pt x="524" y="378"/>
                    <a:pt x="448" y="477"/>
                    <a:pt x="342" y="511"/>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13" name="Freeform 11"/>
            <p:cNvSpPr/>
            <p:nvPr/>
          </p:nvSpPr>
          <p:spPr bwMode="auto">
            <a:xfrm>
              <a:off x="10015538" y="3503613"/>
              <a:ext cx="166688" cy="150813"/>
            </a:xfrm>
            <a:custGeom>
              <a:avLst/>
              <a:gdLst>
                <a:gd name="T0" fmla="*/ 52 w 105"/>
                <a:gd name="T1" fmla="*/ 0 h 95"/>
                <a:gd name="T2" fmla="*/ 105 w 105"/>
                <a:gd name="T3" fmla="*/ 95 h 95"/>
                <a:gd name="T4" fmla="*/ 0 w 105"/>
                <a:gd name="T5" fmla="*/ 76 h 95"/>
              </a:gdLst>
              <a:ahLst/>
              <a:cxnLst>
                <a:cxn ang="0">
                  <a:pos x="T0" y="T1"/>
                </a:cxn>
                <a:cxn ang="0">
                  <a:pos x="T2" y="T3"/>
                </a:cxn>
                <a:cxn ang="0">
                  <a:pos x="T4" y="T5"/>
                </a:cxn>
              </a:cxnLst>
              <a:rect l="0" t="0" r="r" b="b"/>
              <a:pathLst>
                <a:path w="105" h="95">
                  <a:moveTo>
                    <a:pt x="52" y="0"/>
                  </a:moveTo>
                  <a:lnTo>
                    <a:pt x="105" y="95"/>
                  </a:lnTo>
                  <a:lnTo>
                    <a:pt x="0" y="76"/>
                  </a:lnTo>
                </a:path>
              </a:pathLst>
            </a:custGeom>
            <a:noFill/>
            <a:ln w="46038"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grpSp>
      <p:grpSp>
        <p:nvGrpSpPr>
          <p:cNvPr id="14" name="Group 21"/>
          <p:cNvGrpSpPr/>
          <p:nvPr/>
        </p:nvGrpSpPr>
        <p:grpSpPr>
          <a:xfrm>
            <a:off x="5959529" y="2344074"/>
            <a:ext cx="2162175" cy="3694113"/>
            <a:chOff x="5399088" y="2314575"/>
            <a:chExt cx="2162175" cy="3694113"/>
          </a:xfrm>
        </p:grpSpPr>
        <p:sp>
          <p:nvSpPr>
            <p:cNvPr id="15" name="Freeform 13"/>
            <p:cNvSpPr/>
            <p:nvPr/>
          </p:nvSpPr>
          <p:spPr bwMode="auto">
            <a:xfrm>
              <a:off x="5399088" y="2314575"/>
              <a:ext cx="2162175" cy="3694113"/>
            </a:xfrm>
            <a:custGeom>
              <a:avLst/>
              <a:gdLst>
                <a:gd name="T0" fmla="*/ 455 w 568"/>
                <a:gd name="T1" fmla="*/ 0 h 970"/>
                <a:gd name="T2" fmla="*/ 560 w 568"/>
                <a:gd name="T3" fmla="*/ 680 h 970"/>
                <a:gd name="T4" fmla="*/ 430 w 568"/>
                <a:gd name="T5" fmla="*/ 897 h 970"/>
                <a:gd name="T6" fmla="*/ 72 w 568"/>
                <a:gd name="T7" fmla="*/ 802 h 970"/>
                <a:gd name="T8" fmla="*/ 168 w 568"/>
                <a:gd name="T9" fmla="*/ 444 h 970"/>
                <a:gd name="T10" fmla="*/ 475 w 568"/>
                <a:gd name="T11" fmla="*/ 477 h 970"/>
              </a:gdLst>
              <a:ahLst/>
              <a:cxnLst>
                <a:cxn ang="0">
                  <a:pos x="T0" y="T1"/>
                </a:cxn>
                <a:cxn ang="0">
                  <a:pos x="T2" y="T3"/>
                </a:cxn>
                <a:cxn ang="0">
                  <a:pos x="T4" y="T5"/>
                </a:cxn>
                <a:cxn ang="0">
                  <a:pos x="T6" y="T7"/>
                </a:cxn>
                <a:cxn ang="0">
                  <a:pos x="T8" y="T9"/>
                </a:cxn>
                <a:cxn ang="0">
                  <a:pos x="T10" y="T11"/>
                </a:cxn>
              </a:cxnLst>
              <a:rect l="0" t="0" r="r" b="b"/>
              <a:pathLst>
                <a:path w="568" h="970">
                  <a:moveTo>
                    <a:pt x="455" y="0"/>
                  </a:moveTo>
                  <a:cubicBezTo>
                    <a:pt x="416" y="290"/>
                    <a:pt x="568" y="447"/>
                    <a:pt x="560" y="680"/>
                  </a:cubicBezTo>
                  <a:cubicBezTo>
                    <a:pt x="557" y="767"/>
                    <a:pt x="511" y="851"/>
                    <a:pt x="430" y="897"/>
                  </a:cubicBezTo>
                  <a:cubicBezTo>
                    <a:pt x="304" y="970"/>
                    <a:pt x="144" y="927"/>
                    <a:pt x="72" y="802"/>
                  </a:cubicBezTo>
                  <a:cubicBezTo>
                    <a:pt x="0" y="676"/>
                    <a:pt x="43" y="516"/>
                    <a:pt x="168" y="444"/>
                  </a:cubicBezTo>
                  <a:cubicBezTo>
                    <a:pt x="269" y="386"/>
                    <a:pt x="393" y="402"/>
                    <a:pt x="475" y="477"/>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16" name="Freeform 12"/>
            <p:cNvSpPr/>
            <p:nvPr/>
          </p:nvSpPr>
          <p:spPr bwMode="auto">
            <a:xfrm>
              <a:off x="6823075" y="4233863"/>
              <a:ext cx="681038" cy="1431925"/>
            </a:xfrm>
            <a:custGeom>
              <a:avLst/>
              <a:gdLst>
                <a:gd name="T0" fmla="*/ 72 w 179"/>
                <a:gd name="T1" fmla="*/ 0 h 376"/>
                <a:gd name="T2" fmla="*/ 117 w 179"/>
                <a:gd name="T3" fmla="*/ 56 h 376"/>
                <a:gd name="T4" fmla="*/ 36 w 179"/>
                <a:gd name="T5" fmla="*/ 359 h 376"/>
                <a:gd name="T6" fmla="*/ 0 w 179"/>
                <a:gd name="T7" fmla="*/ 376 h 376"/>
              </a:gdLst>
              <a:ahLst/>
              <a:cxnLst>
                <a:cxn ang="0">
                  <a:pos x="T0" y="T1"/>
                </a:cxn>
                <a:cxn ang="0">
                  <a:pos x="T2" y="T3"/>
                </a:cxn>
                <a:cxn ang="0">
                  <a:pos x="T4" y="T5"/>
                </a:cxn>
                <a:cxn ang="0">
                  <a:pos x="T6" y="T7"/>
                </a:cxn>
              </a:cxnLst>
              <a:rect l="0" t="0" r="r" b="b"/>
              <a:pathLst>
                <a:path w="179" h="376">
                  <a:moveTo>
                    <a:pt x="72" y="0"/>
                  </a:moveTo>
                  <a:cubicBezTo>
                    <a:pt x="90" y="16"/>
                    <a:pt x="105" y="34"/>
                    <a:pt x="117" y="56"/>
                  </a:cubicBezTo>
                  <a:cubicBezTo>
                    <a:pt x="179" y="162"/>
                    <a:pt x="142" y="298"/>
                    <a:pt x="36" y="359"/>
                  </a:cubicBezTo>
                  <a:cubicBezTo>
                    <a:pt x="24" y="366"/>
                    <a:pt x="12" y="371"/>
                    <a:pt x="0" y="376"/>
                  </a:cubicBezTo>
                </a:path>
              </a:pathLst>
            </a:custGeom>
            <a:noFill/>
            <a:ln w="46038" cap="rnd">
              <a:solidFill>
                <a:schemeClr val="tx1">
                  <a:lumMod val="65000"/>
                  <a:lumOff val="3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17" name="Freeform 14"/>
            <p:cNvSpPr/>
            <p:nvPr/>
          </p:nvSpPr>
          <p:spPr bwMode="auto">
            <a:xfrm>
              <a:off x="7038975" y="2314575"/>
              <a:ext cx="149225" cy="163513"/>
            </a:xfrm>
            <a:custGeom>
              <a:avLst/>
              <a:gdLst>
                <a:gd name="T0" fmla="*/ 0 w 94"/>
                <a:gd name="T1" fmla="*/ 94 h 103"/>
                <a:gd name="T2" fmla="*/ 58 w 94"/>
                <a:gd name="T3" fmla="*/ 0 h 103"/>
                <a:gd name="T4" fmla="*/ 94 w 94"/>
                <a:gd name="T5" fmla="*/ 103 h 103"/>
              </a:gdLst>
              <a:ahLst/>
              <a:cxnLst>
                <a:cxn ang="0">
                  <a:pos x="T0" y="T1"/>
                </a:cxn>
                <a:cxn ang="0">
                  <a:pos x="T2" y="T3"/>
                </a:cxn>
                <a:cxn ang="0">
                  <a:pos x="T4" y="T5"/>
                </a:cxn>
              </a:cxnLst>
              <a:rect l="0" t="0" r="r" b="b"/>
              <a:pathLst>
                <a:path w="94" h="103">
                  <a:moveTo>
                    <a:pt x="0" y="94"/>
                  </a:moveTo>
                  <a:lnTo>
                    <a:pt x="58" y="0"/>
                  </a:lnTo>
                  <a:lnTo>
                    <a:pt x="94" y="103"/>
                  </a:lnTo>
                </a:path>
              </a:pathLst>
            </a:custGeom>
            <a:noFill/>
            <a:ln w="46038"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grpSp>
      <p:sp>
        <p:nvSpPr>
          <p:cNvPr id="18" name="Freeform 15"/>
          <p:cNvSpPr>
            <a:spLocks noEditPoints="1"/>
          </p:cNvSpPr>
          <p:nvPr/>
        </p:nvSpPr>
        <p:spPr bwMode="auto">
          <a:xfrm>
            <a:off x="8566202" y="1472535"/>
            <a:ext cx="604839" cy="711200"/>
          </a:xfrm>
          <a:custGeom>
            <a:avLst/>
            <a:gdLst>
              <a:gd name="T0" fmla="*/ 381 w 381"/>
              <a:gd name="T1" fmla="*/ 184 h 448"/>
              <a:gd name="T2" fmla="*/ 381 w 381"/>
              <a:gd name="T3" fmla="*/ 448 h 448"/>
              <a:gd name="T4" fmla="*/ 0 w 381"/>
              <a:gd name="T5" fmla="*/ 448 h 448"/>
              <a:gd name="T6" fmla="*/ 0 w 381"/>
              <a:gd name="T7" fmla="*/ 184 h 448"/>
              <a:gd name="T8" fmla="*/ 381 w 381"/>
              <a:gd name="T9" fmla="*/ 448 h 448"/>
              <a:gd name="T10" fmla="*/ 192 w 381"/>
              <a:gd name="T11" fmla="*/ 316 h 448"/>
              <a:gd name="T12" fmla="*/ 0 w 381"/>
              <a:gd name="T13" fmla="*/ 448 h 448"/>
              <a:gd name="T14" fmla="*/ 381 w 381"/>
              <a:gd name="T15" fmla="*/ 184 h 448"/>
              <a:gd name="T16" fmla="*/ 254 w 381"/>
              <a:gd name="T17" fmla="*/ 319 h 448"/>
              <a:gd name="T18" fmla="*/ 0 w 381"/>
              <a:gd name="T19" fmla="*/ 184 h 448"/>
              <a:gd name="T20" fmla="*/ 129 w 381"/>
              <a:gd name="T21" fmla="*/ 319 h 448"/>
              <a:gd name="T22" fmla="*/ 336 w 381"/>
              <a:gd name="T23" fmla="*/ 175 h 448"/>
              <a:gd name="T24" fmla="*/ 336 w 381"/>
              <a:gd name="T25" fmla="*/ 84 h 448"/>
              <a:gd name="T26" fmla="*/ 252 w 381"/>
              <a:gd name="T27" fmla="*/ 0 h 448"/>
              <a:gd name="T28" fmla="*/ 48 w 381"/>
              <a:gd name="T29" fmla="*/ 0 h 448"/>
              <a:gd name="T30" fmla="*/ 48 w 381"/>
              <a:gd name="T31" fmla="*/ 175 h 448"/>
              <a:gd name="T32" fmla="*/ 336 w 381"/>
              <a:gd name="T33" fmla="*/ 84 h 448"/>
              <a:gd name="T34" fmla="*/ 252 w 381"/>
              <a:gd name="T35" fmla="*/ 0 h 448"/>
              <a:gd name="T36" fmla="*/ 252 w 381"/>
              <a:gd name="T37" fmla="*/ 84 h 448"/>
              <a:gd name="T38" fmla="*/ 336 w 381"/>
              <a:gd name="T39" fmla="*/ 84 h 448"/>
              <a:gd name="T40" fmla="*/ 127 w 381"/>
              <a:gd name="T41" fmla="*/ 129 h 448"/>
              <a:gd name="T42" fmla="*/ 89 w 381"/>
              <a:gd name="T43" fmla="*/ 129 h 448"/>
              <a:gd name="T44" fmla="*/ 283 w 381"/>
              <a:gd name="T45" fmla="*/ 129 h 448"/>
              <a:gd name="T46" fmla="*/ 168 w 381"/>
              <a:gd name="T47" fmla="*/ 129 h 448"/>
              <a:gd name="T48" fmla="*/ 89 w 381"/>
              <a:gd name="T49" fmla="*/ 172 h 448"/>
              <a:gd name="T50" fmla="*/ 197 w 381"/>
              <a:gd name="T51" fmla="*/ 172 h 448"/>
              <a:gd name="T52" fmla="*/ 283 w 381"/>
              <a:gd name="T53" fmla="*/ 172 h 448"/>
              <a:gd name="T54" fmla="*/ 240 w 381"/>
              <a:gd name="T55" fmla="*/ 172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48">
                <a:moveTo>
                  <a:pt x="381" y="184"/>
                </a:moveTo>
                <a:lnTo>
                  <a:pt x="381" y="448"/>
                </a:lnTo>
                <a:lnTo>
                  <a:pt x="0" y="448"/>
                </a:lnTo>
                <a:lnTo>
                  <a:pt x="0" y="184"/>
                </a:lnTo>
                <a:moveTo>
                  <a:pt x="381" y="448"/>
                </a:moveTo>
                <a:lnTo>
                  <a:pt x="192" y="316"/>
                </a:lnTo>
                <a:lnTo>
                  <a:pt x="0" y="448"/>
                </a:lnTo>
                <a:moveTo>
                  <a:pt x="381" y="184"/>
                </a:moveTo>
                <a:lnTo>
                  <a:pt x="254" y="319"/>
                </a:lnTo>
                <a:moveTo>
                  <a:pt x="0" y="184"/>
                </a:moveTo>
                <a:lnTo>
                  <a:pt x="129" y="319"/>
                </a:lnTo>
                <a:moveTo>
                  <a:pt x="336" y="175"/>
                </a:moveTo>
                <a:lnTo>
                  <a:pt x="336" y="84"/>
                </a:lnTo>
                <a:moveTo>
                  <a:pt x="252" y="0"/>
                </a:moveTo>
                <a:lnTo>
                  <a:pt x="48" y="0"/>
                </a:lnTo>
                <a:lnTo>
                  <a:pt x="48" y="175"/>
                </a:lnTo>
                <a:moveTo>
                  <a:pt x="336" y="84"/>
                </a:moveTo>
                <a:lnTo>
                  <a:pt x="252" y="0"/>
                </a:lnTo>
                <a:lnTo>
                  <a:pt x="252" y="84"/>
                </a:lnTo>
                <a:lnTo>
                  <a:pt x="336" y="84"/>
                </a:lnTo>
                <a:moveTo>
                  <a:pt x="127" y="129"/>
                </a:moveTo>
                <a:lnTo>
                  <a:pt x="89" y="129"/>
                </a:lnTo>
                <a:moveTo>
                  <a:pt x="283" y="129"/>
                </a:moveTo>
                <a:lnTo>
                  <a:pt x="168" y="129"/>
                </a:lnTo>
                <a:moveTo>
                  <a:pt x="89" y="172"/>
                </a:moveTo>
                <a:lnTo>
                  <a:pt x="197" y="172"/>
                </a:lnTo>
                <a:moveTo>
                  <a:pt x="283" y="172"/>
                </a:moveTo>
                <a:lnTo>
                  <a:pt x="240" y="172"/>
                </a:lnTo>
              </a:path>
            </a:pathLst>
          </a:custGeom>
          <a:noFill/>
          <a:ln w="22225"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19" name="Freeform 16"/>
          <p:cNvSpPr>
            <a:spLocks noEditPoints="1"/>
          </p:cNvSpPr>
          <p:nvPr/>
        </p:nvSpPr>
        <p:spPr bwMode="auto">
          <a:xfrm>
            <a:off x="6629454" y="4457037"/>
            <a:ext cx="779463" cy="811213"/>
          </a:xfrm>
          <a:custGeom>
            <a:avLst/>
            <a:gdLst>
              <a:gd name="T0" fmla="*/ 76 w 205"/>
              <a:gd name="T1" fmla="*/ 22 h 213"/>
              <a:gd name="T2" fmla="*/ 179 w 205"/>
              <a:gd name="T3" fmla="*/ 86 h 213"/>
              <a:gd name="T4" fmla="*/ 205 w 205"/>
              <a:gd name="T5" fmla="*/ 136 h 213"/>
              <a:gd name="T6" fmla="*/ 183 w 205"/>
              <a:gd name="T7" fmla="*/ 136 h 213"/>
              <a:gd name="T8" fmla="*/ 183 w 205"/>
              <a:gd name="T9" fmla="*/ 172 h 213"/>
              <a:gd name="T10" fmla="*/ 172 w 205"/>
              <a:gd name="T11" fmla="*/ 183 h 213"/>
              <a:gd name="T12" fmla="*/ 149 w 205"/>
              <a:gd name="T13" fmla="*/ 183 h 213"/>
              <a:gd name="T14" fmla="*/ 149 w 205"/>
              <a:gd name="T15" fmla="*/ 213 h 213"/>
              <a:gd name="T16" fmla="*/ 55 w 205"/>
              <a:gd name="T17" fmla="*/ 213 h 213"/>
              <a:gd name="T18" fmla="*/ 55 w 205"/>
              <a:gd name="T19" fmla="*/ 182 h 213"/>
              <a:gd name="T20" fmla="*/ 45 w 205"/>
              <a:gd name="T21" fmla="*/ 160 h 213"/>
              <a:gd name="T22" fmla="*/ 114 w 205"/>
              <a:gd name="T23" fmla="*/ 96 h 213"/>
              <a:gd name="T24" fmla="*/ 114 w 205"/>
              <a:gd name="T25" fmla="*/ 82 h 213"/>
              <a:gd name="T26" fmla="*/ 98 w 205"/>
              <a:gd name="T27" fmla="*/ 76 h 213"/>
              <a:gd name="T28" fmla="*/ 96 w 205"/>
              <a:gd name="T29" fmla="*/ 70 h 213"/>
              <a:gd name="T30" fmla="*/ 103 w 205"/>
              <a:gd name="T31" fmla="*/ 54 h 213"/>
              <a:gd name="T32" fmla="*/ 92 w 205"/>
              <a:gd name="T33" fmla="*/ 44 h 213"/>
              <a:gd name="T34" fmla="*/ 76 w 205"/>
              <a:gd name="T35" fmla="*/ 51 h 213"/>
              <a:gd name="T36" fmla="*/ 71 w 205"/>
              <a:gd name="T37" fmla="*/ 48 h 213"/>
              <a:gd name="T38" fmla="*/ 64 w 205"/>
              <a:gd name="T39" fmla="*/ 32 h 213"/>
              <a:gd name="T40" fmla="*/ 50 w 205"/>
              <a:gd name="T41" fmla="*/ 32 h 213"/>
              <a:gd name="T42" fmla="*/ 43 w 205"/>
              <a:gd name="T43" fmla="*/ 48 h 213"/>
              <a:gd name="T44" fmla="*/ 38 w 205"/>
              <a:gd name="T45" fmla="*/ 51 h 213"/>
              <a:gd name="T46" fmla="*/ 22 w 205"/>
              <a:gd name="T47" fmla="*/ 44 h 213"/>
              <a:gd name="T48" fmla="*/ 11 w 205"/>
              <a:gd name="T49" fmla="*/ 54 h 213"/>
              <a:gd name="T50" fmla="*/ 19 w 205"/>
              <a:gd name="T51" fmla="*/ 70 h 213"/>
              <a:gd name="T52" fmla="*/ 16 w 205"/>
              <a:gd name="T53" fmla="*/ 76 h 213"/>
              <a:gd name="T54" fmla="*/ 0 w 205"/>
              <a:gd name="T55" fmla="*/ 82 h 213"/>
              <a:gd name="T56" fmla="*/ 0 w 205"/>
              <a:gd name="T57" fmla="*/ 96 h 213"/>
              <a:gd name="T58" fmla="*/ 16 w 205"/>
              <a:gd name="T59" fmla="*/ 103 h 213"/>
              <a:gd name="T60" fmla="*/ 19 w 205"/>
              <a:gd name="T61" fmla="*/ 108 h 213"/>
              <a:gd name="T62" fmla="*/ 11 w 205"/>
              <a:gd name="T63" fmla="*/ 125 h 213"/>
              <a:gd name="T64" fmla="*/ 22 w 205"/>
              <a:gd name="T65" fmla="*/ 135 h 213"/>
              <a:gd name="T66" fmla="*/ 38 w 205"/>
              <a:gd name="T67" fmla="*/ 128 h 213"/>
              <a:gd name="T68" fmla="*/ 43 w 205"/>
              <a:gd name="T69" fmla="*/ 130 h 213"/>
              <a:gd name="T70" fmla="*/ 50 w 205"/>
              <a:gd name="T71" fmla="*/ 146 h 213"/>
              <a:gd name="T72" fmla="*/ 64 w 205"/>
              <a:gd name="T73" fmla="*/ 146 h 213"/>
              <a:gd name="T74" fmla="*/ 71 w 205"/>
              <a:gd name="T75" fmla="*/ 130 h 213"/>
              <a:gd name="T76" fmla="*/ 76 w 205"/>
              <a:gd name="T77" fmla="*/ 128 h 213"/>
              <a:gd name="T78" fmla="*/ 92 w 205"/>
              <a:gd name="T79" fmla="*/ 135 h 213"/>
              <a:gd name="T80" fmla="*/ 103 w 205"/>
              <a:gd name="T81" fmla="*/ 125 h 213"/>
              <a:gd name="T82" fmla="*/ 96 w 205"/>
              <a:gd name="T83" fmla="*/ 108 h 213"/>
              <a:gd name="T84" fmla="*/ 98 w 205"/>
              <a:gd name="T85" fmla="*/ 103 h 213"/>
              <a:gd name="T86" fmla="*/ 114 w 205"/>
              <a:gd name="T87" fmla="*/ 96 h 213"/>
              <a:gd name="T88" fmla="*/ 57 w 205"/>
              <a:gd name="T89" fmla="*/ 65 h 213"/>
              <a:gd name="T90" fmla="*/ 33 w 205"/>
              <a:gd name="T91" fmla="*/ 89 h 213"/>
              <a:gd name="T92" fmla="*/ 57 w 205"/>
              <a:gd name="T93" fmla="*/ 113 h 213"/>
              <a:gd name="T94" fmla="*/ 81 w 205"/>
              <a:gd name="T95" fmla="*/ 89 h 213"/>
              <a:gd name="T96" fmla="*/ 57 w 205"/>
              <a:gd name="T97" fmla="*/ 65 h 213"/>
              <a:gd name="T98" fmla="*/ 149 w 205"/>
              <a:gd name="T99" fmla="*/ 183 h 213"/>
              <a:gd name="T100" fmla="*/ 136 w 205"/>
              <a:gd name="T101" fmla="*/ 1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5" h="213">
                <a:moveTo>
                  <a:pt x="76" y="22"/>
                </a:moveTo>
                <a:cubicBezTo>
                  <a:pt x="190" y="0"/>
                  <a:pt x="179" y="86"/>
                  <a:pt x="179" y="86"/>
                </a:cubicBezTo>
                <a:cubicBezTo>
                  <a:pt x="205" y="136"/>
                  <a:pt x="205" y="136"/>
                  <a:pt x="205" y="136"/>
                </a:cubicBezTo>
                <a:cubicBezTo>
                  <a:pt x="183" y="136"/>
                  <a:pt x="183" y="136"/>
                  <a:pt x="183" y="136"/>
                </a:cubicBezTo>
                <a:cubicBezTo>
                  <a:pt x="183" y="172"/>
                  <a:pt x="183" y="172"/>
                  <a:pt x="183" y="172"/>
                </a:cubicBezTo>
                <a:cubicBezTo>
                  <a:pt x="183" y="178"/>
                  <a:pt x="178" y="183"/>
                  <a:pt x="172" y="183"/>
                </a:cubicBezTo>
                <a:cubicBezTo>
                  <a:pt x="149" y="183"/>
                  <a:pt x="149" y="183"/>
                  <a:pt x="149" y="183"/>
                </a:cubicBezTo>
                <a:cubicBezTo>
                  <a:pt x="149" y="213"/>
                  <a:pt x="149" y="213"/>
                  <a:pt x="149" y="213"/>
                </a:cubicBezTo>
                <a:moveTo>
                  <a:pt x="55" y="213"/>
                </a:moveTo>
                <a:cubicBezTo>
                  <a:pt x="55" y="182"/>
                  <a:pt x="55" y="182"/>
                  <a:pt x="55" y="182"/>
                </a:cubicBezTo>
                <a:cubicBezTo>
                  <a:pt x="45" y="160"/>
                  <a:pt x="45" y="160"/>
                  <a:pt x="45" y="160"/>
                </a:cubicBezTo>
                <a:moveTo>
                  <a:pt x="114" y="96"/>
                </a:moveTo>
                <a:cubicBezTo>
                  <a:pt x="114" y="82"/>
                  <a:pt x="114" y="82"/>
                  <a:pt x="114" y="82"/>
                </a:cubicBezTo>
                <a:cubicBezTo>
                  <a:pt x="98" y="76"/>
                  <a:pt x="98" y="76"/>
                  <a:pt x="98" y="76"/>
                </a:cubicBezTo>
                <a:cubicBezTo>
                  <a:pt x="97" y="74"/>
                  <a:pt x="96" y="72"/>
                  <a:pt x="96" y="70"/>
                </a:cubicBezTo>
                <a:cubicBezTo>
                  <a:pt x="103" y="54"/>
                  <a:pt x="103" y="54"/>
                  <a:pt x="103" y="54"/>
                </a:cubicBezTo>
                <a:cubicBezTo>
                  <a:pt x="92" y="44"/>
                  <a:pt x="92" y="44"/>
                  <a:pt x="92" y="44"/>
                </a:cubicBezTo>
                <a:cubicBezTo>
                  <a:pt x="76" y="51"/>
                  <a:pt x="76" y="51"/>
                  <a:pt x="76" y="51"/>
                </a:cubicBezTo>
                <a:cubicBezTo>
                  <a:pt x="75" y="50"/>
                  <a:pt x="73" y="49"/>
                  <a:pt x="71" y="48"/>
                </a:cubicBezTo>
                <a:cubicBezTo>
                  <a:pt x="64" y="32"/>
                  <a:pt x="64" y="32"/>
                  <a:pt x="64" y="32"/>
                </a:cubicBezTo>
                <a:cubicBezTo>
                  <a:pt x="50" y="32"/>
                  <a:pt x="50" y="32"/>
                  <a:pt x="50" y="32"/>
                </a:cubicBezTo>
                <a:cubicBezTo>
                  <a:pt x="43" y="48"/>
                  <a:pt x="43" y="48"/>
                  <a:pt x="43" y="48"/>
                </a:cubicBezTo>
                <a:cubicBezTo>
                  <a:pt x="41" y="49"/>
                  <a:pt x="40" y="50"/>
                  <a:pt x="38" y="51"/>
                </a:cubicBezTo>
                <a:cubicBezTo>
                  <a:pt x="22" y="44"/>
                  <a:pt x="22" y="44"/>
                  <a:pt x="22" y="44"/>
                </a:cubicBezTo>
                <a:cubicBezTo>
                  <a:pt x="11" y="54"/>
                  <a:pt x="11" y="54"/>
                  <a:pt x="11" y="54"/>
                </a:cubicBezTo>
                <a:cubicBezTo>
                  <a:pt x="19" y="70"/>
                  <a:pt x="19" y="70"/>
                  <a:pt x="19" y="70"/>
                </a:cubicBezTo>
                <a:cubicBezTo>
                  <a:pt x="18" y="72"/>
                  <a:pt x="17" y="74"/>
                  <a:pt x="16" y="76"/>
                </a:cubicBezTo>
                <a:cubicBezTo>
                  <a:pt x="0" y="82"/>
                  <a:pt x="0" y="82"/>
                  <a:pt x="0" y="82"/>
                </a:cubicBezTo>
                <a:cubicBezTo>
                  <a:pt x="0" y="96"/>
                  <a:pt x="0" y="96"/>
                  <a:pt x="0" y="96"/>
                </a:cubicBezTo>
                <a:cubicBezTo>
                  <a:pt x="16" y="103"/>
                  <a:pt x="16" y="103"/>
                  <a:pt x="16" y="103"/>
                </a:cubicBezTo>
                <a:cubicBezTo>
                  <a:pt x="17" y="105"/>
                  <a:pt x="18" y="107"/>
                  <a:pt x="19" y="108"/>
                </a:cubicBezTo>
                <a:cubicBezTo>
                  <a:pt x="11" y="125"/>
                  <a:pt x="11" y="125"/>
                  <a:pt x="11" y="125"/>
                </a:cubicBezTo>
                <a:cubicBezTo>
                  <a:pt x="22" y="135"/>
                  <a:pt x="22" y="135"/>
                  <a:pt x="22" y="135"/>
                </a:cubicBezTo>
                <a:cubicBezTo>
                  <a:pt x="38" y="128"/>
                  <a:pt x="38" y="128"/>
                  <a:pt x="38" y="128"/>
                </a:cubicBezTo>
                <a:cubicBezTo>
                  <a:pt x="40" y="129"/>
                  <a:pt x="41" y="129"/>
                  <a:pt x="43" y="130"/>
                </a:cubicBezTo>
                <a:cubicBezTo>
                  <a:pt x="50" y="146"/>
                  <a:pt x="50" y="146"/>
                  <a:pt x="50" y="146"/>
                </a:cubicBezTo>
                <a:cubicBezTo>
                  <a:pt x="64" y="146"/>
                  <a:pt x="64" y="146"/>
                  <a:pt x="64" y="146"/>
                </a:cubicBezTo>
                <a:cubicBezTo>
                  <a:pt x="71" y="130"/>
                  <a:pt x="71" y="130"/>
                  <a:pt x="71" y="130"/>
                </a:cubicBezTo>
                <a:cubicBezTo>
                  <a:pt x="73" y="129"/>
                  <a:pt x="75" y="129"/>
                  <a:pt x="76" y="128"/>
                </a:cubicBezTo>
                <a:cubicBezTo>
                  <a:pt x="92" y="135"/>
                  <a:pt x="92" y="135"/>
                  <a:pt x="92" y="135"/>
                </a:cubicBezTo>
                <a:cubicBezTo>
                  <a:pt x="103" y="125"/>
                  <a:pt x="103" y="125"/>
                  <a:pt x="103" y="125"/>
                </a:cubicBezTo>
                <a:cubicBezTo>
                  <a:pt x="96" y="108"/>
                  <a:pt x="96" y="108"/>
                  <a:pt x="96" y="108"/>
                </a:cubicBezTo>
                <a:cubicBezTo>
                  <a:pt x="96" y="107"/>
                  <a:pt x="97" y="105"/>
                  <a:pt x="98" y="103"/>
                </a:cubicBezTo>
                <a:lnTo>
                  <a:pt x="114" y="96"/>
                </a:lnTo>
                <a:close/>
                <a:moveTo>
                  <a:pt x="57" y="65"/>
                </a:moveTo>
                <a:cubicBezTo>
                  <a:pt x="44" y="65"/>
                  <a:pt x="33" y="76"/>
                  <a:pt x="33" y="89"/>
                </a:cubicBezTo>
                <a:cubicBezTo>
                  <a:pt x="33" y="102"/>
                  <a:pt x="44" y="113"/>
                  <a:pt x="57" y="113"/>
                </a:cubicBezTo>
                <a:cubicBezTo>
                  <a:pt x="70" y="113"/>
                  <a:pt x="81" y="102"/>
                  <a:pt x="81" y="89"/>
                </a:cubicBezTo>
                <a:cubicBezTo>
                  <a:pt x="81" y="76"/>
                  <a:pt x="70" y="65"/>
                  <a:pt x="57" y="65"/>
                </a:cubicBezTo>
                <a:close/>
                <a:moveTo>
                  <a:pt x="149" y="183"/>
                </a:moveTo>
                <a:cubicBezTo>
                  <a:pt x="136" y="183"/>
                  <a:pt x="136" y="183"/>
                  <a:pt x="136" y="183"/>
                </a:cubicBezTo>
              </a:path>
            </a:pathLst>
          </a:custGeom>
          <a:noFill/>
          <a:ln w="22225"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20" name="Freeform 17"/>
          <p:cNvSpPr>
            <a:spLocks noEditPoints="1"/>
          </p:cNvSpPr>
          <p:nvPr/>
        </p:nvSpPr>
        <p:spPr bwMode="auto">
          <a:xfrm>
            <a:off x="10145764" y="4598324"/>
            <a:ext cx="776288" cy="620713"/>
          </a:xfrm>
          <a:custGeom>
            <a:avLst/>
            <a:gdLst>
              <a:gd name="T0" fmla="*/ 204 w 204"/>
              <a:gd name="T1" fmla="*/ 163 h 163"/>
              <a:gd name="T2" fmla="*/ 0 w 204"/>
              <a:gd name="T3" fmla="*/ 163 h 163"/>
              <a:gd name="T4" fmla="*/ 50 w 204"/>
              <a:gd name="T5" fmla="*/ 119 h 163"/>
              <a:gd name="T6" fmla="*/ 22 w 204"/>
              <a:gd name="T7" fmla="*/ 119 h 163"/>
              <a:gd name="T8" fmla="*/ 22 w 204"/>
              <a:gd name="T9" fmla="*/ 163 h 163"/>
              <a:gd name="T10" fmla="*/ 50 w 204"/>
              <a:gd name="T11" fmla="*/ 163 h 163"/>
              <a:gd name="T12" fmla="*/ 50 w 204"/>
              <a:gd name="T13" fmla="*/ 119 h 163"/>
              <a:gd name="T14" fmla="*/ 93 w 204"/>
              <a:gd name="T15" fmla="*/ 76 h 163"/>
              <a:gd name="T16" fmla="*/ 66 w 204"/>
              <a:gd name="T17" fmla="*/ 76 h 163"/>
              <a:gd name="T18" fmla="*/ 66 w 204"/>
              <a:gd name="T19" fmla="*/ 163 h 163"/>
              <a:gd name="T20" fmla="*/ 93 w 204"/>
              <a:gd name="T21" fmla="*/ 163 h 163"/>
              <a:gd name="T22" fmla="*/ 93 w 204"/>
              <a:gd name="T23" fmla="*/ 76 h 163"/>
              <a:gd name="T24" fmla="*/ 137 w 204"/>
              <a:gd name="T25" fmla="*/ 95 h 163"/>
              <a:gd name="T26" fmla="*/ 109 w 204"/>
              <a:gd name="T27" fmla="*/ 95 h 163"/>
              <a:gd name="T28" fmla="*/ 109 w 204"/>
              <a:gd name="T29" fmla="*/ 163 h 163"/>
              <a:gd name="T30" fmla="*/ 137 w 204"/>
              <a:gd name="T31" fmla="*/ 163 h 163"/>
              <a:gd name="T32" fmla="*/ 137 w 204"/>
              <a:gd name="T33" fmla="*/ 95 h 163"/>
              <a:gd name="T34" fmla="*/ 181 w 204"/>
              <a:gd name="T35" fmla="*/ 50 h 163"/>
              <a:gd name="T36" fmla="*/ 153 w 204"/>
              <a:gd name="T37" fmla="*/ 50 h 163"/>
              <a:gd name="T38" fmla="*/ 153 w 204"/>
              <a:gd name="T39" fmla="*/ 163 h 163"/>
              <a:gd name="T40" fmla="*/ 181 w 204"/>
              <a:gd name="T41" fmla="*/ 163 h 163"/>
              <a:gd name="T42" fmla="*/ 181 w 204"/>
              <a:gd name="T43" fmla="*/ 50 h 163"/>
              <a:gd name="T44" fmla="*/ 36 w 204"/>
              <a:gd name="T45" fmla="*/ 71 h 163"/>
              <a:gd name="T46" fmla="*/ 28 w 204"/>
              <a:gd name="T47" fmla="*/ 79 h 163"/>
              <a:gd name="T48" fmla="*/ 36 w 204"/>
              <a:gd name="T49" fmla="*/ 87 h 163"/>
              <a:gd name="T50" fmla="*/ 44 w 204"/>
              <a:gd name="T51" fmla="*/ 79 h 163"/>
              <a:gd name="T52" fmla="*/ 36 w 204"/>
              <a:gd name="T53" fmla="*/ 71 h 163"/>
              <a:gd name="T54" fmla="*/ 80 w 204"/>
              <a:gd name="T55" fmla="*/ 29 h 163"/>
              <a:gd name="T56" fmla="*/ 72 w 204"/>
              <a:gd name="T57" fmla="*/ 37 h 163"/>
              <a:gd name="T58" fmla="*/ 80 w 204"/>
              <a:gd name="T59" fmla="*/ 45 h 163"/>
              <a:gd name="T60" fmla="*/ 88 w 204"/>
              <a:gd name="T61" fmla="*/ 37 h 163"/>
              <a:gd name="T62" fmla="*/ 80 w 204"/>
              <a:gd name="T63" fmla="*/ 29 h 163"/>
              <a:gd name="T64" fmla="*/ 123 w 204"/>
              <a:gd name="T65" fmla="*/ 50 h 163"/>
              <a:gd name="T66" fmla="*/ 115 w 204"/>
              <a:gd name="T67" fmla="*/ 58 h 163"/>
              <a:gd name="T68" fmla="*/ 123 w 204"/>
              <a:gd name="T69" fmla="*/ 66 h 163"/>
              <a:gd name="T70" fmla="*/ 131 w 204"/>
              <a:gd name="T71" fmla="*/ 58 h 163"/>
              <a:gd name="T72" fmla="*/ 123 w 204"/>
              <a:gd name="T73" fmla="*/ 50 h 163"/>
              <a:gd name="T74" fmla="*/ 167 w 204"/>
              <a:gd name="T75" fmla="*/ 0 h 163"/>
              <a:gd name="T76" fmla="*/ 159 w 204"/>
              <a:gd name="T77" fmla="*/ 8 h 163"/>
              <a:gd name="T78" fmla="*/ 167 w 204"/>
              <a:gd name="T79" fmla="*/ 16 h 163"/>
              <a:gd name="T80" fmla="*/ 175 w 204"/>
              <a:gd name="T81" fmla="*/ 8 h 163"/>
              <a:gd name="T82" fmla="*/ 167 w 204"/>
              <a:gd name="T83" fmla="*/ 0 h 163"/>
              <a:gd name="T84" fmla="*/ 129 w 204"/>
              <a:gd name="T85" fmla="*/ 52 h 163"/>
              <a:gd name="T86" fmla="*/ 162 w 204"/>
              <a:gd name="T87" fmla="*/ 14 h 163"/>
              <a:gd name="T88" fmla="*/ 87 w 204"/>
              <a:gd name="T89" fmla="*/ 41 h 163"/>
              <a:gd name="T90" fmla="*/ 116 w 204"/>
              <a:gd name="T91" fmla="*/ 55 h 163"/>
              <a:gd name="T92" fmla="*/ 74 w 204"/>
              <a:gd name="T93" fmla="*/ 43 h 163"/>
              <a:gd name="T94" fmla="*/ 41 w 204"/>
              <a:gd name="T95" fmla="*/ 7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63">
                <a:moveTo>
                  <a:pt x="204" y="163"/>
                </a:moveTo>
                <a:cubicBezTo>
                  <a:pt x="0" y="163"/>
                  <a:pt x="0" y="163"/>
                  <a:pt x="0" y="163"/>
                </a:cubicBezTo>
                <a:moveTo>
                  <a:pt x="50" y="119"/>
                </a:moveTo>
                <a:cubicBezTo>
                  <a:pt x="22" y="119"/>
                  <a:pt x="22" y="119"/>
                  <a:pt x="22" y="119"/>
                </a:cubicBezTo>
                <a:cubicBezTo>
                  <a:pt x="22" y="163"/>
                  <a:pt x="22" y="163"/>
                  <a:pt x="22" y="163"/>
                </a:cubicBezTo>
                <a:cubicBezTo>
                  <a:pt x="50" y="163"/>
                  <a:pt x="50" y="163"/>
                  <a:pt x="50" y="163"/>
                </a:cubicBezTo>
                <a:lnTo>
                  <a:pt x="50" y="119"/>
                </a:lnTo>
                <a:close/>
                <a:moveTo>
                  <a:pt x="93" y="76"/>
                </a:moveTo>
                <a:cubicBezTo>
                  <a:pt x="66" y="76"/>
                  <a:pt x="66" y="76"/>
                  <a:pt x="66" y="76"/>
                </a:cubicBezTo>
                <a:cubicBezTo>
                  <a:pt x="66" y="163"/>
                  <a:pt x="66" y="163"/>
                  <a:pt x="66" y="163"/>
                </a:cubicBezTo>
                <a:cubicBezTo>
                  <a:pt x="93" y="163"/>
                  <a:pt x="93" y="163"/>
                  <a:pt x="93" y="163"/>
                </a:cubicBezTo>
                <a:lnTo>
                  <a:pt x="93" y="76"/>
                </a:lnTo>
                <a:close/>
                <a:moveTo>
                  <a:pt x="137" y="95"/>
                </a:moveTo>
                <a:cubicBezTo>
                  <a:pt x="109" y="95"/>
                  <a:pt x="109" y="95"/>
                  <a:pt x="109" y="95"/>
                </a:cubicBezTo>
                <a:cubicBezTo>
                  <a:pt x="109" y="163"/>
                  <a:pt x="109" y="163"/>
                  <a:pt x="109" y="163"/>
                </a:cubicBezTo>
                <a:cubicBezTo>
                  <a:pt x="137" y="163"/>
                  <a:pt x="137" y="163"/>
                  <a:pt x="137" y="163"/>
                </a:cubicBezTo>
                <a:lnTo>
                  <a:pt x="137" y="95"/>
                </a:lnTo>
                <a:close/>
                <a:moveTo>
                  <a:pt x="181" y="50"/>
                </a:moveTo>
                <a:cubicBezTo>
                  <a:pt x="153" y="50"/>
                  <a:pt x="153" y="50"/>
                  <a:pt x="153" y="50"/>
                </a:cubicBezTo>
                <a:cubicBezTo>
                  <a:pt x="153" y="163"/>
                  <a:pt x="153" y="163"/>
                  <a:pt x="153" y="163"/>
                </a:cubicBezTo>
                <a:cubicBezTo>
                  <a:pt x="181" y="163"/>
                  <a:pt x="181" y="163"/>
                  <a:pt x="181" y="163"/>
                </a:cubicBezTo>
                <a:lnTo>
                  <a:pt x="181" y="50"/>
                </a:lnTo>
                <a:close/>
                <a:moveTo>
                  <a:pt x="36" y="71"/>
                </a:moveTo>
                <a:cubicBezTo>
                  <a:pt x="31" y="71"/>
                  <a:pt x="28" y="75"/>
                  <a:pt x="28" y="79"/>
                </a:cubicBezTo>
                <a:cubicBezTo>
                  <a:pt x="28" y="84"/>
                  <a:pt x="31" y="87"/>
                  <a:pt x="36" y="87"/>
                </a:cubicBezTo>
                <a:cubicBezTo>
                  <a:pt x="40" y="87"/>
                  <a:pt x="44" y="84"/>
                  <a:pt x="44" y="79"/>
                </a:cubicBezTo>
                <a:cubicBezTo>
                  <a:pt x="44" y="75"/>
                  <a:pt x="40" y="71"/>
                  <a:pt x="36" y="71"/>
                </a:cubicBezTo>
                <a:close/>
                <a:moveTo>
                  <a:pt x="80" y="29"/>
                </a:moveTo>
                <a:cubicBezTo>
                  <a:pt x="75" y="29"/>
                  <a:pt x="72" y="33"/>
                  <a:pt x="72" y="37"/>
                </a:cubicBezTo>
                <a:cubicBezTo>
                  <a:pt x="72" y="42"/>
                  <a:pt x="75" y="45"/>
                  <a:pt x="80" y="45"/>
                </a:cubicBezTo>
                <a:cubicBezTo>
                  <a:pt x="84" y="45"/>
                  <a:pt x="88" y="42"/>
                  <a:pt x="88" y="37"/>
                </a:cubicBezTo>
                <a:cubicBezTo>
                  <a:pt x="88" y="33"/>
                  <a:pt x="84" y="29"/>
                  <a:pt x="80" y="29"/>
                </a:cubicBezTo>
                <a:close/>
                <a:moveTo>
                  <a:pt x="123" y="50"/>
                </a:moveTo>
                <a:cubicBezTo>
                  <a:pt x="119" y="50"/>
                  <a:pt x="115" y="54"/>
                  <a:pt x="115" y="58"/>
                </a:cubicBezTo>
                <a:cubicBezTo>
                  <a:pt x="115" y="63"/>
                  <a:pt x="119" y="66"/>
                  <a:pt x="123" y="66"/>
                </a:cubicBezTo>
                <a:cubicBezTo>
                  <a:pt x="128" y="66"/>
                  <a:pt x="131" y="63"/>
                  <a:pt x="131" y="58"/>
                </a:cubicBezTo>
                <a:cubicBezTo>
                  <a:pt x="131" y="54"/>
                  <a:pt x="128" y="50"/>
                  <a:pt x="123" y="50"/>
                </a:cubicBezTo>
                <a:close/>
                <a:moveTo>
                  <a:pt x="167" y="0"/>
                </a:moveTo>
                <a:cubicBezTo>
                  <a:pt x="163" y="0"/>
                  <a:pt x="159" y="4"/>
                  <a:pt x="159" y="8"/>
                </a:cubicBezTo>
                <a:cubicBezTo>
                  <a:pt x="159" y="13"/>
                  <a:pt x="163" y="16"/>
                  <a:pt x="167" y="16"/>
                </a:cubicBezTo>
                <a:cubicBezTo>
                  <a:pt x="172" y="16"/>
                  <a:pt x="175" y="13"/>
                  <a:pt x="175" y="8"/>
                </a:cubicBezTo>
                <a:cubicBezTo>
                  <a:pt x="175" y="4"/>
                  <a:pt x="172" y="0"/>
                  <a:pt x="167" y="0"/>
                </a:cubicBezTo>
                <a:close/>
                <a:moveTo>
                  <a:pt x="129" y="52"/>
                </a:moveTo>
                <a:cubicBezTo>
                  <a:pt x="162" y="14"/>
                  <a:pt x="162" y="14"/>
                  <a:pt x="162" y="14"/>
                </a:cubicBezTo>
                <a:moveTo>
                  <a:pt x="87" y="41"/>
                </a:moveTo>
                <a:cubicBezTo>
                  <a:pt x="116" y="55"/>
                  <a:pt x="116" y="55"/>
                  <a:pt x="116" y="55"/>
                </a:cubicBezTo>
                <a:moveTo>
                  <a:pt x="74" y="43"/>
                </a:moveTo>
                <a:cubicBezTo>
                  <a:pt x="41" y="74"/>
                  <a:pt x="41" y="74"/>
                  <a:pt x="41" y="74"/>
                </a:cubicBezTo>
              </a:path>
            </a:pathLst>
          </a:custGeom>
          <a:noFill/>
          <a:ln w="22225" cap="rnd">
            <a:solidFill>
              <a:schemeClr val="tx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latin typeface="Times New Roman" panose="02020603050405020304"/>
              <a:ea typeface="微软雅黑" panose="020B0503020204020204" pitchFamily="34" charset="-122"/>
              <a:sym typeface="Times New Roman" panose="02020603050405020304"/>
            </a:endParaRPr>
          </a:p>
        </p:txBody>
      </p:sp>
      <p:sp>
        <p:nvSpPr>
          <p:cNvPr id="21" name="矩形 20"/>
          <p:cNvSpPr/>
          <p:nvPr/>
        </p:nvSpPr>
        <p:spPr>
          <a:xfrm>
            <a:off x="1358071" y="1948949"/>
            <a:ext cx="3898216" cy="854080"/>
          </a:xfrm>
          <a:prstGeom prst="rect">
            <a:avLst/>
          </a:prstGeom>
        </p:spPr>
        <p:txBody>
          <a:bodyPr wrap="square">
            <a:spAutoFit/>
          </a:bodyPr>
          <a:lstStyle/>
          <a:p>
            <a:pPr>
              <a:lnSpc>
                <a:spcPct val="150000"/>
              </a:lnSpc>
              <a:buClr>
                <a:srgbClr val="E24848"/>
              </a:buClr>
            </a:pPr>
            <a:r>
              <a:rPr lang="zh-CN" altLang="en-US"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rPr>
              <a:t>单击添加详细文字说明，或复制文本黏贴自此右键只保留文字单击添加详细文字说明，或复制文本黏贴自此右键只保留文字单击添加</a:t>
            </a:r>
            <a:endParaRPr lang="en-US" altLang="zh-CN"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22" name="矩形 21"/>
          <p:cNvSpPr/>
          <p:nvPr/>
        </p:nvSpPr>
        <p:spPr>
          <a:xfrm>
            <a:off x="1358071" y="3604040"/>
            <a:ext cx="3898216" cy="854080"/>
          </a:xfrm>
          <a:prstGeom prst="rect">
            <a:avLst/>
          </a:prstGeom>
        </p:spPr>
        <p:txBody>
          <a:bodyPr wrap="square">
            <a:spAutoFit/>
          </a:bodyPr>
          <a:lstStyle/>
          <a:p>
            <a:pPr>
              <a:lnSpc>
                <a:spcPct val="150000"/>
              </a:lnSpc>
              <a:buClr>
                <a:srgbClr val="E24848"/>
              </a:buClr>
            </a:pPr>
            <a:r>
              <a:rPr lang="zh-CN" altLang="en-US"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rPr>
              <a:t>单击添加详细文字说明，或复制文本黏贴自此右键只保留文字单击添加详细文字说明，或复制文本黏贴自此右键只保留文字单击添加</a:t>
            </a:r>
            <a:endParaRPr lang="en-US" altLang="zh-CN"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23" name="Rounded Rectangle 48"/>
          <p:cNvSpPr/>
          <p:nvPr/>
        </p:nvSpPr>
        <p:spPr>
          <a:xfrm>
            <a:off x="1358071" y="1454865"/>
            <a:ext cx="1872803" cy="389350"/>
          </a:xfrm>
          <a:prstGeom prst="roundRect">
            <a:avLst>
              <a:gd name="adj" fmla="val 0"/>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rPr>
              <a:t>填写段落标题</a:t>
            </a:r>
            <a:endPar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endParaRPr>
          </a:p>
        </p:txBody>
      </p:sp>
      <p:sp>
        <p:nvSpPr>
          <p:cNvPr id="24" name="Rounded Rectangle 48"/>
          <p:cNvSpPr/>
          <p:nvPr/>
        </p:nvSpPr>
        <p:spPr>
          <a:xfrm>
            <a:off x="1358070" y="3112316"/>
            <a:ext cx="1947036" cy="389350"/>
          </a:xfrm>
          <a:prstGeom prst="roundRect">
            <a:avLst>
              <a:gd name="adj" fmla="val 0"/>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rPr>
              <a:t>填写段落标题</a:t>
            </a:r>
            <a:endPar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endParaRPr>
          </a:p>
        </p:txBody>
      </p:sp>
      <p:sp>
        <p:nvSpPr>
          <p:cNvPr id="25" name="矩形 24"/>
          <p:cNvSpPr/>
          <p:nvPr/>
        </p:nvSpPr>
        <p:spPr>
          <a:xfrm>
            <a:off x="1358071" y="5259131"/>
            <a:ext cx="3898216" cy="854080"/>
          </a:xfrm>
          <a:prstGeom prst="rect">
            <a:avLst/>
          </a:prstGeom>
        </p:spPr>
        <p:txBody>
          <a:bodyPr wrap="square">
            <a:spAutoFit/>
          </a:bodyPr>
          <a:lstStyle/>
          <a:p>
            <a:pPr>
              <a:lnSpc>
                <a:spcPct val="150000"/>
              </a:lnSpc>
              <a:buClr>
                <a:srgbClr val="E24848"/>
              </a:buClr>
            </a:pPr>
            <a:r>
              <a:rPr lang="zh-CN" altLang="en-US"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rPr>
              <a:t>单击添加详细文字说明，或复制文本黏贴自此右键只保留文字单击添加详细文字说明，或复制文本黏贴自此右键只保留文字单击添加</a:t>
            </a:r>
            <a:endParaRPr lang="en-US" altLang="zh-CN" sz="1100" noProof="1">
              <a:solidFill>
                <a:prstClr val="black">
                  <a:lumMod val="50000"/>
                  <a:lumOff val="50000"/>
                </a:prstClr>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26" name="Rounded Rectangle 48"/>
          <p:cNvSpPr/>
          <p:nvPr/>
        </p:nvSpPr>
        <p:spPr>
          <a:xfrm>
            <a:off x="1358070" y="4769768"/>
            <a:ext cx="1947036" cy="389350"/>
          </a:xfrm>
          <a:prstGeom prst="roundRect">
            <a:avLst>
              <a:gd name="adj" fmla="val 0"/>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rPr>
              <a:t>填写段落标题</a:t>
            </a:r>
            <a:endParaRPr kumimoji="0" lang="zh-CN" altLang="en-US" sz="1600" b="1" i="0" u="none" strike="noStrike" kern="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Open Sans" panose="020B060603050402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4" fill="hold" nodeType="afterEffect" p14:presetBounceEnd="67000">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14:bounceEnd="67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67000">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14:presetBounceEnd="67000">
                                      <p:stCondLst>
                                        <p:cond delay="200"/>
                                      </p:stCondLst>
                                      <p:childTnLst>
                                        <p:set>
                                          <p:cBhvr>
                                            <p:cTn id="27" dur="1" fill="hold">
                                              <p:stCondLst>
                                                <p:cond delay="0"/>
                                              </p:stCondLst>
                                            </p:cTn>
                                            <p:tgtEl>
                                              <p:spTgt spid="9"/>
                                            </p:tgtEl>
                                            <p:attrNameLst>
                                              <p:attrName>style.visibility</p:attrName>
                                            </p:attrNameLst>
                                          </p:cBhvr>
                                          <p:to>
                                            <p:strVal val="visible"/>
                                          </p:to>
                                        </p:set>
                                        <p:anim calcmode="lin" valueType="num" p14:bounceEnd="67000">
                                          <p:cBhvr additive="base">
                                            <p:cTn id="28" dur="1000" fill="hold"/>
                                            <p:tgtEl>
                                              <p:spTgt spid="9"/>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9"/>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14:presetBounceEnd="67000">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14:bounceEnd="67000">
                                          <p:cBhvr additive="base">
                                            <p:cTn id="32" dur="1000" fill="hold"/>
                                            <p:tgtEl>
                                              <p:spTgt spid="2"/>
                                            </p:tgtEl>
                                            <p:attrNameLst>
                                              <p:attrName>ppt_x</p:attrName>
                                            </p:attrNameLst>
                                          </p:cBhvr>
                                          <p:tavLst>
                                            <p:tav tm="0">
                                              <p:val>
                                                <p:strVal val="1+#ppt_w/2"/>
                                              </p:val>
                                            </p:tav>
                                            <p:tav tm="100000">
                                              <p:val>
                                                <p:strVal val="#ppt_x"/>
                                              </p:val>
                                            </p:tav>
                                          </p:tavLst>
                                        </p:anim>
                                        <p:anim calcmode="lin" valueType="num" p14:bounceEnd="67000">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75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1800"/>
                                </p:stCondLst>
                                <p:childTnLst>
                                  <p:par>
                                    <p:cTn id="50" presetID="2" presetClass="entr" presetSubtype="8" accel="20000" decel="8000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accel="20000" decel="80000" fill="hold" grpId="0" nodeType="withEffect">
                                      <p:stCondLst>
                                        <p:cond delay="3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1000" fill="hold"/>
                                            <p:tgtEl>
                                              <p:spTgt spid="24"/>
                                            </p:tgtEl>
                                            <p:attrNameLst>
                                              <p:attrName>ppt_x</p:attrName>
                                            </p:attrNameLst>
                                          </p:cBhvr>
                                          <p:tavLst>
                                            <p:tav tm="0">
                                              <p:val>
                                                <p:strVal val="0-#ppt_w/2"/>
                                              </p:val>
                                            </p:tav>
                                            <p:tav tm="100000">
                                              <p:val>
                                                <p:strVal val="#ppt_x"/>
                                              </p:val>
                                            </p:tav>
                                          </p:tavLst>
                                        </p:anim>
                                        <p:anim calcmode="lin" valueType="num">
                                          <p:cBhvr additive="base">
                                            <p:cTn id="57" dur="10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8" accel="20000" decel="80000" fill="hold" grpId="0" nodeType="withEffect">
                                      <p:stCondLst>
                                        <p:cond delay="50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1000" fill="hold"/>
                                            <p:tgtEl>
                                              <p:spTgt spid="26"/>
                                            </p:tgtEl>
                                            <p:attrNameLst>
                                              <p:attrName>ppt_x</p:attrName>
                                            </p:attrNameLst>
                                          </p:cBhvr>
                                          <p:tavLst>
                                            <p:tav tm="0">
                                              <p:val>
                                                <p:strVal val="0-#ppt_w/2"/>
                                              </p:val>
                                            </p:tav>
                                            <p:tav tm="100000">
                                              <p:val>
                                                <p:strVal val="#ppt_x"/>
                                              </p:val>
                                            </p:tav>
                                          </p:tavLst>
                                        </p:anim>
                                        <p:anim calcmode="lin" valueType="num">
                                          <p:cBhvr additive="base">
                                            <p:cTn id="61" dur="1000" fill="hold"/>
                                            <p:tgtEl>
                                              <p:spTgt spid="26"/>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4" presetClass="entr" presetSubtype="1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randombar(horizontal)">
                                          <p:cBhvr>
                                            <p:cTn id="65" dur="500"/>
                                            <p:tgtEl>
                                              <p:spTgt spid="21"/>
                                            </p:tgtEl>
                                          </p:cBhvr>
                                        </p:animEffect>
                                      </p:childTnLst>
                                    </p:cTn>
                                  </p:par>
                                </p:childTnLst>
                              </p:cTn>
                            </p:par>
                            <p:par>
                              <p:cTn id="66" fill="hold">
                                <p:stCondLst>
                                  <p:cond delay="3300"/>
                                </p:stCondLst>
                                <p:childTnLst>
                                  <p:par>
                                    <p:cTn id="67" presetID="14" presetClass="entr" presetSubtype="1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randombar(horizontal)">
                                          <p:cBhvr>
                                            <p:cTn id="69" dur="500"/>
                                            <p:tgtEl>
                                              <p:spTgt spid="22"/>
                                            </p:tgtEl>
                                          </p:cBhvr>
                                        </p:animEffect>
                                      </p:childTnLst>
                                    </p:cTn>
                                  </p:par>
                                </p:childTnLst>
                              </p:cTn>
                            </p:par>
                            <p:par>
                              <p:cTn id="70" fill="hold">
                                <p:stCondLst>
                                  <p:cond delay="3800"/>
                                </p:stCondLst>
                                <p:childTnLst>
                                  <p:par>
                                    <p:cTn id="71" presetID="14" presetClass="entr" presetSubtype="1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randombar(horizontal)">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animBg="1"/>
          <p:bldP spid="19" grpId="0" animBg="1"/>
          <p:bldP spid="20" grpId="0" animBg="1"/>
          <p:bldP spid="21" grpId="0"/>
          <p:bldP spid="22" grpId="0"/>
          <p:bldP spid="23" grpId="0" animBg="1"/>
          <p:bldP spid="24" grpId="0" animBg="1"/>
          <p:bldP spid="25" grpId="0"/>
          <p:bldP spid="2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4"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stCondLst>
                                        <p:cond delay="20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000" fill="hold"/>
                                            <p:tgtEl>
                                              <p:spTgt spid="9"/>
                                            </p:tgtEl>
                                            <p:attrNameLst>
                                              <p:attrName>ppt_x</p:attrName>
                                            </p:attrNameLst>
                                          </p:cBhvr>
                                          <p:tavLst>
                                            <p:tav tm="0">
                                              <p:val>
                                                <p:strVal val="#ppt_x"/>
                                              </p:val>
                                            </p:tav>
                                            <p:tav tm="100000">
                                              <p:val>
                                                <p:strVal val="#ppt_x"/>
                                              </p:val>
                                            </p:tav>
                                          </p:tavLst>
                                        </p:anim>
                                        <p:anim calcmode="lin" valueType="num">
                                          <p:cBhvr additive="base">
                                            <p:cTn id="29" dur="1000" fill="hold"/>
                                            <p:tgtEl>
                                              <p:spTgt spid="9"/>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1+#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75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1800"/>
                                </p:stCondLst>
                                <p:childTnLst>
                                  <p:par>
                                    <p:cTn id="50" presetID="2" presetClass="entr" presetSubtype="8" accel="20000" decel="8000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accel="20000" decel="80000" fill="hold" grpId="0" nodeType="withEffect">
                                      <p:stCondLst>
                                        <p:cond delay="3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1000" fill="hold"/>
                                            <p:tgtEl>
                                              <p:spTgt spid="24"/>
                                            </p:tgtEl>
                                            <p:attrNameLst>
                                              <p:attrName>ppt_x</p:attrName>
                                            </p:attrNameLst>
                                          </p:cBhvr>
                                          <p:tavLst>
                                            <p:tav tm="0">
                                              <p:val>
                                                <p:strVal val="0-#ppt_w/2"/>
                                              </p:val>
                                            </p:tav>
                                            <p:tav tm="100000">
                                              <p:val>
                                                <p:strVal val="#ppt_x"/>
                                              </p:val>
                                            </p:tav>
                                          </p:tavLst>
                                        </p:anim>
                                        <p:anim calcmode="lin" valueType="num">
                                          <p:cBhvr additive="base">
                                            <p:cTn id="57" dur="10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8" accel="20000" decel="80000" fill="hold" grpId="0" nodeType="withEffect">
                                      <p:stCondLst>
                                        <p:cond delay="50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1000" fill="hold"/>
                                            <p:tgtEl>
                                              <p:spTgt spid="26"/>
                                            </p:tgtEl>
                                            <p:attrNameLst>
                                              <p:attrName>ppt_x</p:attrName>
                                            </p:attrNameLst>
                                          </p:cBhvr>
                                          <p:tavLst>
                                            <p:tav tm="0">
                                              <p:val>
                                                <p:strVal val="0-#ppt_w/2"/>
                                              </p:val>
                                            </p:tav>
                                            <p:tav tm="100000">
                                              <p:val>
                                                <p:strVal val="#ppt_x"/>
                                              </p:val>
                                            </p:tav>
                                          </p:tavLst>
                                        </p:anim>
                                        <p:anim calcmode="lin" valueType="num">
                                          <p:cBhvr additive="base">
                                            <p:cTn id="61" dur="1000" fill="hold"/>
                                            <p:tgtEl>
                                              <p:spTgt spid="26"/>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4" presetClass="entr" presetSubtype="1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randombar(horizontal)">
                                          <p:cBhvr>
                                            <p:cTn id="65" dur="500"/>
                                            <p:tgtEl>
                                              <p:spTgt spid="21"/>
                                            </p:tgtEl>
                                          </p:cBhvr>
                                        </p:animEffect>
                                      </p:childTnLst>
                                    </p:cTn>
                                  </p:par>
                                </p:childTnLst>
                              </p:cTn>
                            </p:par>
                            <p:par>
                              <p:cTn id="66" fill="hold">
                                <p:stCondLst>
                                  <p:cond delay="3300"/>
                                </p:stCondLst>
                                <p:childTnLst>
                                  <p:par>
                                    <p:cTn id="67" presetID="14" presetClass="entr" presetSubtype="1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randombar(horizontal)">
                                          <p:cBhvr>
                                            <p:cTn id="69" dur="500"/>
                                            <p:tgtEl>
                                              <p:spTgt spid="22"/>
                                            </p:tgtEl>
                                          </p:cBhvr>
                                        </p:animEffect>
                                      </p:childTnLst>
                                    </p:cTn>
                                  </p:par>
                                </p:childTnLst>
                              </p:cTn>
                            </p:par>
                            <p:par>
                              <p:cTn id="70" fill="hold">
                                <p:stCondLst>
                                  <p:cond delay="3800"/>
                                </p:stCondLst>
                                <p:childTnLst>
                                  <p:par>
                                    <p:cTn id="71" presetID="14" presetClass="entr" presetSubtype="1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randombar(horizontal)">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8" grpId="0" animBg="1"/>
          <p:bldP spid="19" grpId="0" animBg="1"/>
          <p:bldP spid="20" grpId="0" animBg="1"/>
          <p:bldP spid="21" grpId="0"/>
          <p:bldP spid="22" grpId="0"/>
          <p:bldP spid="23" grpId="0" animBg="1"/>
          <p:bldP spid="24" grpId="0" animBg="1"/>
          <p:bldP spid="25" grpId="0"/>
          <p:bldP spid="26"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核心技术优势三</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矩形: 剪去单角 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16200000" flipH="1" flipV="1">
            <a:off x="6094913" y="272624"/>
            <a:ext cx="3763648" cy="6821424"/>
          </a:xfrm>
          <a:prstGeom prst="snip1Rect">
            <a:avLst>
              <a:gd name="adj" fmla="val 12090"/>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graphicFrame>
        <p:nvGraphicFramePr>
          <p:cNvPr id="3" name="图表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aphicFramePr/>
          <p:nvPr/>
        </p:nvGraphicFramePr>
        <p:xfrm>
          <a:off x="4849020" y="2075030"/>
          <a:ext cx="6250875" cy="3225014"/>
        </p:xfrm>
        <a:graphic>
          <a:graphicData uri="http://schemas.openxmlformats.org/drawingml/2006/chart">
            <c:chart xmlns:c="http://schemas.openxmlformats.org/drawingml/2006/chart" xmlns:r="http://schemas.openxmlformats.org/officeDocument/2006/relationships" r:id="rId1"/>
          </a:graphicData>
        </a:graphic>
      </p:graphicFrame>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p:nvPr/>
        </p:nvCxnSpPr>
        <p:spPr>
          <a:xfrm flipH="1">
            <a:off x="10649061" y="4874362"/>
            <a:ext cx="981419" cy="981415"/>
          </a:xfrm>
          <a:prstGeom prst="line">
            <a:avLst/>
          </a:prstGeom>
          <a:noFill/>
          <a:ln w="19050" cap="flat" cmpd="sng" algn="ctr">
            <a:solidFill>
              <a:schemeClr val="tx1"/>
            </a:solidFill>
            <a:prstDash val="solid"/>
            <a:miter lim="800000"/>
          </a:ln>
          <a:effectLst/>
        </p:spPr>
      </p:cxnSp>
      <p:sp>
        <p:nvSpPr>
          <p:cNvPr id="6" name="Freeform 5"/>
          <p:cNvSpPr>
            <a:spLocks noEditPoints="1"/>
          </p:cNvSpPr>
          <p:nvPr/>
        </p:nvSpPr>
        <p:spPr bwMode="auto">
          <a:xfrm>
            <a:off x="938494" y="2064056"/>
            <a:ext cx="437879" cy="405974"/>
          </a:xfrm>
          <a:custGeom>
            <a:avLst/>
            <a:gdLst>
              <a:gd name="T0" fmla="*/ 2903 w 2930"/>
              <a:gd name="T1" fmla="*/ 1416 h 2715"/>
              <a:gd name="T2" fmla="*/ 1514 w 2930"/>
              <a:gd name="T3" fmla="*/ 27 h 2715"/>
              <a:gd name="T4" fmla="*/ 1416 w 2930"/>
              <a:gd name="T5" fmla="*/ 27 h 2715"/>
              <a:gd name="T6" fmla="*/ 375 w 2930"/>
              <a:gd name="T7" fmla="*/ 1068 h 2715"/>
              <a:gd name="T8" fmla="*/ 374 w 2930"/>
              <a:gd name="T9" fmla="*/ 1070 h 2715"/>
              <a:gd name="T10" fmla="*/ 27 w 2930"/>
              <a:gd name="T11" fmla="*/ 1416 h 2715"/>
              <a:gd name="T12" fmla="*/ 27 w 2930"/>
              <a:gd name="T13" fmla="*/ 1514 h 2715"/>
              <a:gd name="T14" fmla="*/ 126 w 2930"/>
              <a:gd name="T15" fmla="*/ 1514 h 2715"/>
              <a:gd name="T16" fmla="*/ 354 w 2930"/>
              <a:gd name="T17" fmla="*/ 1286 h 2715"/>
              <a:gd name="T18" fmla="*/ 354 w 2930"/>
              <a:gd name="T19" fmla="*/ 2438 h 2715"/>
              <a:gd name="T20" fmla="*/ 632 w 2930"/>
              <a:gd name="T21" fmla="*/ 2715 h 2715"/>
              <a:gd name="T22" fmla="*/ 1118 w 2930"/>
              <a:gd name="T23" fmla="*/ 2715 h 2715"/>
              <a:gd name="T24" fmla="*/ 1187 w 2930"/>
              <a:gd name="T25" fmla="*/ 2646 h 2715"/>
              <a:gd name="T26" fmla="*/ 1187 w 2930"/>
              <a:gd name="T27" fmla="*/ 2021 h 2715"/>
              <a:gd name="T28" fmla="*/ 1812 w 2930"/>
              <a:gd name="T29" fmla="*/ 2021 h 2715"/>
              <a:gd name="T30" fmla="*/ 1882 w 2930"/>
              <a:gd name="T31" fmla="*/ 1951 h 2715"/>
              <a:gd name="T32" fmla="*/ 1812 w 2930"/>
              <a:gd name="T33" fmla="*/ 1882 h 2715"/>
              <a:gd name="T34" fmla="*/ 1118 w 2930"/>
              <a:gd name="T35" fmla="*/ 1882 h 2715"/>
              <a:gd name="T36" fmla="*/ 1049 w 2930"/>
              <a:gd name="T37" fmla="*/ 1951 h 2715"/>
              <a:gd name="T38" fmla="*/ 1049 w 2930"/>
              <a:gd name="T39" fmla="*/ 2576 h 2715"/>
              <a:gd name="T40" fmla="*/ 632 w 2930"/>
              <a:gd name="T41" fmla="*/ 2576 h 2715"/>
              <a:gd name="T42" fmla="*/ 493 w 2930"/>
              <a:gd name="T43" fmla="*/ 2438 h 2715"/>
              <a:gd name="T44" fmla="*/ 493 w 2930"/>
              <a:gd name="T45" fmla="*/ 1147 h 2715"/>
              <a:gd name="T46" fmla="*/ 1465 w 2930"/>
              <a:gd name="T47" fmla="*/ 175 h 2715"/>
              <a:gd name="T48" fmla="*/ 2805 w 2930"/>
              <a:gd name="T49" fmla="*/ 1514 h 2715"/>
              <a:gd name="T50" fmla="*/ 2854 w 2930"/>
              <a:gd name="T51" fmla="*/ 1535 h 2715"/>
              <a:gd name="T52" fmla="*/ 2903 w 2930"/>
              <a:gd name="T53" fmla="*/ 1514 h 2715"/>
              <a:gd name="T54" fmla="*/ 2903 w 2930"/>
              <a:gd name="T55" fmla="*/ 1416 h 2715"/>
              <a:gd name="T56" fmla="*/ 2903 w 2930"/>
              <a:gd name="T57" fmla="*/ 1416 h 2715"/>
              <a:gd name="T58" fmla="*/ 2507 w 2930"/>
              <a:gd name="T59" fmla="*/ 1604 h 2715"/>
              <a:gd name="T60" fmla="*/ 2437 w 2930"/>
              <a:gd name="T61" fmla="*/ 1674 h 2715"/>
              <a:gd name="T62" fmla="*/ 2437 w 2930"/>
              <a:gd name="T63" fmla="*/ 2437 h 2715"/>
              <a:gd name="T64" fmla="*/ 2299 w 2930"/>
              <a:gd name="T65" fmla="*/ 2576 h 2715"/>
              <a:gd name="T66" fmla="*/ 1812 w 2930"/>
              <a:gd name="T67" fmla="*/ 2576 h 2715"/>
              <a:gd name="T68" fmla="*/ 1743 w 2930"/>
              <a:gd name="T69" fmla="*/ 2646 h 2715"/>
              <a:gd name="T70" fmla="*/ 1812 w 2930"/>
              <a:gd name="T71" fmla="*/ 2715 h 2715"/>
              <a:gd name="T72" fmla="*/ 2299 w 2930"/>
              <a:gd name="T73" fmla="*/ 2715 h 2715"/>
              <a:gd name="T74" fmla="*/ 2576 w 2930"/>
              <a:gd name="T75" fmla="*/ 2437 h 2715"/>
              <a:gd name="T76" fmla="*/ 2576 w 2930"/>
              <a:gd name="T77" fmla="*/ 1674 h 2715"/>
              <a:gd name="T78" fmla="*/ 2507 w 2930"/>
              <a:gd name="T79" fmla="*/ 1604 h 2715"/>
              <a:gd name="T80" fmla="*/ 2507 w 2930"/>
              <a:gd name="T81" fmla="*/ 1604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30" h="2715">
                <a:moveTo>
                  <a:pt x="2903" y="1416"/>
                </a:moveTo>
                <a:cubicBezTo>
                  <a:pt x="1514" y="27"/>
                  <a:pt x="1514" y="27"/>
                  <a:pt x="1514" y="27"/>
                </a:cubicBezTo>
                <a:cubicBezTo>
                  <a:pt x="1487" y="0"/>
                  <a:pt x="1443" y="0"/>
                  <a:pt x="1416" y="27"/>
                </a:cubicBezTo>
                <a:cubicBezTo>
                  <a:pt x="375" y="1068"/>
                  <a:pt x="375" y="1068"/>
                  <a:pt x="375" y="1068"/>
                </a:cubicBezTo>
                <a:cubicBezTo>
                  <a:pt x="375" y="1069"/>
                  <a:pt x="374" y="1069"/>
                  <a:pt x="374" y="1070"/>
                </a:cubicBezTo>
                <a:cubicBezTo>
                  <a:pt x="27" y="1416"/>
                  <a:pt x="27" y="1416"/>
                  <a:pt x="27" y="1416"/>
                </a:cubicBezTo>
                <a:cubicBezTo>
                  <a:pt x="0" y="1443"/>
                  <a:pt x="0" y="1487"/>
                  <a:pt x="27" y="1514"/>
                </a:cubicBezTo>
                <a:cubicBezTo>
                  <a:pt x="54" y="1542"/>
                  <a:pt x="98" y="1542"/>
                  <a:pt x="126" y="1514"/>
                </a:cubicBezTo>
                <a:cubicBezTo>
                  <a:pt x="354" y="1286"/>
                  <a:pt x="354" y="1286"/>
                  <a:pt x="354" y="1286"/>
                </a:cubicBezTo>
                <a:cubicBezTo>
                  <a:pt x="354" y="2438"/>
                  <a:pt x="354" y="2438"/>
                  <a:pt x="354" y="2438"/>
                </a:cubicBezTo>
                <a:cubicBezTo>
                  <a:pt x="354" y="2591"/>
                  <a:pt x="479" y="2715"/>
                  <a:pt x="632" y="2715"/>
                </a:cubicBezTo>
                <a:cubicBezTo>
                  <a:pt x="1118" y="2715"/>
                  <a:pt x="1118" y="2715"/>
                  <a:pt x="1118" y="2715"/>
                </a:cubicBezTo>
                <a:cubicBezTo>
                  <a:pt x="1156" y="2715"/>
                  <a:pt x="1187" y="2684"/>
                  <a:pt x="1187" y="2646"/>
                </a:cubicBezTo>
                <a:cubicBezTo>
                  <a:pt x="1187" y="2021"/>
                  <a:pt x="1187" y="2021"/>
                  <a:pt x="1187" y="2021"/>
                </a:cubicBezTo>
                <a:cubicBezTo>
                  <a:pt x="1812" y="2021"/>
                  <a:pt x="1812" y="2021"/>
                  <a:pt x="1812" y="2021"/>
                </a:cubicBezTo>
                <a:cubicBezTo>
                  <a:pt x="1851" y="2021"/>
                  <a:pt x="1882" y="1990"/>
                  <a:pt x="1882" y="1951"/>
                </a:cubicBezTo>
                <a:cubicBezTo>
                  <a:pt x="1882" y="1913"/>
                  <a:pt x="1851" y="1882"/>
                  <a:pt x="1812" y="1882"/>
                </a:cubicBezTo>
                <a:cubicBezTo>
                  <a:pt x="1118" y="1882"/>
                  <a:pt x="1118" y="1882"/>
                  <a:pt x="1118" y="1882"/>
                </a:cubicBezTo>
                <a:cubicBezTo>
                  <a:pt x="1080" y="1882"/>
                  <a:pt x="1049" y="1913"/>
                  <a:pt x="1049" y="1951"/>
                </a:cubicBezTo>
                <a:cubicBezTo>
                  <a:pt x="1049" y="2576"/>
                  <a:pt x="1049" y="2576"/>
                  <a:pt x="1049" y="2576"/>
                </a:cubicBezTo>
                <a:cubicBezTo>
                  <a:pt x="632" y="2576"/>
                  <a:pt x="632" y="2576"/>
                  <a:pt x="632" y="2576"/>
                </a:cubicBezTo>
                <a:cubicBezTo>
                  <a:pt x="555" y="2576"/>
                  <a:pt x="493" y="2514"/>
                  <a:pt x="493" y="2438"/>
                </a:cubicBezTo>
                <a:cubicBezTo>
                  <a:pt x="493" y="1147"/>
                  <a:pt x="493" y="1147"/>
                  <a:pt x="493" y="1147"/>
                </a:cubicBezTo>
                <a:cubicBezTo>
                  <a:pt x="1465" y="175"/>
                  <a:pt x="1465" y="175"/>
                  <a:pt x="1465" y="175"/>
                </a:cubicBezTo>
                <a:cubicBezTo>
                  <a:pt x="2805" y="1514"/>
                  <a:pt x="2805" y="1514"/>
                  <a:pt x="2805" y="1514"/>
                </a:cubicBezTo>
                <a:cubicBezTo>
                  <a:pt x="2819" y="1528"/>
                  <a:pt x="2836" y="1535"/>
                  <a:pt x="2854" y="1535"/>
                </a:cubicBezTo>
                <a:cubicBezTo>
                  <a:pt x="2872" y="1535"/>
                  <a:pt x="2890" y="1528"/>
                  <a:pt x="2903" y="1514"/>
                </a:cubicBezTo>
                <a:cubicBezTo>
                  <a:pt x="2930" y="1487"/>
                  <a:pt x="2930" y="1443"/>
                  <a:pt x="2903" y="1416"/>
                </a:cubicBezTo>
                <a:cubicBezTo>
                  <a:pt x="2903" y="1416"/>
                  <a:pt x="2903" y="1416"/>
                  <a:pt x="2903" y="1416"/>
                </a:cubicBezTo>
                <a:close/>
                <a:moveTo>
                  <a:pt x="2507" y="1604"/>
                </a:moveTo>
                <a:cubicBezTo>
                  <a:pt x="2468" y="1604"/>
                  <a:pt x="2437" y="1635"/>
                  <a:pt x="2437" y="1674"/>
                </a:cubicBezTo>
                <a:cubicBezTo>
                  <a:pt x="2437" y="2437"/>
                  <a:pt x="2437" y="2437"/>
                  <a:pt x="2437" y="2437"/>
                </a:cubicBezTo>
                <a:cubicBezTo>
                  <a:pt x="2437" y="2514"/>
                  <a:pt x="2375" y="2576"/>
                  <a:pt x="2299" y="2576"/>
                </a:cubicBezTo>
                <a:cubicBezTo>
                  <a:pt x="1812" y="2576"/>
                  <a:pt x="1812" y="2576"/>
                  <a:pt x="1812" y="2576"/>
                </a:cubicBezTo>
                <a:cubicBezTo>
                  <a:pt x="1774" y="2576"/>
                  <a:pt x="1743" y="2607"/>
                  <a:pt x="1743" y="2646"/>
                </a:cubicBezTo>
                <a:cubicBezTo>
                  <a:pt x="1743" y="2684"/>
                  <a:pt x="1774" y="2715"/>
                  <a:pt x="1812" y="2715"/>
                </a:cubicBezTo>
                <a:cubicBezTo>
                  <a:pt x="2299" y="2715"/>
                  <a:pt x="2299" y="2715"/>
                  <a:pt x="2299" y="2715"/>
                </a:cubicBezTo>
                <a:cubicBezTo>
                  <a:pt x="2452" y="2715"/>
                  <a:pt x="2576" y="2591"/>
                  <a:pt x="2576" y="2437"/>
                </a:cubicBezTo>
                <a:cubicBezTo>
                  <a:pt x="2576" y="1674"/>
                  <a:pt x="2576" y="1674"/>
                  <a:pt x="2576" y="1674"/>
                </a:cubicBezTo>
                <a:cubicBezTo>
                  <a:pt x="2576" y="1635"/>
                  <a:pt x="2545" y="1604"/>
                  <a:pt x="2507" y="1604"/>
                </a:cubicBezTo>
                <a:cubicBezTo>
                  <a:pt x="2507" y="1604"/>
                  <a:pt x="2507" y="1604"/>
                  <a:pt x="2507" y="1604"/>
                </a:cubicBezTo>
                <a:close/>
              </a:path>
            </a:pathLst>
          </a:custGeom>
          <a:solidFill>
            <a:sysClr val="windowText" lastClr="000000"/>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9" name="Freeform 9"/>
          <p:cNvSpPr>
            <a:spLocks noEditPoints="1"/>
          </p:cNvSpPr>
          <p:nvPr/>
        </p:nvSpPr>
        <p:spPr bwMode="auto">
          <a:xfrm>
            <a:off x="1006201" y="3989615"/>
            <a:ext cx="405771" cy="405974"/>
          </a:xfrm>
          <a:custGeom>
            <a:avLst/>
            <a:gdLst>
              <a:gd name="T0" fmla="*/ 0 w 3004"/>
              <a:gd name="T1" fmla="*/ 1502 h 3004"/>
              <a:gd name="T2" fmla="*/ 3004 w 3004"/>
              <a:gd name="T3" fmla="*/ 1502 h 3004"/>
              <a:gd name="T4" fmla="*/ 2253 w 3004"/>
              <a:gd name="T5" fmla="*/ 362 h 3004"/>
              <a:gd name="T6" fmla="*/ 2212 w 3004"/>
              <a:gd name="T7" fmla="*/ 826 h 3004"/>
              <a:gd name="T8" fmla="*/ 2109 w 3004"/>
              <a:gd name="T9" fmla="*/ 1167 h 3004"/>
              <a:gd name="T10" fmla="*/ 1454 w 3004"/>
              <a:gd name="T11" fmla="*/ 437 h 3004"/>
              <a:gd name="T12" fmla="*/ 2253 w 3004"/>
              <a:gd name="T13" fmla="*/ 362 h 3004"/>
              <a:gd name="T14" fmla="*/ 2362 w 3004"/>
              <a:gd name="T15" fmla="*/ 2007 h 3004"/>
              <a:gd name="T16" fmla="*/ 1707 w 3004"/>
              <a:gd name="T17" fmla="*/ 2041 h 3004"/>
              <a:gd name="T18" fmla="*/ 1966 w 3004"/>
              <a:gd name="T19" fmla="*/ 1707 h 3004"/>
              <a:gd name="T20" fmla="*/ 1727 w 3004"/>
              <a:gd name="T21" fmla="*/ 157 h 3004"/>
              <a:gd name="T22" fmla="*/ 1434 w 3004"/>
              <a:gd name="T23" fmla="*/ 143 h 3004"/>
              <a:gd name="T24" fmla="*/ 1871 w 3004"/>
              <a:gd name="T25" fmla="*/ 1604 h 3004"/>
              <a:gd name="T26" fmla="*/ 1502 w 3004"/>
              <a:gd name="T27" fmla="*/ 1843 h 3004"/>
              <a:gd name="T28" fmla="*/ 546 w 3004"/>
              <a:gd name="T29" fmla="*/ 1666 h 3004"/>
              <a:gd name="T30" fmla="*/ 887 w 3004"/>
              <a:gd name="T31" fmla="*/ 1031 h 3004"/>
              <a:gd name="T32" fmla="*/ 1079 w 3004"/>
              <a:gd name="T33" fmla="*/ 744 h 3004"/>
              <a:gd name="T34" fmla="*/ 1871 w 3004"/>
              <a:gd name="T35" fmla="*/ 1604 h 3004"/>
              <a:gd name="T36" fmla="*/ 137 w 3004"/>
              <a:gd name="T37" fmla="*/ 1529 h 3004"/>
              <a:gd name="T38" fmla="*/ 341 w 3004"/>
              <a:gd name="T39" fmla="*/ 2185 h 3004"/>
              <a:gd name="T40" fmla="*/ 430 w 3004"/>
              <a:gd name="T41" fmla="*/ 1584 h 3004"/>
              <a:gd name="T42" fmla="*/ 1304 w 3004"/>
              <a:gd name="T43" fmla="*/ 157 h 3004"/>
              <a:gd name="T44" fmla="*/ 990 w 3004"/>
              <a:gd name="T45" fmla="*/ 642 h 3004"/>
              <a:gd name="T46" fmla="*/ 683 w 3004"/>
              <a:gd name="T47" fmla="*/ 819 h 3004"/>
              <a:gd name="T48" fmla="*/ 430 w 3004"/>
              <a:gd name="T49" fmla="*/ 1584 h 3004"/>
              <a:gd name="T50" fmla="*/ 478 w 3004"/>
              <a:gd name="T51" fmla="*/ 2185 h 3004"/>
              <a:gd name="T52" fmla="*/ 1311 w 3004"/>
              <a:gd name="T53" fmla="*/ 2116 h 3004"/>
              <a:gd name="T54" fmla="*/ 512 w 3004"/>
              <a:gd name="T55" fmla="*/ 2437 h 3004"/>
              <a:gd name="T56" fmla="*/ 1502 w 3004"/>
              <a:gd name="T57" fmla="*/ 2867 h 3004"/>
              <a:gd name="T58" fmla="*/ 1406 w 3004"/>
              <a:gd name="T59" fmla="*/ 2225 h 3004"/>
              <a:gd name="T60" fmla="*/ 1666 w 3004"/>
              <a:gd name="T61" fmla="*/ 2171 h 3004"/>
              <a:gd name="T62" fmla="*/ 2546 w 3004"/>
              <a:gd name="T63" fmla="*/ 2109 h 3004"/>
              <a:gd name="T64" fmla="*/ 1502 w 3004"/>
              <a:gd name="T65" fmla="*/ 2867 h 3004"/>
              <a:gd name="T66" fmla="*/ 2041 w 3004"/>
              <a:gd name="T67" fmla="*/ 1591 h 3004"/>
              <a:gd name="T68" fmla="*/ 2253 w 3004"/>
              <a:gd name="T69" fmla="*/ 1229 h 3004"/>
              <a:gd name="T70" fmla="*/ 2342 w 3004"/>
              <a:gd name="T71" fmla="*/ 840 h 3004"/>
              <a:gd name="T72" fmla="*/ 2860 w 3004"/>
              <a:gd name="T73" fmla="*/ 1502 h 3004"/>
              <a:gd name="T74" fmla="*/ 2560 w 3004"/>
              <a:gd name="T75" fmla="*/ 1966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4" h="3004">
                <a:moveTo>
                  <a:pt x="1502" y="0"/>
                </a:moveTo>
                <a:cubicBezTo>
                  <a:pt x="669" y="0"/>
                  <a:pt x="0" y="669"/>
                  <a:pt x="0" y="1502"/>
                </a:cubicBezTo>
                <a:cubicBezTo>
                  <a:pt x="0" y="2335"/>
                  <a:pt x="669" y="3004"/>
                  <a:pt x="1502" y="3004"/>
                </a:cubicBezTo>
                <a:cubicBezTo>
                  <a:pt x="2335" y="3004"/>
                  <a:pt x="3004" y="2335"/>
                  <a:pt x="3004" y="1502"/>
                </a:cubicBezTo>
                <a:cubicBezTo>
                  <a:pt x="3004" y="669"/>
                  <a:pt x="2335" y="0"/>
                  <a:pt x="1502" y="0"/>
                </a:cubicBezTo>
                <a:close/>
                <a:moveTo>
                  <a:pt x="2253" y="362"/>
                </a:moveTo>
                <a:cubicBezTo>
                  <a:pt x="2253" y="375"/>
                  <a:pt x="2253" y="396"/>
                  <a:pt x="2253" y="410"/>
                </a:cubicBezTo>
                <a:cubicBezTo>
                  <a:pt x="2253" y="553"/>
                  <a:pt x="2239" y="689"/>
                  <a:pt x="2212" y="826"/>
                </a:cubicBezTo>
                <a:cubicBezTo>
                  <a:pt x="2116" y="847"/>
                  <a:pt x="2048" y="928"/>
                  <a:pt x="2048" y="1024"/>
                </a:cubicBezTo>
                <a:cubicBezTo>
                  <a:pt x="2048" y="1079"/>
                  <a:pt x="2068" y="1133"/>
                  <a:pt x="2109" y="1167"/>
                </a:cubicBezTo>
                <a:cubicBezTo>
                  <a:pt x="2062" y="1277"/>
                  <a:pt x="2014" y="1386"/>
                  <a:pt x="1946" y="1488"/>
                </a:cubicBezTo>
                <a:cubicBezTo>
                  <a:pt x="1693" y="1201"/>
                  <a:pt x="1516" y="840"/>
                  <a:pt x="1454" y="437"/>
                </a:cubicBezTo>
                <a:cubicBezTo>
                  <a:pt x="1611" y="341"/>
                  <a:pt x="1782" y="266"/>
                  <a:pt x="1959" y="218"/>
                </a:cubicBezTo>
                <a:cubicBezTo>
                  <a:pt x="2062" y="253"/>
                  <a:pt x="2164" y="300"/>
                  <a:pt x="2253" y="362"/>
                </a:cubicBezTo>
                <a:close/>
                <a:moveTo>
                  <a:pt x="1966" y="1707"/>
                </a:moveTo>
                <a:cubicBezTo>
                  <a:pt x="2089" y="1823"/>
                  <a:pt x="2219" y="1925"/>
                  <a:pt x="2362" y="2007"/>
                </a:cubicBezTo>
                <a:cubicBezTo>
                  <a:pt x="2219" y="2034"/>
                  <a:pt x="2068" y="2048"/>
                  <a:pt x="1911" y="2048"/>
                </a:cubicBezTo>
                <a:cubicBezTo>
                  <a:pt x="1843" y="2048"/>
                  <a:pt x="1775" y="2041"/>
                  <a:pt x="1707" y="2041"/>
                </a:cubicBezTo>
                <a:cubicBezTo>
                  <a:pt x="1707" y="2028"/>
                  <a:pt x="1707" y="2014"/>
                  <a:pt x="1700" y="2000"/>
                </a:cubicBezTo>
                <a:cubicBezTo>
                  <a:pt x="1795" y="1911"/>
                  <a:pt x="1884" y="1809"/>
                  <a:pt x="1966" y="1707"/>
                </a:cubicBezTo>
                <a:close/>
                <a:moveTo>
                  <a:pt x="1502" y="137"/>
                </a:moveTo>
                <a:cubicBezTo>
                  <a:pt x="1577" y="137"/>
                  <a:pt x="1652" y="143"/>
                  <a:pt x="1727" y="157"/>
                </a:cubicBezTo>
                <a:cubicBezTo>
                  <a:pt x="1632" y="198"/>
                  <a:pt x="1536" y="239"/>
                  <a:pt x="1440" y="287"/>
                </a:cubicBezTo>
                <a:cubicBezTo>
                  <a:pt x="1434" y="239"/>
                  <a:pt x="1434" y="191"/>
                  <a:pt x="1434" y="143"/>
                </a:cubicBezTo>
                <a:cubicBezTo>
                  <a:pt x="1454" y="137"/>
                  <a:pt x="1481" y="137"/>
                  <a:pt x="1502" y="137"/>
                </a:cubicBezTo>
                <a:close/>
                <a:moveTo>
                  <a:pt x="1871" y="1604"/>
                </a:moveTo>
                <a:cubicBezTo>
                  <a:pt x="1795" y="1707"/>
                  <a:pt x="1713" y="1795"/>
                  <a:pt x="1625" y="1884"/>
                </a:cubicBezTo>
                <a:cubicBezTo>
                  <a:pt x="1591" y="1857"/>
                  <a:pt x="1550" y="1843"/>
                  <a:pt x="1502" y="1843"/>
                </a:cubicBezTo>
                <a:cubicBezTo>
                  <a:pt x="1413" y="1843"/>
                  <a:pt x="1338" y="1898"/>
                  <a:pt x="1311" y="1980"/>
                </a:cubicBezTo>
                <a:cubicBezTo>
                  <a:pt x="1038" y="1911"/>
                  <a:pt x="778" y="1809"/>
                  <a:pt x="546" y="1666"/>
                </a:cubicBezTo>
                <a:cubicBezTo>
                  <a:pt x="608" y="1434"/>
                  <a:pt x="710" y="1215"/>
                  <a:pt x="840" y="1024"/>
                </a:cubicBezTo>
                <a:cubicBezTo>
                  <a:pt x="853" y="1024"/>
                  <a:pt x="867" y="1031"/>
                  <a:pt x="887" y="1031"/>
                </a:cubicBezTo>
                <a:cubicBezTo>
                  <a:pt x="1004" y="1031"/>
                  <a:pt x="1092" y="942"/>
                  <a:pt x="1092" y="826"/>
                </a:cubicBezTo>
                <a:cubicBezTo>
                  <a:pt x="1092" y="799"/>
                  <a:pt x="1085" y="771"/>
                  <a:pt x="1079" y="744"/>
                </a:cubicBezTo>
                <a:cubicBezTo>
                  <a:pt x="1161" y="662"/>
                  <a:pt x="1242" y="594"/>
                  <a:pt x="1331" y="526"/>
                </a:cubicBezTo>
                <a:cubicBezTo>
                  <a:pt x="1406" y="935"/>
                  <a:pt x="1597" y="1304"/>
                  <a:pt x="1871" y="1604"/>
                </a:cubicBezTo>
                <a:close/>
                <a:moveTo>
                  <a:pt x="341" y="2219"/>
                </a:moveTo>
                <a:cubicBezTo>
                  <a:pt x="218" y="2014"/>
                  <a:pt x="143" y="1782"/>
                  <a:pt x="137" y="1529"/>
                </a:cubicBezTo>
                <a:cubicBezTo>
                  <a:pt x="218" y="1597"/>
                  <a:pt x="300" y="1666"/>
                  <a:pt x="389" y="1720"/>
                </a:cubicBezTo>
                <a:cubicBezTo>
                  <a:pt x="362" y="1871"/>
                  <a:pt x="341" y="2028"/>
                  <a:pt x="341" y="2185"/>
                </a:cubicBezTo>
                <a:cubicBezTo>
                  <a:pt x="341" y="2198"/>
                  <a:pt x="341" y="2212"/>
                  <a:pt x="341" y="2219"/>
                </a:cubicBezTo>
                <a:close/>
                <a:moveTo>
                  <a:pt x="430" y="1584"/>
                </a:moveTo>
                <a:cubicBezTo>
                  <a:pt x="328" y="1516"/>
                  <a:pt x="239" y="1440"/>
                  <a:pt x="150" y="1359"/>
                </a:cubicBezTo>
                <a:cubicBezTo>
                  <a:pt x="218" y="744"/>
                  <a:pt x="696" y="253"/>
                  <a:pt x="1304" y="157"/>
                </a:cubicBezTo>
                <a:cubicBezTo>
                  <a:pt x="1304" y="232"/>
                  <a:pt x="1311" y="300"/>
                  <a:pt x="1318" y="375"/>
                </a:cubicBezTo>
                <a:cubicBezTo>
                  <a:pt x="1201" y="457"/>
                  <a:pt x="1092" y="546"/>
                  <a:pt x="990" y="642"/>
                </a:cubicBezTo>
                <a:cubicBezTo>
                  <a:pt x="956" y="621"/>
                  <a:pt x="922" y="614"/>
                  <a:pt x="887" y="614"/>
                </a:cubicBezTo>
                <a:cubicBezTo>
                  <a:pt x="771" y="614"/>
                  <a:pt x="683" y="703"/>
                  <a:pt x="683" y="819"/>
                </a:cubicBezTo>
                <a:cubicBezTo>
                  <a:pt x="683" y="867"/>
                  <a:pt x="703" y="908"/>
                  <a:pt x="730" y="949"/>
                </a:cubicBezTo>
                <a:cubicBezTo>
                  <a:pt x="594" y="1140"/>
                  <a:pt x="492" y="1352"/>
                  <a:pt x="430" y="1584"/>
                </a:cubicBezTo>
                <a:close/>
                <a:moveTo>
                  <a:pt x="492" y="2417"/>
                </a:moveTo>
                <a:cubicBezTo>
                  <a:pt x="485" y="2342"/>
                  <a:pt x="478" y="2266"/>
                  <a:pt x="478" y="2185"/>
                </a:cubicBezTo>
                <a:cubicBezTo>
                  <a:pt x="478" y="2055"/>
                  <a:pt x="492" y="1925"/>
                  <a:pt x="519" y="1802"/>
                </a:cubicBezTo>
                <a:cubicBezTo>
                  <a:pt x="765" y="1946"/>
                  <a:pt x="1031" y="2055"/>
                  <a:pt x="1311" y="2116"/>
                </a:cubicBezTo>
                <a:cubicBezTo>
                  <a:pt x="1311" y="2123"/>
                  <a:pt x="1311" y="2123"/>
                  <a:pt x="1318" y="2130"/>
                </a:cubicBezTo>
                <a:cubicBezTo>
                  <a:pt x="1079" y="2287"/>
                  <a:pt x="806" y="2389"/>
                  <a:pt x="512" y="2437"/>
                </a:cubicBezTo>
                <a:cubicBezTo>
                  <a:pt x="498" y="2430"/>
                  <a:pt x="498" y="2423"/>
                  <a:pt x="492" y="2417"/>
                </a:cubicBezTo>
                <a:close/>
                <a:moveTo>
                  <a:pt x="1502" y="2867"/>
                </a:moveTo>
                <a:cubicBezTo>
                  <a:pt x="1167" y="2867"/>
                  <a:pt x="867" y="2744"/>
                  <a:pt x="628" y="2546"/>
                </a:cubicBezTo>
                <a:cubicBezTo>
                  <a:pt x="915" y="2492"/>
                  <a:pt x="1174" y="2383"/>
                  <a:pt x="1406" y="2225"/>
                </a:cubicBezTo>
                <a:cubicBezTo>
                  <a:pt x="1434" y="2246"/>
                  <a:pt x="1468" y="2253"/>
                  <a:pt x="1502" y="2253"/>
                </a:cubicBezTo>
                <a:cubicBezTo>
                  <a:pt x="1570" y="2253"/>
                  <a:pt x="1625" y="2219"/>
                  <a:pt x="1666" y="2171"/>
                </a:cubicBezTo>
                <a:cubicBezTo>
                  <a:pt x="1748" y="2178"/>
                  <a:pt x="1830" y="2185"/>
                  <a:pt x="1911" y="2185"/>
                </a:cubicBezTo>
                <a:cubicBezTo>
                  <a:pt x="2130" y="2185"/>
                  <a:pt x="2342" y="2157"/>
                  <a:pt x="2546" y="2109"/>
                </a:cubicBezTo>
                <a:cubicBezTo>
                  <a:pt x="2594" y="2130"/>
                  <a:pt x="2642" y="2157"/>
                  <a:pt x="2690" y="2171"/>
                </a:cubicBezTo>
                <a:cubicBezTo>
                  <a:pt x="2458" y="2587"/>
                  <a:pt x="2014" y="2867"/>
                  <a:pt x="1502" y="2867"/>
                </a:cubicBezTo>
                <a:close/>
                <a:moveTo>
                  <a:pt x="2560" y="1966"/>
                </a:moveTo>
                <a:cubicBezTo>
                  <a:pt x="2369" y="1871"/>
                  <a:pt x="2191" y="1741"/>
                  <a:pt x="2041" y="1591"/>
                </a:cubicBezTo>
                <a:cubicBezTo>
                  <a:pt x="2116" y="1475"/>
                  <a:pt x="2178" y="1352"/>
                  <a:pt x="2232" y="1229"/>
                </a:cubicBezTo>
                <a:cubicBezTo>
                  <a:pt x="2239" y="1229"/>
                  <a:pt x="2246" y="1229"/>
                  <a:pt x="2253" y="1229"/>
                </a:cubicBezTo>
                <a:cubicBezTo>
                  <a:pt x="2369" y="1229"/>
                  <a:pt x="2458" y="1140"/>
                  <a:pt x="2458" y="1024"/>
                </a:cubicBezTo>
                <a:cubicBezTo>
                  <a:pt x="2458" y="942"/>
                  <a:pt x="2410" y="874"/>
                  <a:pt x="2342" y="840"/>
                </a:cubicBezTo>
                <a:cubicBezTo>
                  <a:pt x="2369" y="717"/>
                  <a:pt x="2383" y="594"/>
                  <a:pt x="2383" y="464"/>
                </a:cubicBezTo>
                <a:cubicBezTo>
                  <a:pt x="2676" y="717"/>
                  <a:pt x="2860" y="1085"/>
                  <a:pt x="2860" y="1502"/>
                </a:cubicBezTo>
                <a:cubicBezTo>
                  <a:pt x="2860" y="1638"/>
                  <a:pt x="2840" y="1761"/>
                  <a:pt x="2806" y="1884"/>
                </a:cubicBezTo>
                <a:cubicBezTo>
                  <a:pt x="2731" y="1918"/>
                  <a:pt x="2649" y="1946"/>
                  <a:pt x="2560" y="1966"/>
                </a:cubicBezTo>
                <a:close/>
              </a:path>
            </a:pathLst>
          </a:custGeom>
          <a:solidFill>
            <a:sysClr val="windowText" lastClr="000000"/>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0" name="矩形 9"/>
          <p:cNvSpPr/>
          <p:nvPr/>
        </p:nvSpPr>
        <p:spPr>
          <a:xfrm>
            <a:off x="1428034" y="2111586"/>
            <a:ext cx="90281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标题文字</a:t>
            </a:r>
            <a:endParaRPr kumimoji="0" lang="zh-CN" altLang="en-US" sz="14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2" name="矩形 11"/>
          <p:cNvSpPr/>
          <p:nvPr/>
        </p:nvSpPr>
        <p:spPr>
          <a:xfrm>
            <a:off x="1474638" y="4037145"/>
            <a:ext cx="90281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rPr>
              <a:t>标题文字</a:t>
            </a:r>
            <a:endParaRPr kumimoji="0" lang="zh-CN" altLang="en-US" sz="1400" b="1" i="0" u="none" strike="noStrike" kern="0" cap="none" spc="0" normalizeH="0" baseline="0" noProof="0" dirty="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3" name="文本框 12"/>
          <p:cNvSpPr txBox="1"/>
          <p:nvPr/>
        </p:nvSpPr>
        <p:spPr>
          <a:xfrm>
            <a:off x="913204" y="2603508"/>
            <a:ext cx="2850229" cy="106182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05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点击输入您的文字内容或复制粘贴具体文本简明扼要的文字说明此项内容点击输入点击输入您的文字内容或复制粘贴具体文本、简明扼要的文字说明此项内容点击输入</a:t>
            </a:r>
            <a:endParaRPr kumimoji="0" lang="zh-CN" altLang="en-US" sz="105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14" name="文本框 13"/>
          <p:cNvSpPr txBox="1"/>
          <p:nvPr/>
        </p:nvSpPr>
        <p:spPr>
          <a:xfrm>
            <a:off x="942908" y="4529067"/>
            <a:ext cx="2850229" cy="106182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05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rPr>
              <a:t>点击输入您的文字内容或复制粘贴具体文本简明扼要的文字说明此项内容点击输入点击输入您的文字内容或复制粘贴具体文本、简明扼要的文字说明此项内容点击输入</a:t>
            </a:r>
            <a:endParaRPr kumimoji="0" lang="zh-CN" altLang="en-US" sz="1050" b="0" i="0" u="none" strike="noStrike" kern="0" cap="none" spc="0" normalizeH="0" baseline="0" noProof="0" dirty="0">
              <a:ln>
                <a:noFill/>
              </a:ln>
              <a:solidFill>
                <a:prstClr val="white">
                  <a:lumMod val="50000"/>
                </a:prstClr>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2" decel="10000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1+#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1+#ppt_w/2"/>
                                          </p:val>
                                        </p:tav>
                                        <p:tav tm="100000">
                                          <p:val>
                                            <p:strVal val="#ppt_x"/>
                                          </p:val>
                                        </p:tav>
                                      </p:tavLst>
                                    </p:anim>
                                    <p:anim calcmode="lin" valueType="num">
                                      <p:cBhvr additive="base">
                                        <p:cTn id="29" dur="10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18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2300"/>
                            </p:stCondLst>
                            <p:childTnLst>
                              <p:par>
                                <p:cTn id="35" presetID="49" presetClass="entr" presetSubtype="0" decel="10000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style.rotation</p:attrName>
                                        </p:attrNameLst>
                                      </p:cBhvr>
                                      <p:tavLst>
                                        <p:tav tm="0">
                                          <p:val>
                                            <p:fltVal val="360"/>
                                          </p:val>
                                        </p:tav>
                                        <p:tav tm="100000">
                                          <p:val>
                                            <p:fltVal val="0"/>
                                          </p:val>
                                        </p:tav>
                                      </p:tavLst>
                                    </p:anim>
                                    <p:animEffect transition="in" filter="fade">
                                      <p:cBhvr>
                                        <p:cTn id="40" dur="500"/>
                                        <p:tgtEl>
                                          <p:spTgt spid="6"/>
                                        </p:tgtEl>
                                      </p:cBhvr>
                                    </p:animEffect>
                                  </p:childTnLst>
                                </p:cTn>
                              </p:par>
                            </p:childTnLst>
                          </p:cTn>
                        </p:par>
                        <p:par>
                          <p:cTn id="41" fill="hold">
                            <p:stCondLst>
                              <p:cond delay="2800"/>
                            </p:stCondLst>
                            <p:childTnLst>
                              <p:par>
                                <p:cTn id="42" presetID="55"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strVal val="#ppt_w*0.70"/>
                                          </p:val>
                                        </p:tav>
                                        <p:tav tm="100000">
                                          <p:val>
                                            <p:strVal val="#ppt_w"/>
                                          </p:val>
                                        </p:tav>
                                      </p:tavLst>
                                    </p:anim>
                                    <p:anim calcmode="lin" valueType="num">
                                      <p:cBhvr>
                                        <p:cTn id="45" dur="1000" fill="hold"/>
                                        <p:tgtEl>
                                          <p:spTgt spid="10"/>
                                        </p:tgtEl>
                                        <p:attrNameLst>
                                          <p:attrName>ppt_h</p:attrName>
                                        </p:attrNameLst>
                                      </p:cBhvr>
                                      <p:tavLst>
                                        <p:tav tm="0">
                                          <p:val>
                                            <p:strVal val="#ppt_h"/>
                                          </p:val>
                                        </p:tav>
                                        <p:tav tm="100000">
                                          <p:val>
                                            <p:strVal val="#ppt_h"/>
                                          </p:val>
                                        </p:tav>
                                      </p:tavLst>
                                    </p:anim>
                                    <p:animEffect transition="in" filter="fade">
                                      <p:cBhvr>
                                        <p:cTn id="46" dur="1000"/>
                                        <p:tgtEl>
                                          <p:spTgt spid="10"/>
                                        </p:tgtEl>
                                      </p:cBhvr>
                                    </p:animEffect>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par>
                          <p:cTn id="51" fill="hold">
                            <p:stCondLst>
                              <p:cond delay="4300"/>
                            </p:stCondLst>
                            <p:childTnLst>
                              <p:par>
                                <p:cTn id="52" presetID="49" presetClass="entr" presetSubtype="0" decel="10000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 calcmode="lin" valueType="num">
                                      <p:cBhvr>
                                        <p:cTn id="56" dur="500" fill="hold"/>
                                        <p:tgtEl>
                                          <p:spTgt spid="9"/>
                                        </p:tgtEl>
                                        <p:attrNameLst>
                                          <p:attrName>style.rotation</p:attrName>
                                        </p:attrNameLst>
                                      </p:cBhvr>
                                      <p:tavLst>
                                        <p:tav tm="0">
                                          <p:val>
                                            <p:fltVal val="360"/>
                                          </p:val>
                                        </p:tav>
                                        <p:tav tm="100000">
                                          <p:val>
                                            <p:fltVal val="0"/>
                                          </p:val>
                                        </p:tav>
                                      </p:tavLst>
                                    </p:anim>
                                    <p:animEffect transition="in" filter="fade">
                                      <p:cBhvr>
                                        <p:cTn id="57" dur="500"/>
                                        <p:tgtEl>
                                          <p:spTgt spid="9"/>
                                        </p:tgtEl>
                                      </p:cBhvr>
                                    </p:animEffect>
                                  </p:childTnLst>
                                </p:cTn>
                              </p:par>
                            </p:childTnLst>
                          </p:cTn>
                        </p:par>
                        <p:par>
                          <p:cTn id="58" fill="hold">
                            <p:stCondLst>
                              <p:cond delay="4800"/>
                            </p:stCondLst>
                            <p:childTnLst>
                              <p:par>
                                <p:cTn id="59" presetID="55"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strVal val="#ppt_w*0.70"/>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Effect transition="in" filter="fade">
                                      <p:cBhvr>
                                        <p:cTn id="63" dur="1000"/>
                                        <p:tgtEl>
                                          <p:spTgt spid="12"/>
                                        </p:tgtEl>
                                      </p:cBhvr>
                                    </p:animEffect>
                                  </p:childTnLst>
                                </p:cTn>
                              </p:par>
                            </p:childTnLst>
                          </p:cTn>
                        </p:par>
                        <p:par>
                          <p:cTn id="64" fill="hold">
                            <p:stCondLst>
                              <p:cond delay="5800"/>
                            </p:stCondLst>
                            <p:childTnLst>
                              <p:par>
                                <p:cTn id="65" presetID="14" presetClass="entr" presetSubtype="1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animBg="1"/>
      <p:bldGraphic spid="3" grpId="0">
        <p:bldAsOne/>
      </p:bldGraphic>
      <p:bldP spid="6" grpId="0" animBg="1"/>
      <p:bldP spid="9" grpId="0" animBg="1"/>
      <p:bldP spid="10"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核心技术优势四</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9" name="组合 8"/>
          <p:cNvGrpSpPr/>
          <p:nvPr/>
        </p:nvGrpSpPr>
        <p:grpSpPr>
          <a:xfrm>
            <a:off x="3217254" y="3631920"/>
            <a:ext cx="2062839" cy="1983980"/>
            <a:chOff x="3217252" y="3650087"/>
            <a:chExt cx="2062839" cy="1983980"/>
          </a:xfrm>
        </p:grpSpPr>
        <p:sp>
          <p:nvSpPr>
            <p:cNvPr id="2" name="图形 1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3296111" y="3650087"/>
              <a:ext cx="1983980" cy="1983980"/>
            </a:xfrm>
            <a:custGeom>
              <a:avLst/>
              <a:gdLst>
                <a:gd name="connsiteX0" fmla="*/ 0 w 1228725"/>
                <a:gd name="connsiteY0" fmla="*/ 331470 h 1228725"/>
                <a:gd name="connsiteX1" fmla="*/ 0 w 1228725"/>
                <a:gd name="connsiteY1" fmla="*/ 0 h 1228725"/>
                <a:gd name="connsiteX2" fmla="*/ 1233488 w 1228725"/>
                <a:gd name="connsiteY2" fmla="*/ 0 h 1228725"/>
                <a:gd name="connsiteX3" fmla="*/ 1233488 w 1228725"/>
                <a:gd name="connsiteY3" fmla="*/ 1233488 h 1228725"/>
                <a:gd name="connsiteX4" fmla="*/ 0 w 1228725"/>
                <a:gd name="connsiteY4" fmla="*/ 1233488 h 1228725"/>
                <a:gd name="connsiteX5" fmla="*/ 0 w 1228725"/>
                <a:gd name="connsiteY5" fmla="*/ 90297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725" h="1228725">
                  <a:moveTo>
                    <a:pt x="0" y="331470"/>
                  </a:moveTo>
                  <a:lnTo>
                    <a:pt x="0" y="0"/>
                  </a:lnTo>
                  <a:lnTo>
                    <a:pt x="1233488" y="0"/>
                  </a:lnTo>
                  <a:lnTo>
                    <a:pt x="1233488" y="1233488"/>
                  </a:lnTo>
                  <a:lnTo>
                    <a:pt x="0" y="1233488"/>
                  </a:lnTo>
                  <a:lnTo>
                    <a:pt x="0" y="902970"/>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3217252" y="5037250"/>
              <a:ext cx="157718" cy="157718"/>
            </a:xfrm>
            <a:prstGeom prst="rect">
              <a:avLst/>
            </a:prstGeom>
            <a:solidFill>
              <a:schemeClr val="tx1"/>
            </a:solidFill>
            <a:ln w="19050" cap="flat" cmpd="sng" algn="ctr">
              <a:solidFill>
                <a:srgbClr val="11355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13556"/>
                </a:solidFill>
                <a:effectLst/>
                <a:uLnTx/>
                <a:uFillTx/>
                <a:latin typeface="Times New Roman" panose="02020603050405020304"/>
                <a:ea typeface="微软雅黑" panose="020B0503020204020204" pitchFamily="34" charset="-122"/>
                <a:sym typeface="Times New Roman" panose="02020603050405020304"/>
              </a:endParaRPr>
            </a:p>
          </p:txBody>
        </p:sp>
      </p:grpSp>
      <p:pic>
        <p:nvPicPr>
          <p:cNvPr id="4" name="图片占位符 46"/>
          <p:cNvPicPr>
            <a:picLocks noChangeAspect="1"/>
          </p:cNvPicPr>
          <p:nvPr/>
        </p:nvPicPr>
        <p:blipFill>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a:xfrm>
            <a:off x="1827861" y="1918886"/>
            <a:ext cx="2748963" cy="2748963"/>
          </a:xfrm>
          <a:prstGeom prst="rect">
            <a:avLst/>
          </a:prstGeom>
        </p:spPr>
      </p:pic>
      <p:pic>
        <p:nvPicPr>
          <p:cNvPr id="6" name="图片占位符 48"/>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1221656" y="4016635"/>
            <a:ext cx="1180565" cy="1178335"/>
          </a:xfrm>
          <a:prstGeom prst="rect">
            <a:avLst/>
          </a:prstGeom>
          <a:effectLst/>
        </p:spPr>
      </p:pic>
      <p:grpSp>
        <p:nvGrpSpPr>
          <p:cNvPr id="10" name="Group 25"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7596233" y="1717828"/>
            <a:ext cx="3580476" cy="1020136"/>
            <a:chOff x="2223374" y="1845832"/>
            <a:chExt cx="3872626" cy="1020137"/>
          </a:xfrm>
        </p:grpSpPr>
        <p:sp>
          <p:nvSpPr>
            <p:cNvPr id="12" name="Rectangle 6"/>
            <p:cNvSpPr/>
            <p:nvPr/>
          </p:nvSpPr>
          <p:spPr>
            <a:xfrm>
              <a:off x="2228602" y="2182511"/>
              <a:ext cx="3867398" cy="683458"/>
            </a:xfrm>
            <a:prstGeom prst="rect">
              <a:avLst/>
            </a:prstGeom>
          </p:spPr>
          <p:txBody>
            <a:bodyPr wrap="square">
              <a:spAutoFit/>
            </a:bodyPr>
            <a:lstStyle/>
            <a:p>
              <a:pPr defTabSz="914400">
                <a:lnSpc>
                  <a:spcPct val="120000"/>
                </a:lnSpc>
              </a:pP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请替换文字内容，修改文字内容，也可以直接复制你的内容到此。请替换文字内容，修改文字内容，也可以直接复制修改文字内容，也可以直接复制</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3" name="Rectangle 8"/>
            <p:cNvSpPr/>
            <p:nvPr/>
          </p:nvSpPr>
          <p:spPr>
            <a:xfrm>
              <a:off x="2223374" y="1845832"/>
              <a:ext cx="2653321" cy="387798"/>
            </a:xfrm>
            <a:prstGeom prst="rect">
              <a:avLst/>
            </a:prstGeom>
          </p:spPr>
          <p:txBody>
            <a:bodyPr wrap="square">
              <a:spAutoFit/>
            </a:bodyPr>
            <a:lstStyle/>
            <a:p>
              <a:pPr defTabSz="914400">
                <a:lnSpc>
                  <a:spcPct val="12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1</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14" name="Group 26"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7596233" y="3171901"/>
            <a:ext cx="3580476" cy="1020136"/>
            <a:chOff x="2223374" y="3299908"/>
            <a:chExt cx="3872626" cy="1020137"/>
          </a:xfrm>
        </p:grpSpPr>
        <p:sp>
          <p:nvSpPr>
            <p:cNvPr id="15" name="Rectangle 11"/>
            <p:cNvSpPr/>
            <p:nvPr/>
          </p:nvSpPr>
          <p:spPr>
            <a:xfrm>
              <a:off x="2228602" y="3636587"/>
              <a:ext cx="3867398" cy="683458"/>
            </a:xfrm>
            <a:prstGeom prst="rect">
              <a:avLst/>
            </a:prstGeom>
          </p:spPr>
          <p:txBody>
            <a:bodyPr wrap="square">
              <a:spAutoFit/>
            </a:bodyPr>
            <a:lstStyle/>
            <a:p>
              <a:pPr defTabSz="914400">
                <a:lnSpc>
                  <a:spcPct val="120000"/>
                </a:lnSpc>
              </a:pP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请替换文字内容，修改文字内容，也可以直接复制你的内容到此。请替换文字内容，修改文字内容，也可以直接复制修改文字内容，也可以直接复制</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6" name="Rectangle 12"/>
            <p:cNvSpPr/>
            <p:nvPr/>
          </p:nvSpPr>
          <p:spPr>
            <a:xfrm>
              <a:off x="2223374" y="3299908"/>
              <a:ext cx="2653321" cy="387798"/>
            </a:xfrm>
            <a:prstGeom prst="rect">
              <a:avLst/>
            </a:prstGeom>
          </p:spPr>
          <p:txBody>
            <a:bodyPr wrap="square">
              <a:spAutoFit/>
            </a:bodyPr>
            <a:lstStyle/>
            <a:p>
              <a:pPr defTabSz="914400">
                <a:lnSpc>
                  <a:spcPct val="12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2</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17" name="Group 27"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7591007" y="4622777"/>
            <a:ext cx="3580476" cy="1044693"/>
            <a:chOff x="2218148" y="4750774"/>
            <a:chExt cx="3872626" cy="1044692"/>
          </a:xfrm>
        </p:grpSpPr>
        <p:sp>
          <p:nvSpPr>
            <p:cNvPr id="18" name="Rectangle 15"/>
            <p:cNvSpPr/>
            <p:nvPr/>
          </p:nvSpPr>
          <p:spPr>
            <a:xfrm>
              <a:off x="2223376" y="5087453"/>
              <a:ext cx="3867398" cy="708013"/>
            </a:xfrm>
            <a:prstGeom prst="rect">
              <a:avLst/>
            </a:prstGeom>
          </p:spPr>
          <p:txBody>
            <a:bodyPr wrap="square">
              <a:spAutoFit/>
            </a:bodyPr>
            <a:lstStyle/>
            <a:p>
              <a:pPr defTabSz="914400">
                <a:lnSpc>
                  <a:spcPct val="120000"/>
                </a:lnSpc>
              </a:pPr>
              <a:r>
                <a:rPr lang="zh-CN" altLang="en-US" sz="1200"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请</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替换文字内容，修改文字内容，也可以直接复制你的内容到此。请替换文字内容，修改文字内容，也可以直接复制修改文字内容，也可以直接复制</a:t>
              </a:r>
              <a:endParaRPr lang="zh-CN" altLang="en-US" sz="1200"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9" name="Rectangle 16"/>
            <p:cNvSpPr/>
            <p:nvPr/>
          </p:nvSpPr>
          <p:spPr>
            <a:xfrm>
              <a:off x="2218148" y="4750774"/>
              <a:ext cx="2653321" cy="387798"/>
            </a:xfrm>
            <a:prstGeom prst="rect">
              <a:avLst/>
            </a:prstGeom>
          </p:spPr>
          <p:txBody>
            <a:bodyPr wrap="square">
              <a:spAutoFit/>
            </a:bodyPr>
            <a:lstStyle/>
            <a:p>
              <a:pPr defTabSz="914400">
                <a:lnSpc>
                  <a:spcPct val="120000"/>
                </a:lnSpc>
              </a:pPr>
              <a:r>
                <a:rPr lang="en-US" sz="16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Our Service 3</a:t>
              </a:r>
              <a:endParaRPr lang="en-US" sz="16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20" name="Group 5"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6202160" y="4543274"/>
            <a:ext cx="1235317" cy="1235317"/>
            <a:chOff x="829299" y="4671276"/>
            <a:chExt cx="1235317" cy="1235317"/>
          </a:xfrm>
        </p:grpSpPr>
        <p:sp>
          <p:nvSpPr>
            <p:cNvPr id="21" name="Partial Circle 13"/>
            <p:cNvSpPr/>
            <p:nvPr/>
          </p:nvSpPr>
          <p:spPr>
            <a:xfrm>
              <a:off x="829299" y="4671276"/>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4400">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2" name="Oval 14"/>
            <p:cNvSpPr/>
            <p:nvPr/>
          </p:nvSpPr>
          <p:spPr>
            <a:xfrm>
              <a:off x="982831" y="4824808"/>
              <a:ext cx="928254" cy="928254"/>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sp>
          <p:nvSpPr>
            <p:cNvPr id="23" name="AutoShape 4"/>
            <p:cNvSpPr/>
            <p:nvPr/>
          </p:nvSpPr>
          <p:spPr bwMode="auto">
            <a:xfrm>
              <a:off x="1270702" y="5105578"/>
              <a:ext cx="365421" cy="366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nvGrpSpPr>
          <p:cNvPr id="24" name="Group 3"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6207384" y="3092408"/>
            <a:ext cx="1235317" cy="1235317"/>
            <a:chOff x="834525" y="3220410"/>
            <a:chExt cx="1235317" cy="1235317"/>
          </a:xfrm>
        </p:grpSpPr>
        <p:sp>
          <p:nvSpPr>
            <p:cNvPr id="25" name="Partial Circle 9"/>
            <p:cNvSpPr/>
            <p:nvPr/>
          </p:nvSpPr>
          <p:spPr>
            <a:xfrm>
              <a:off x="834525" y="3220410"/>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4400">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6" name="Oval 10"/>
            <p:cNvSpPr/>
            <p:nvPr/>
          </p:nvSpPr>
          <p:spPr>
            <a:xfrm>
              <a:off x="988057" y="3373942"/>
              <a:ext cx="928254" cy="928254"/>
            </a:xfrm>
            <a:prstGeom prst="ellipse">
              <a:avLst/>
            </a:prstGeom>
            <a:solidFill>
              <a:schemeClr val="bg1">
                <a:lumMod val="75000"/>
              </a:schemeClr>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grpSp>
          <p:nvGrpSpPr>
            <p:cNvPr id="27" name="Group 18"/>
            <p:cNvGrpSpPr/>
            <p:nvPr/>
          </p:nvGrpSpPr>
          <p:grpSpPr>
            <a:xfrm>
              <a:off x="1312032" y="3651502"/>
              <a:ext cx="259540" cy="378334"/>
              <a:chOff x="5429367" y="4908078"/>
              <a:chExt cx="319088" cy="465138"/>
            </a:xfrm>
            <a:solidFill>
              <a:sysClr val="window" lastClr="FFFFFF"/>
            </a:solidFill>
          </p:grpSpPr>
          <p:sp>
            <p:nvSpPr>
              <p:cNvPr id="28" name="AutoShape 97"/>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29" name="AutoShape 98"/>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30" name="AutoShape 99"/>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grpSp>
        <p:nvGrpSpPr>
          <p:cNvPr id="31" name="Group 1"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6207384" y="1638333"/>
            <a:ext cx="1235317" cy="1235317"/>
            <a:chOff x="834525" y="1766334"/>
            <a:chExt cx="1235317" cy="1235317"/>
          </a:xfrm>
        </p:grpSpPr>
        <p:sp>
          <p:nvSpPr>
            <p:cNvPr id="32" name="Partial Circle 4"/>
            <p:cNvSpPr/>
            <p:nvPr/>
          </p:nvSpPr>
          <p:spPr>
            <a:xfrm>
              <a:off x="834525" y="1766334"/>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4400">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3" name="Oval 2"/>
            <p:cNvSpPr/>
            <p:nvPr/>
          </p:nvSpPr>
          <p:spPr>
            <a:xfrm>
              <a:off x="988057" y="1919866"/>
              <a:ext cx="928254" cy="928254"/>
            </a:xfrm>
            <a:prstGeom prst="ellipse">
              <a:avLst/>
            </a:prstGeom>
            <a:solidFill>
              <a:schemeClr val="bg1">
                <a:lumMod val="85000"/>
              </a:schemeClr>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grpSp>
          <p:nvGrpSpPr>
            <p:cNvPr id="34" name="Group 22"/>
            <p:cNvGrpSpPr/>
            <p:nvPr/>
          </p:nvGrpSpPr>
          <p:grpSpPr>
            <a:xfrm>
              <a:off x="1257790" y="2211884"/>
              <a:ext cx="378333" cy="354445"/>
              <a:chOff x="5368132" y="3540125"/>
              <a:chExt cx="465138" cy="435769"/>
            </a:xfrm>
            <a:solidFill>
              <a:sysClr val="window" lastClr="FFFFFF"/>
            </a:solidFill>
          </p:grpSpPr>
          <p:sp>
            <p:nvSpPr>
              <p:cNvPr id="3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3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8" decel="10000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0-#ppt_w/2"/>
                                          </p:val>
                                        </p:tav>
                                        <p:tav tm="100000">
                                          <p:val>
                                            <p:strVal val="#ppt_x"/>
                                          </p:val>
                                        </p:tav>
                                      </p:tavLst>
                                    </p:anim>
                                    <p:anim calcmode="lin" valueType="num">
                                      <p:cBhvr additive="base">
                                        <p:cTn id="25" dur="10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0-#ppt_w/2"/>
                                          </p:val>
                                        </p:tav>
                                        <p:tav tm="100000">
                                          <p:val>
                                            <p:strVal val="#ppt_x"/>
                                          </p:val>
                                        </p:tav>
                                      </p:tavLst>
                                    </p:anim>
                                    <p:anim calcmode="lin" valueType="num">
                                      <p:cBhvr additive="base">
                                        <p:cTn id="29" dur="10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8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2300"/>
                            </p:stCondLst>
                            <p:childTnLst>
                              <p:par>
                                <p:cTn id="35" presetID="2" presetClass="entr" presetSubtype="8" decel="10000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750" fill="hold"/>
                                        <p:tgtEl>
                                          <p:spTgt spid="31"/>
                                        </p:tgtEl>
                                        <p:attrNameLst>
                                          <p:attrName>ppt_x</p:attrName>
                                        </p:attrNameLst>
                                      </p:cBhvr>
                                      <p:tavLst>
                                        <p:tav tm="0">
                                          <p:val>
                                            <p:strVal val="0-#ppt_w/2"/>
                                          </p:val>
                                        </p:tav>
                                        <p:tav tm="100000">
                                          <p:val>
                                            <p:strVal val="#ppt_x"/>
                                          </p:val>
                                        </p:tav>
                                      </p:tavLst>
                                    </p:anim>
                                    <p:anim calcmode="lin" valueType="num">
                                      <p:cBhvr additive="base">
                                        <p:cTn id="38" dur="750" fill="hold"/>
                                        <p:tgtEl>
                                          <p:spTgt spid="31"/>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750" fill="hold"/>
                                        <p:tgtEl>
                                          <p:spTgt spid="10"/>
                                        </p:tgtEl>
                                        <p:attrNameLst>
                                          <p:attrName>ppt_x</p:attrName>
                                        </p:attrNameLst>
                                      </p:cBhvr>
                                      <p:tavLst>
                                        <p:tav tm="0">
                                          <p:val>
                                            <p:strVal val="0-#ppt_w/2"/>
                                          </p:val>
                                        </p:tav>
                                        <p:tav tm="100000">
                                          <p:val>
                                            <p:strVal val="#ppt_x"/>
                                          </p:val>
                                        </p:tav>
                                      </p:tavLst>
                                    </p:anim>
                                    <p:anim calcmode="lin" valueType="num">
                                      <p:cBhvr additive="base">
                                        <p:cTn id="42" dur="75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3300"/>
                            </p:stCondLst>
                            <p:childTnLst>
                              <p:par>
                                <p:cTn id="44" presetID="2" presetClass="entr" presetSubtype="8" decel="100000"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750" fill="hold"/>
                                        <p:tgtEl>
                                          <p:spTgt spid="24"/>
                                        </p:tgtEl>
                                        <p:attrNameLst>
                                          <p:attrName>ppt_x</p:attrName>
                                        </p:attrNameLst>
                                      </p:cBhvr>
                                      <p:tavLst>
                                        <p:tav tm="0">
                                          <p:val>
                                            <p:strVal val="0-#ppt_w/2"/>
                                          </p:val>
                                        </p:tav>
                                        <p:tav tm="100000">
                                          <p:val>
                                            <p:strVal val="#ppt_x"/>
                                          </p:val>
                                        </p:tav>
                                      </p:tavLst>
                                    </p:anim>
                                    <p:anim calcmode="lin" valueType="num">
                                      <p:cBhvr additive="base">
                                        <p:cTn id="47" dur="750" fill="hold"/>
                                        <p:tgtEl>
                                          <p:spTgt spid="24"/>
                                        </p:tgtEl>
                                        <p:attrNameLst>
                                          <p:attrName>ppt_y</p:attrName>
                                        </p:attrNameLst>
                                      </p:cBhvr>
                                      <p:tavLst>
                                        <p:tav tm="0">
                                          <p:val>
                                            <p:strVal val="#ppt_y"/>
                                          </p:val>
                                        </p:tav>
                                        <p:tav tm="100000">
                                          <p:val>
                                            <p:strVal val="#ppt_y"/>
                                          </p:val>
                                        </p:tav>
                                      </p:tavLst>
                                    </p:anim>
                                  </p:childTnLst>
                                </p:cTn>
                              </p:par>
                              <p:par>
                                <p:cTn id="48" presetID="2" presetClass="entr" presetSubtype="8" decel="10000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750" fill="hold"/>
                                        <p:tgtEl>
                                          <p:spTgt spid="14"/>
                                        </p:tgtEl>
                                        <p:attrNameLst>
                                          <p:attrName>ppt_x</p:attrName>
                                        </p:attrNameLst>
                                      </p:cBhvr>
                                      <p:tavLst>
                                        <p:tav tm="0">
                                          <p:val>
                                            <p:strVal val="0-#ppt_w/2"/>
                                          </p:val>
                                        </p:tav>
                                        <p:tav tm="100000">
                                          <p:val>
                                            <p:strVal val="#ppt_x"/>
                                          </p:val>
                                        </p:tav>
                                      </p:tavLst>
                                    </p:anim>
                                    <p:anim calcmode="lin" valueType="num">
                                      <p:cBhvr additive="base">
                                        <p:cTn id="51" dur="750" fill="hold"/>
                                        <p:tgtEl>
                                          <p:spTgt spid="14"/>
                                        </p:tgtEl>
                                        <p:attrNameLst>
                                          <p:attrName>ppt_y</p:attrName>
                                        </p:attrNameLst>
                                      </p:cBhvr>
                                      <p:tavLst>
                                        <p:tav tm="0">
                                          <p:val>
                                            <p:strVal val="#ppt_y"/>
                                          </p:val>
                                        </p:tav>
                                        <p:tav tm="100000">
                                          <p:val>
                                            <p:strVal val="#ppt_y"/>
                                          </p:val>
                                        </p:tav>
                                      </p:tavLst>
                                    </p:anim>
                                  </p:childTnLst>
                                </p:cTn>
                              </p:par>
                            </p:childTnLst>
                          </p:cTn>
                        </p:par>
                        <p:par>
                          <p:cTn id="52" fill="hold">
                            <p:stCondLst>
                              <p:cond delay="4300"/>
                            </p:stCondLst>
                            <p:childTnLst>
                              <p:par>
                                <p:cTn id="53" presetID="2" presetClass="entr" presetSubtype="8" decel="10000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750" fill="hold"/>
                                        <p:tgtEl>
                                          <p:spTgt spid="20"/>
                                        </p:tgtEl>
                                        <p:attrNameLst>
                                          <p:attrName>ppt_x</p:attrName>
                                        </p:attrNameLst>
                                      </p:cBhvr>
                                      <p:tavLst>
                                        <p:tav tm="0">
                                          <p:val>
                                            <p:strVal val="0-#ppt_w/2"/>
                                          </p:val>
                                        </p:tav>
                                        <p:tav tm="100000">
                                          <p:val>
                                            <p:strVal val="#ppt_x"/>
                                          </p:val>
                                        </p:tav>
                                      </p:tavLst>
                                    </p:anim>
                                    <p:anim calcmode="lin" valueType="num">
                                      <p:cBhvr additive="base">
                                        <p:cTn id="56" dur="75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750" fill="hold"/>
                                        <p:tgtEl>
                                          <p:spTgt spid="17"/>
                                        </p:tgtEl>
                                        <p:attrNameLst>
                                          <p:attrName>ppt_x</p:attrName>
                                        </p:attrNameLst>
                                      </p:cBhvr>
                                      <p:tavLst>
                                        <p:tav tm="0">
                                          <p:val>
                                            <p:strVal val="0-#ppt_w/2"/>
                                          </p:val>
                                        </p:tav>
                                        <p:tav tm="100000">
                                          <p:val>
                                            <p:strVal val="#ppt_x"/>
                                          </p:val>
                                        </p:tav>
                                      </p:tavLst>
                                    </p:anim>
                                    <p:anim calcmode="lin" valueType="num">
                                      <p:cBhvr additive="base">
                                        <p:cTn id="60"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391341" y="363181"/>
            <a:ext cx="996817" cy="395711"/>
          </a:xfrm>
          <a:prstGeom prst="rect">
            <a:avLst/>
          </a:prstGeom>
        </p:spPr>
      </p:pic>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04</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1528268" y="1776639"/>
            <a:ext cx="5090536" cy="1015663"/>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603050405020304"/>
              </a:rPr>
              <a:t>产品优质服务</a:t>
            </a:r>
            <a:endParaRPr lang="zh-CN" altLang="en-US" dirty="0">
              <a:sym typeface="Times New Roman" panose="02020603050405020304"/>
            </a:endParaRPr>
          </a:p>
        </p:txBody>
      </p:sp>
      <p:sp>
        <p:nvSpPr>
          <p:cNvPr id="8" name="矩形 7"/>
          <p:cNvSpPr/>
          <p:nvPr/>
        </p:nvSpPr>
        <p:spPr>
          <a:xfrm>
            <a:off x="1586039" y="2733523"/>
            <a:ext cx="4265404" cy="554006"/>
          </a:xfrm>
          <a:prstGeom prst="rect">
            <a:avLst/>
          </a:prstGeom>
        </p:spPr>
        <p:txBody>
          <a:bodyPr wrap="square" lIns="91448" tIns="45724" rIns="91448" bIns="45724">
            <a:spAutoFit/>
          </a:bodyPr>
          <a:lstStyle/>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Chinese  companies  will no longer remain in the hard stage and they are also promoting a culture Chinese  companies  will no longer remain </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a:p>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in the hard stage and they are also wang ling </a:t>
            </a:r>
            <a:r>
              <a:rPr lang="en-US" altLang="zh-CN" sz="1000" dirty="0" err="1">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yan</a:t>
            </a: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 a culture</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 presetClass="entr" presetSubtype="1" decel="10000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2" nodeType="afterEffect">
                                  <p:stCondLst>
                                    <p:cond delay="0"/>
                                  </p:stCondLst>
                                  <p:iterate type="lt">
                                    <p:tmPct val="1786"/>
                                  </p:iterate>
                                  <p:childTnLst>
                                    <p:set>
                                      <p:cBhvr>
                                        <p:cTn id="20" dur="1" fill="hold">
                                          <p:stCondLst>
                                            <p:cond delay="0"/>
                                          </p:stCondLst>
                                        </p:cTn>
                                        <p:tgtEl>
                                          <p:spTgt spid="7"/>
                                        </p:tgtEl>
                                        <p:attrNameLst>
                                          <p:attrName>style.visibility</p:attrName>
                                        </p:attrNameLst>
                                      </p:cBhvr>
                                      <p:to>
                                        <p:strVal val="visible"/>
                                      </p:to>
                                    </p:set>
                                    <p:anim to="" calcmode="lin" valueType="num">
                                      <p:cBhvr>
                                        <p:cTn id="21"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22"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23" fill="hold">
                            <p:stCondLst>
                              <p:cond delay="1775"/>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25"/>
                            </p:stCondLst>
                            <p:childTnLst>
                              <p:par>
                                <p:cTn id="30" presetID="14" presetClass="entr" presetSubtype="1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产品优质服务一</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组合 1"/>
          <p:cNvGrpSpPr/>
          <p:nvPr/>
        </p:nvGrpSpPr>
        <p:grpSpPr>
          <a:xfrm>
            <a:off x="7135907" y="854990"/>
            <a:ext cx="4056811" cy="5483152"/>
            <a:chOff x="7550583" y="1269033"/>
            <a:chExt cx="3216943" cy="4347994"/>
          </a:xfrm>
        </p:grpSpPr>
        <p:sp>
          <p:nvSpPr>
            <p:cNvPr id="3" name="Google Shape;3216;p63"/>
            <p:cNvSpPr/>
            <p:nvPr/>
          </p:nvSpPr>
          <p:spPr>
            <a:xfrm>
              <a:off x="7637505" y="1320804"/>
              <a:ext cx="3130021" cy="4296223"/>
            </a:xfrm>
            <a:prstGeom prst="roundRect">
              <a:avLst>
                <a:gd name="adj" fmla="val 16667"/>
              </a:avLst>
            </a:prstGeom>
            <a:noFill/>
            <a:ln>
              <a:solidFill>
                <a:schemeClr val="tx1"/>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sp>
          <p:nvSpPr>
            <p:cNvPr id="4" name="Google Shape;3217;p63"/>
            <p:cNvSpPr/>
            <p:nvPr/>
          </p:nvSpPr>
          <p:spPr>
            <a:xfrm>
              <a:off x="7550583" y="1269033"/>
              <a:ext cx="3130021" cy="4296223"/>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sp>
          <p:nvSpPr>
            <p:cNvPr id="6" name="Google Shape;3218;p63"/>
            <p:cNvSpPr/>
            <p:nvPr/>
          </p:nvSpPr>
          <p:spPr>
            <a:xfrm>
              <a:off x="8864053" y="4873573"/>
              <a:ext cx="533162" cy="511843"/>
            </a:xfrm>
            <a:prstGeom prst="ellipse">
              <a:avLst/>
            </a:prstGeom>
            <a:solidFill>
              <a:sysClr val="window" lastClr="FFFFFF"/>
            </a:solidFill>
            <a:ln>
              <a:solidFill>
                <a:sysClr val="windowText" lastClr="000000"/>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Times New Roman" panose="02020603050405020304"/>
                <a:ea typeface="微软雅黑" panose="020B0503020204020204" pitchFamily="34" charset="-122"/>
                <a:cs typeface="Arial" panose="020B0604020202020204"/>
                <a:sym typeface="Times New Roman" panose="02020603050405020304"/>
              </a:endParaRPr>
            </a:p>
          </p:txBody>
        </p:sp>
        <p:pic>
          <p:nvPicPr>
            <p:cNvPr id="9" name="Google Shape;3220;p63"/>
            <p:cNvPicPr preferRelativeResize="0"/>
            <p:nvPr/>
          </p:nvPicPr>
          <p:blipFill>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a:xfrm>
              <a:off x="7892622" y="1588818"/>
              <a:ext cx="2562441" cy="3099632"/>
            </a:xfrm>
            <a:prstGeom prst="rect">
              <a:avLst/>
            </a:prstGeom>
            <a:noFill/>
            <a:ln>
              <a:solidFill>
                <a:schemeClr val="tx1"/>
              </a:solidFill>
            </a:ln>
          </p:spPr>
        </p:pic>
      </p:grpSp>
      <p:grpSp>
        <p:nvGrpSpPr>
          <p:cNvPr id="10" name="组合 9" descr="e7d195523061f1c0f997f84450ea0ef7fb9e7fdde1a1cab961DFB7BEA434369E82AE11772130FB8683DD8BB219E1221882A8D7384A571BE3E1C45B0F3D197DA841CBDA507AB26D7BA49AFA18F78133BD0D67D24C7E2B7F730165A3522768939F90C852F289470A9AAF571006ED20D2C884DEAB695D8C2CA6D33AC633AF564284A6FAD7C89D535A7F"/>
          <p:cNvGrpSpPr/>
          <p:nvPr/>
        </p:nvGrpSpPr>
        <p:grpSpPr>
          <a:xfrm>
            <a:off x="1306707" y="3316942"/>
            <a:ext cx="1951128" cy="526742"/>
            <a:chOff x="704655" y="2316534"/>
            <a:chExt cx="1951128" cy="596346"/>
          </a:xfrm>
        </p:grpSpPr>
        <p:sp>
          <p:nvSpPr>
            <p:cNvPr id="12" name="圆角矩形 3"/>
            <p:cNvSpPr/>
            <p:nvPr/>
          </p:nvSpPr>
          <p:spPr>
            <a:xfrm rot="5400000">
              <a:off x="1382046" y="1639143"/>
              <a:ext cx="596346" cy="1951128"/>
            </a:xfrm>
            <a:prstGeom prst="roundRect">
              <a:avLst>
                <a:gd name="adj" fmla="val 43694"/>
              </a:avLst>
            </a:prstGeom>
            <a:noFill/>
            <a:ln w="19050" cap="flat" cmpd="sng" algn="ctr">
              <a:solidFill>
                <a:srgbClr val="3E3E3E"/>
              </a:solidFill>
              <a:prstDash val="solid"/>
              <a:miter lim="800000"/>
            </a:ln>
            <a:effectLst>
              <a:outerShdw blurRad="635000" dist="50800" dir="5400000" algn="ctr" rotWithShape="0">
                <a:srgbClr val="000000">
                  <a:alpha val="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13" name="矩形 12"/>
            <p:cNvSpPr/>
            <p:nvPr/>
          </p:nvSpPr>
          <p:spPr>
            <a:xfrm>
              <a:off x="1076731" y="2389703"/>
              <a:ext cx="1210588" cy="452981"/>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zh-CN" altLang="en-US" sz="2000" b="1" i="0" u="none" strike="noStrike" kern="0" cap="none" spc="0" normalizeH="0" baseline="0" noProof="0" dirty="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rPr>
                <a:t>添加文本</a:t>
              </a:r>
              <a:endParaRPr kumimoji="0" lang="en-US" altLang="zh-CN" sz="2000" b="1" i="0" u="none" strike="noStrike" kern="0" cap="none" spc="0" normalizeH="0" baseline="0" noProof="0" dirty="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14" name="矩形 13" descr="e7d195523061f1c0f997f84450ea0ef7fb9e7fdde1a1cab961DFB7BEA434369E82AE11772130FB8683DD8BB219E1221882A8D7384A571BE3E1C45B0F3D197DA841CBDA507AB26D7BA49AFA18F78133BD0D67D24C7E2B7F730165A3522768939F90C852F289470A9AAF571006ED20D2C884DEAB695D8C2CA6D33AC633AF564284A6FAD7C89D535A7F"/>
          <p:cNvSpPr/>
          <p:nvPr/>
        </p:nvSpPr>
        <p:spPr>
          <a:xfrm>
            <a:off x="1903218" y="1723308"/>
            <a:ext cx="925253" cy="1323439"/>
          </a:xfrm>
          <a:prstGeom prst="rect">
            <a:avLst/>
          </a:prstGeom>
        </p:spPr>
        <p:txBody>
          <a:bodyPr wrap="none">
            <a:spAutoFit/>
          </a:bodyPr>
          <a:lstStyle/>
          <a:p>
            <a:r>
              <a:rPr lang="en-US" altLang="zh-CN" sz="8000" b="1" dirty="0">
                <a:ln w="25400">
                  <a:noFill/>
                </a:ln>
                <a:solidFill>
                  <a:schemeClr val="tx1">
                    <a:lumMod val="75000"/>
                    <a:lumOff val="25000"/>
                  </a:schemeClr>
                </a:solidFill>
                <a:latin typeface="Times New Roman" panose="02020603050405020304"/>
                <a:ea typeface="微软雅黑" panose="020B0503020204020204" pitchFamily="34" charset="-122"/>
                <a:sym typeface="Times New Roman" panose="02020603050405020304"/>
              </a:rPr>
              <a:t>A</a:t>
            </a:r>
            <a:endParaRPr lang="zh-CN" altLang="en-US" sz="1600" dirty="0">
              <a:ln w="25400">
                <a:noFill/>
              </a:ln>
              <a:solidFill>
                <a:schemeClr val="tx1">
                  <a:lumMod val="75000"/>
                  <a:lumOff val="25000"/>
                </a:schemeClr>
              </a:solidFill>
              <a:latin typeface="Times New Roman" panose="02020603050405020304"/>
              <a:ea typeface="微软雅黑" panose="020B0503020204020204" pitchFamily="34" charset="-122"/>
              <a:sym typeface="Times New Roman" panose="02020603050405020304"/>
            </a:endParaRPr>
          </a:p>
        </p:txBody>
      </p:sp>
      <p:sp>
        <p:nvSpPr>
          <p:cNvPr id="15" name="Text Placeholder 32"/>
          <p:cNvSpPr txBox="1"/>
          <p:nvPr/>
        </p:nvSpPr>
        <p:spPr>
          <a:xfrm>
            <a:off x="1178535" y="4593718"/>
            <a:ext cx="2255992" cy="1015663"/>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800">
              <a:lnSpc>
                <a:spcPct val="150000"/>
              </a:lnSpc>
              <a:spcBef>
                <a:spcPts val="750"/>
              </a:spcBef>
              <a:buFont typeface="Arial" panose="020B0604020202020204" pitchFamily="34" charset="0"/>
              <a:buNone/>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请替换文字内容，修改文字内容，也可以直接复制你的内容到此。请替换文字内容，修改文字内容，也可以直接复制你的内容到此。</a:t>
            </a:r>
            <a:endParaRPr lang="en-US" altLang="zh-CN"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16" name="Text Placeholder 33"/>
          <p:cNvSpPr txBox="1"/>
          <p:nvPr/>
        </p:nvSpPr>
        <p:spPr>
          <a:xfrm>
            <a:off x="1370797" y="4312279"/>
            <a:ext cx="1871471"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800">
              <a:lnSpc>
                <a:spcPct val="100000"/>
              </a:lnSpc>
              <a:spcBef>
                <a:spcPts val="750"/>
              </a:spcBef>
              <a:buFont typeface="Arial" panose="020B0604020202020204" pitchFamily="34" charset="0"/>
              <a:buNone/>
            </a:pPr>
            <a:r>
              <a:rPr lang="zh-CN" altLang="en-US" sz="1600" b="1" dirty="0">
                <a:solidFill>
                  <a:prstClr val="black"/>
                </a:solidFill>
                <a:latin typeface="Times New Roman" panose="02020603050405020304"/>
                <a:ea typeface="微软雅黑" panose="020B0503020204020204" pitchFamily="34" charset="-122"/>
                <a:sym typeface="Times New Roman" panose="02020603050405020304"/>
              </a:rPr>
              <a:t>替换文字内容</a:t>
            </a:r>
            <a:endParaRPr lang="en-AU" sz="1600" b="1" dirty="0">
              <a:solidFill>
                <a:prstClr val="black"/>
              </a:solidFill>
              <a:latin typeface="Times New Roman" panose="02020603050405020304"/>
              <a:ea typeface="微软雅黑" panose="020B0503020204020204" pitchFamily="34" charset="-122"/>
              <a:sym typeface="Times New Roman" panose="02020603050405020304"/>
            </a:endParaRPr>
          </a:p>
        </p:txBody>
      </p:sp>
      <p:grpSp>
        <p:nvGrpSpPr>
          <p:cNvPr id="17" name="组合 16"/>
          <p:cNvGrpSpPr/>
          <p:nvPr/>
        </p:nvGrpSpPr>
        <p:grpSpPr>
          <a:xfrm>
            <a:off x="4090557" y="3316942"/>
            <a:ext cx="1951128" cy="526742"/>
            <a:chOff x="704655" y="2316534"/>
            <a:chExt cx="1951128" cy="596346"/>
          </a:xfrm>
        </p:grpSpPr>
        <p:sp>
          <p:nvSpPr>
            <p:cNvPr id="18" name="圆角矩形 32"/>
            <p:cNvSpPr/>
            <p:nvPr/>
          </p:nvSpPr>
          <p:spPr>
            <a:xfrm rot="5400000">
              <a:off x="1382046" y="1639143"/>
              <a:ext cx="596346" cy="1951128"/>
            </a:xfrm>
            <a:prstGeom prst="roundRect">
              <a:avLst>
                <a:gd name="adj" fmla="val 43694"/>
              </a:avLst>
            </a:prstGeom>
            <a:noFill/>
            <a:ln w="19050" cap="flat" cmpd="sng" algn="ctr">
              <a:solidFill>
                <a:srgbClr val="3E3E3E"/>
              </a:solidFill>
              <a:prstDash val="solid"/>
              <a:miter lim="800000"/>
            </a:ln>
            <a:effectLst>
              <a:outerShdw blurRad="635000" dist="50800" dir="5400000" algn="ctr" rotWithShape="0">
                <a:srgbClr val="000000">
                  <a:alpha val="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endParaRPr>
            </a:p>
          </p:txBody>
        </p:sp>
        <p:sp>
          <p:nvSpPr>
            <p:cNvPr id="19" name="矩形 18"/>
            <p:cNvSpPr/>
            <p:nvPr/>
          </p:nvSpPr>
          <p:spPr>
            <a:xfrm>
              <a:off x="1076731" y="2389703"/>
              <a:ext cx="1210588" cy="452981"/>
            </a:xfrm>
            <a:prstGeom prst="rect">
              <a:avLst/>
            </a:prstGeom>
          </p:spPr>
          <p:txBody>
            <a:bodyPr wrap="none">
              <a:spAutoFit/>
            </a:bodyPr>
            <a:lstStyle/>
            <a:p>
              <a:pPr marL="0" marR="0" lvl="0" indent="0" algn="ctr" defTabSz="914400" eaLnBrk="1" fontAlgn="auto" latinLnBrk="0" hangingPunct="1">
                <a:spcBef>
                  <a:spcPts val="0"/>
                </a:spcBef>
                <a:spcAft>
                  <a:spcPts val="0"/>
                </a:spcAft>
                <a:buClrTx/>
                <a:buSzTx/>
                <a:buFontTx/>
                <a:buNone/>
                <a:defRPr/>
              </a:pPr>
              <a:r>
                <a:rPr kumimoji="0" lang="zh-CN" altLang="en-US" sz="2000" b="1" i="0" u="none" strike="noStrike" kern="0" cap="none" spc="0" normalizeH="0" baseline="0" noProof="0" dirty="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rPr>
                <a:t>添加文本</a:t>
              </a:r>
              <a:endParaRPr kumimoji="0" lang="en-US" altLang="zh-CN" sz="2000" b="1" i="0" u="none" strike="noStrike" kern="0" cap="none" spc="0" normalizeH="0" baseline="0" noProof="0" dirty="0">
                <a:ln>
                  <a:noFill/>
                </a:ln>
                <a:solidFill>
                  <a:schemeClr val="tx1">
                    <a:lumMod val="75000"/>
                    <a:lumOff val="25000"/>
                  </a:schemeClr>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0" name="矩形 19"/>
          <p:cNvSpPr/>
          <p:nvPr/>
        </p:nvSpPr>
        <p:spPr>
          <a:xfrm>
            <a:off x="4724738" y="1723308"/>
            <a:ext cx="869149" cy="132343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8000" b="1" i="0" u="none" strike="noStrike" kern="0" cap="none" spc="0" normalizeH="0" baseline="0" noProof="0" dirty="0">
                <a:ln w="25400">
                  <a:noFill/>
                </a:ln>
                <a:solidFill>
                  <a:srgbClr val="3E3E3E"/>
                </a:solidFill>
                <a:effectLst/>
                <a:uLnTx/>
                <a:uFillTx/>
                <a:latin typeface="Times New Roman" panose="02020603050405020304"/>
                <a:ea typeface="微软雅黑" panose="020B0503020204020204" pitchFamily="34" charset="-122"/>
                <a:sym typeface="Times New Roman" panose="02020603050405020304"/>
              </a:rPr>
              <a:t>B</a:t>
            </a:r>
            <a:endParaRPr kumimoji="0" lang="zh-CN" altLang="en-US" sz="1600" b="0" i="0" u="none" strike="noStrike" kern="0" cap="none" spc="0" normalizeH="0" baseline="0" noProof="0" dirty="0">
              <a:ln w="25400">
                <a:noFill/>
              </a:ln>
              <a:solidFill>
                <a:srgbClr val="3E3E3E"/>
              </a:solidFill>
              <a:effectLst/>
              <a:uLnTx/>
              <a:uFillTx/>
              <a:latin typeface="Times New Roman" panose="02020603050405020304"/>
              <a:ea typeface="微软雅黑" panose="020B0503020204020204" pitchFamily="34" charset="-122"/>
              <a:sym typeface="Times New Roman" panose="02020603050405020304"/>
            </a:endParaRPr>
          </a:p>
        </p:txBody>
      </p:sp>
      <p:sp>
        <p:nvSpPr>
          <p:cNvPr id="21" name="Text Placeholder 32"/>
          <p:cNvSpPr txBox="1"/>
          <p:nvPr/>
        </p:nvSpPr>
        <p:spPr>
          <a:xfrm>
            <a:off x="3962387" y="4593718"/>
            <a:ext cx="2255992" cy="1015663"/>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800">
              <a:lnSpc>
                <a:spcPct val="150000"/>
              </a:lnSpc>
              <a:spcBef>
                <a:spcPts val="750"/>
              </a:spcBef>
              <a:buFont typeface="Arial" panose="020B0604020202020204" pitchFamily="34" charset="0"/>
              <a:buNone/>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请替换文字内容，修改文字内容，也可以直接复制你的内容到此。请替换文字内容，修改文字内容，也可以直接复制你的内容到此。</a:t>
            </a:r>
            <a:endParaRPr lang="en-US" altLang="zh-CN"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22" name="Text Placeholder 33"/>
          <p:cNvSpPr txBox="1"/>
          <p:nvPr/>
        </p:nvSpPr>
        <p:spPr>
          <a:xfrm>
            <a:off x="4154647" y="4312279"/>
            <a:ext cx="1871471"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800">
              <a:lnSpc>
                <a:spcPct val="100000"/>
              </a:lnSpc>
              <a:spcBef>
                <a:spcPts val="750"/>
              </a:spcBef>
              <a:buFont typeface="Arial" panose="020B0604020202020204" pitchFamily="34" charset="0"/>
              <a:buNone/>
            </a:pPr>
            <a:r>
              <a:rPr lang="zh-CN" altLang="en-US" sz="1600" b="1" dirty="0">
                <a:solidFill>
                  <a:prstClr val="black"/>
                </a:solidFill>
                <a:latin typeface="Times New Roman" panose="02020603050405020304"/>
                <a:ea typeface="微软雅黑" panose="020B0503020204020204" pitchFamily="34" charset="-122"/>
                <a:sym typeface="Times New Roman" panose="02020603050405020304"/>
              </a:rPr>
              <a:t>替换文字内容</a:t>
            </a:r>
            <a:endParaRPr lang="en-AU" sz="1600" b="1" dirty="0">
              <a:solidFill>
                <a:prstClr val="black"/>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42" presetClass="entr" presetSubtype="0" fill="hold" nodeType="afterEffect">
                                  <p:stCondLst>
                                    <p:cond delay="0"/>
                                  </p:stCondLst>
                                  <p:iterate type="lt">
                                    <p:tmPct val="1786"/>
                                  </p:iterate>
                                  <p:childTnLst>
                                    <p:set>
                                      <p:cBhvr>
                                        <p:cTn id="23" dur="1" fill="hold">
                                          <p:stCondLst>
                                            <p:cond delay="0"/>
                                          </p:stCondLst>
                                        </p:cTn>
                                        <p:tgtEl>
                                          <p:spTgt spid="2"/>
                                        </p:tgtEl>
                                        <p:attrNameLst>
                                          <p:attrName>style.visibility</p:attrName>
                                        </p:attrNameLst>
                                      </p:cBhvr>
                                      <p:to>
                                        <p:strVal val="visible"/>
                                      </p:to>
                                    </p:set>
                                    <p:anim to="" calcmode="lin" valueType="num">
                                      <p:cBhvr>
                                        <p:cTn id="24"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25"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26" fill="hold">
                            <p:stCondLst>
                              <p:cond delay="1500"/>
                            </p:stCondLst>
                            <p:childTnLst>
                              <p:par>
                                <p:cTn id="27" presetID="42" presetClass="entr" presetSubtype="0" fill="hold" grpId="0" nodeType="afterEffect">
                                  <p:stCondLst>
                                    <p:cond delay="0"/>
                                  </p:stCondLst>
                                  <p:iterate type="lt">
                                    <p:tmPct val="1786"/>
                                  </p:iterate>
                                  <p:childTnLst>
                                    <p:set>
                                      <p:cBhvr>
                                        <p:cTn id="28" dur="1" fill="hold">
                                          <p:stCondLst>
                                            <p:cond delay="0"/>
                                          </p:stCondLst>
                                        </p:cTn>
                                        <p:tgtEl>
                                          <p:spTgt spid="14"/>
                                        </p:tgtEl>
                                        <p:attrNameLst>
                                          <p:attrName>style.visibility</p:attrName>
                                        </p:attrNameLst>
                                      </p:cBhvr>
                                      <p:to>
                                        <p:strVal val="visible"/>
                                      </p:to>
                                    </p:set>
                                    <p:anim to="" calcmode="lin" valueType="num">
                                      <p:cBhvr>
                                        <p:cTn id="29" dur="700" fill="hold">
                                          <p:stCondLst>
                                            <p:cond delay="0"/>
                                          </p:stCondLst>
                                        </p:cTn>
                                        <p:tgtEl>
                                          <p:spTgt spid="14"/>
                                        </p:tgtEl>
                                        <p:attrNameLst>
                                          <p:attrName>ppt_y</p:attrName>
                                        </p:attrNameLst>
                                      </p:cBhvr>
                                      <p:tavLst>
                                        <p:tav tm="0" fmla="#ppt_y+(8/9)*(#ppt_y-(#ppt_y+0.1))*((1.5-1.5*$)^2-(1.5-1.5*$)^3)">
                                          <p:val>
                                            <p:fltVal val="0"/>
                                          </p:val>
                                        </p:tav>
                                        <p:tav tm="100000">
                                          <p:val>
                                            <p:fltVal val="1"/>
                                          </p:val>
                                        </p:tav>
                                      </p:tavLst>
                                    </p:anim>
                                    <p:anim to="" calcmode="lin" valueType="num">
                                      <p:cBhvr>
                                        <p:cTn id="30" dur="700" fill="hold">
                                          <p:stCondLst>
                                            <p:cond delay="0"/>
                                          </p:stCondLst>
                                        </p:cTn>
                                        <p:tgtEl>
                                          <p:spTgt spid="14"/>
                                        </p:tgtEl>
                                        <p:attrNameLst>
                                          <p:attrName>style.opacity</p:attrName>
                                        </p:attrNameLst>
                                      </p:cBhvr>
                                      <p:tavLst>
                                        <p:tav tm="0" fmla="1+(8/9)*(1-0)*((1.5-1.5*$)^2-(1.5-1.5*$)^3)">
                                          <p:val>
                                            <p:fltVal val="0"/>
                                          </p:val>
                                        </p:tav>
                                        <p:tav tm="100000">
                                          <p:val>
                                            <p:fltVal val="1"/>
                                          </p:val>
                                        </p:tav>
                                      </p:tavLst>
                                    </p:anim>
                                  </p:childTnLst>
                                </p:cTn>
                              </p:par>
                            </p:childTnLst>
                          </p:cTn>
                        </p:par>
                        <p:par>
                          <p:cTn id="31" fill="hold">
                            <p:stCondLst>
                              <p:cond delay="2200"/>
                            </p:stCondLst>
                            <p:childTnLst>
                              <p:par>
                                <p:cTn id="32" presetID="42" presetClass="entr" presetSubtype="0" fill="hold" nodeType="afterEffect">
                                  <p:stCondLst>
                                    <p:cond delay="0"/>
                                  </p:stCondLst>
                                  <p:iterate type="lt">
                                    <p:tmPct val="1786"/>
                                  </p:iterate>
                                  <p:childTnLst>
                                    <p:set>
                                      <p:cBhvr>
                                        <p:cTn id="33" dur="1" fill="hold">
                                          <p:stCondLst>
                                            <p:cond delay="0"/>
                                          </p:stCondLst>
                                        </p:cTn>
                                        <p:tgtEl>
                                          <p:spTgt spid="10"/>
                                        </p:tgtEl>
                                        <p:attrNameLst>
                                          <p:attrName>style.visibility</p:attrName>
                                        </p:attrNameLst>
                                      </p:cBhvr>
                                      <p:to>
                                        <p:strVal val="visible"/>
                                      </p:to>
                                    </p:set>
                                    <p:anim to="" calcmode="lin" valueType="num">
                                      <p:cBhvr>
                                        <p:cTn id="34" dur="700" fill="hold">
                                          <p:stCondLst>
                                            <p:cond delay="0"/>
                                          </p:stCondLst>
                                        </p:cTn>
                                        <p:tgtEl>
                                          <p:spTgt spid="10"/>
                                        </p:tgtEl>
                                        <p:attrNameLst>
                                          <p:attrName>ppt_y</p:attrName>
                                        </p:attrNameLst>
                                      </p:cBhvr>
                                      <p:tavLst>
                                        <p:tav tm="0" fmla="#ppt_y+(8/9)*(#ppt_y-(#ppt_y+0.1))*((1.5-1.5*$)^2-(1.5-1.5*$)^3)">
                                          <p:val>
                                            <p:fltVal val="0"/>
                                          </p:val>
                                        </p:tav>
                                        <p:tav tm="100000">
                                          <p:val>
                                            <p:fltVal val="1"/>
                                          </p:val>
                                        </p:tav>
                                      </p:tavLst>
                                    </p:anim>
                                    <p:anim to="" calcmode="lin" valueType="num">
                                      <p:cBhvr>
                                        <p:cTn id="35" dur="700" fill="hold">
                                          <p:stCondLst>
                                            <p:cond delay="0"/>
                                          </p:stCondLst>
                                        </p:cTn>
                                        <p:tgtEl>
                                          <p:spTgt spid="10"/>
                                        </p:tgtEl>
                                        <p:attrNameLst>
                                          <p:attrName>style.opacity</p:attrName>
                                        </p:attrNameLst>
                                      </p:cBhvr>
                                      <p:tavLst>
                                        <p:tav tm="0" fmla="1+(8/9)*(1-0)*((1.5-1.5*$)^2-(1.5-1.5*$)^3)">
                                          <p:val>
                                            <p:fltVal val="0"/>
                                          </p:val>
                                        </p:tav>
                                        <p:tav tm="100000">
                                          <p:val>
                                            <p:fltVal val="1"/>
                                          </p:val>
                                        </p:tav>
                                      </p:tavLst>
                                    </p:anim>
                                  </p:childTnLst>
                                </p:cTn>
                              </p:par>
                            </p:childTnLst>
                          </p:cTn>
                        </p:par>
                        <p:par>
                          <p:cTn id="36" fill="hold">
                            <p:stCondLst>
                              <p:cond delay="2899"/>
                            </p:stCondLst>
                            <p:childTnLst>
                              <p:par>
                                <p:cTn id="37" presetID="53" presetClass="entr" presetSubtype="16" fill="hold" grpId="0" nodeType="afterEffect">
                                  <p:stCondLst>
                                    <p:cond delay="0"/>
                                  </p:stCondLst>
                                  <p:iterate type="lt">
                                    <p:tmPct val="10000"/>
                                  </p:iterate>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365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4150"/>
                            </p:stCondLst>
                            <p:childTnLst>
                              <p:par>
                                <p:cTn id="47" presetID="42" presetClass="entr" presetSubtype="0" fill="hold" grpId="0" nodeType="afterEffect">
                                  <p:stCondLst>
                                    <p:cond delay="0"/>
                                  </p:stCondLst>
                                  <p:iterate type="lt">
                                    <p:tmPct val="1786"/>
                                  </p:iterate>
                                  <p:childTnLst>
                                    <p:set>
                                      <p:cBhvr>
                                        <p:cTn id="48" dur="1" fill="hold">
                                          <p:stCondLst>
                                            <p:cond delay="0"/>
                                          </p:stCondLst>
                                        </p:cTn>
                                        <p:tgtEl>
                                          <p:spTgt spid="20"/>
                                        </p:tgtEl>
                                        <p:attrNameLst>
                                          <p:attrName>style.visibility</p:attrName>
                                        </p:attrNameLst>
                                      </p:cBhvr>
                                      <p:to>
                                        <p:strVal val="visible"/>
                                      </p:to>
                                    </p:set>
                                    <p:anim to="" calcmode="lin" valueType="num">
                                      <p:cBhvr>
                                        <p:cTn id="49" dur="700" fill="hold">
                                          <p:stCondLst>
                                            <p:cond delay="0"/>
                                          </p:stCondLst>
                                        </p:cTn>
                                        <p:tgtEl>
                                          <p:spTgt spid="20"/>
                                        </p:tgtEl>
                                        <p:attrNameLst>
                                          <p:attrName>ppt_y</p:attrName>
                                        </p:attrNameLst>
                                      </p:cBhvr>
                                      <p:tavLst>
                                        <p:tav tm="0" fmla="#ppt_y+(8/9)*(#ppt_y-(#ppt_y+0.1))*((1.5-1.5*$)^2-(1.5-1.5*$)^3)">
                                          <p:val>
                                            <p:fltVal val="0"/>
                                          </p:val>
                                        </p:tav>
                                        <p:tav tm="100000">
                                          <p:val>
                                            <p:fltVal val="1"/>
                                          </p:val>
                                        </p:tav>
                                      </p:tavLst>
                                    </p:anim>
                                    <p:anim to="" calcmode="lin" valueType="num">
                                      <p:cBhvr>
                                        <p:cTn id="50" dur="700" fill="hold">
                                          <p:stCondLst>
                                            <p:cond delay="0"/>
                                          </p:stCondLst>
                                        </p:cTn>
                                        <p:tgtEl>
                                          <p:spTgt spid="20"/>
                                        </p:tgtEl>
                                        <p:attrNameLst>
                                          <p:attrName>style.opacity</p:attrName>
                                        </p:attrNameLst>
                                      </p:cBhvr>
                                      <p:tavLst>
                                        <p:tav tm="0" fmla="1+(8/9)*(1-0)*((1.5-1.5*$)^2-(1.5-1.5*$)^3)">
                                          <p:val>
                                            <p:fltVal val="0"/>
                                          </p:val>
                                        </p:tav>
                                        <p:tav tm="100000">
                                          <p:val>
                                            <p:fltVal val="1"/>
                                          </p:val>
                                        </p:tav>
                                      </p:tavLst>
                                    </p:anim>
                                  </p:childTnLst>
                                </p:cTn>
                              </p:par>
                            </p:childTnLst>
                          </p:cTn>
                        </p:par>
                        <p:par>
                          <p:cTn id="51" fill="hold">
                            <p:stCondLst>
                              <p:cond delay="4850"/>
                            </p:stCondLst>
                            <p:childTnLst>
                              <p:par>
                                <p:cTn id="52" presetID="42" presetClass="entr" presetSubtype="0" fill="hold" nodeType="afterEffect">
                                  <p:stCondLst>
                                    <p:cond delay="0"/>
                                  </p:stCondLst>
                                  <p:iterate type="lt">
                                    <p:tmPct val="1786"/>
                                  </p:iterate>
                                  <p:childTnLst>
                                    <p:set>
                                      <p:cBhvr>
                                        <p:cTn id="53" dur="1" fill="hold">
                                          <p:stCondLst>
                                            <p:cond delay="0"/>
                                          </p:stCondLst>
                                        </p:cTn>
                                        <p:tgtEl>
                                          <p:spTgt spid="17"/>
                                        </p:tgtEl>
                                        <p:attrNameLst>
                                          <p:attrName>style.visibility</p:attrName>
                                        </p:attrNameLst>
                                      </p:cBhvr>
                                      <p:to>
                                        <p:strVal val="visible"/>
                                      </p:to>
                                    </p:set>
                                    <p:anim to="" calcmode="lin" valueType="num">
                                      <p:cBhvr>
                                        <p:cTn id="54" dur="700" fill="hold">
                                          <p:stCondLst>
                                            <p:cond delay="0"/>
                                          </p:stCondLst>
                                        </p:cTn>
                                        <p:tgtEl>
                                          <p:spTgt spid="17"/>
                                        </p:tgtEl>
                                        <p:attrNameLst>
                                          <p:attrName>ppt_y</p:attrName>
                                        </p:attrNameLst>
                                      </p:cBhvr>
                                      <p:tavLst>
                                        <p:tav tm="0" fmla="#ppt_y+(8/9)*(#ppt_y-(#ppt_y+0.1))*((1.5-1.5*$)^2-(1.5-1.5*$)^3)">
                                          <p:val>
                                            <p:fltVal val="0"/>
                                          </p:val>
                                        </p:tav>
                                        <p:tav tm="100000">
                                          <p:val>
                                            <p:fltVal val="1"/>
                                          </p:val>
                                        </p:tav>
                                      </p:tavLst>
                                    </p:anim>
                                    <p:anim to="" calcmode="lin" valueType="num">
                                      <p:cBhvr>
                                        <p:cTn id="55" dur="700" fill="hold">
                                          <p:stCondLst>
                                            <p:cond delay="0"/>
                                          </p:stCondLst>
                                        </p:cTn>
                                        <p:tgtEl>
                                          <p:spTgt spid="17"/>
                                        </p:tgtEl>
                                        <p:attrNameLst>
                                          <p:attrName>style.opacity</p:attrName>
                                        </p:attrNameLst>
                                      </p:cBhvr>
                                      <p:tavLst>
                                        <p:tav tm="0" fmla="1+(8/9)*(1-0)*((1.5-1.5*$)^2-(1.5-1.5*$)^3)">
                                          <p:val>
                                            <p:fltVal val="0"/>
                                          </p:val>
                                        </p:tav>
                                        <p:tav tm="100000">
                                          <p:val>
                                            <p:fltVal val="1"/>
                                          </p:val>
                                        </p:tav>
                                      </p:tavLst>
                                    </p:anim>
                                  </p:childTnLst>
                                </p:cTn>
                              </p:par>
                            </p:childTnLst>
                          </p:cTn>
                        </p:par>
                        <p:par>
                          <p:cTn id="56" fill="hold">
                            <p:stCondLst>
                              <p:cond delay="5550"/>
                            </p:stCondLst>
                            <p:childTnLst>
                              <p:par>
                                <p:cTn id="57" presetID="53" presetClass="entr" presetSubtype="16" fill="hold" grpId="0" nodeType="afterEffect">
                                  <p:stCondLst>
                                    <p:cond delay="0"/>
                                  </p:stCondLst>
                                  <p:iterate type="lt">
                                    <p:tmPct val="10000"/>
                                  </p:iterate>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childTnLst>
                          </p:cTn>
                        </p:par>
                        <p:par>
                          <p:cTn id="62" fill="hold">
                            <p:stCondLst>
                              <p:cond delay="6299"/>
                            </p:stCondLst>
                            <p:childTnLst>
                              <p:par>
                                <p:cTn id="63" presetID="14" presetClass="entr" presetSubtype="1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randombar(horizont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4" grpId="0"/>
      <p:bldP spid="15" grpId="0"/>
      <p:bldP spid="16" grpId="0"/>
      <p:bldP spid="20" grpId="0"/>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产品优质服务二</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34" name="Group 19"/>
          <p:cNvGrpSpPr/>
          <p:nvPr/>
        </p:nvGrpSpPr>
        <p:grpSpPr>
          <a:xfrm>
            <a:off x="8853615" y="3492732"/>
            <a:ext cx="2847975" cy="2659062"/>
            <a:chOff x="8072438" y="3432175"/>
            <a:chExt cx="2847975" cy="2659062"/>
          </a:xfrm>
        </p:grpSpPr>
        <p:sp>
          <p:nvSpPr>
            <p:cNvPr id="35" name="Freeform 6"/>
            <p:cNvSpPr/>
            <p:nvPr/>
          </p:nvSpPr>
          <p:spPr bwMode="auto">
            <a:xfrm>
              <a:off x="8072438" y="3432175"/>
              <a:ext cx="2847975" cy="2598737"/>
            </a:xfrm>
            <a:custGeom>
              <a:avLst/>
              <a:gdLst>
                <a:gd name="T0" fmla="*/ 0 w 748"/>
                <a:gd name="T1" fmla="*/ 682 h 682"/>
                <a:gd name="T2" fmla="*/ 748 w 748"/>
                <a:gd name="T3" fmla="*/ 682 h 682"/>
                <a:gd name="T4" fmla="*/ 354 w 748"/>
                <a:gd name="T5" fmla="*/ 0 h 682"/>
                <a:gd name="T6" fmla="*/ 171 w 748"/>
                <a:gd name="T7" fmla="*/ 106 h 682"/>
                <a:gd name="T8" fmla="*/ 82 w 748"/>
                <a:gd name="T9" fmla="*/ 437 h 682"/>
                <a:gd name="T10" fmla="*/ 0 w 748"/>
                <a:gd name="T11" fmla="*/ 467 h 682"/>
              </a:gdLst>
              <a:ahLst/>
              <a:cxnLst>
                <a:cxn ang="0">
                  <a:pos x="T0" y="T1"/>
                </a:cxn>
                <a:cxn ang="0">
                  <a:pos x="T2" y="T3"/>
                </a:cxn>
                <a:cxn ang="0">
                  <a:pos x="T4" y="T5"/>
                </a:cxn>
                <a:cxn ang="0">
                  <a:pos x="T6" y="T7"/>
                </a:cxn>
                <a:cxn ang="0">
                  <a:pos x="T8" y="T9"/>
                </a:cxn>
                <a:cxn ang="0">
                  <a:pos x="T10" y="T11"/>
                </a:cxn>
              </a:cxnLst>
              <a:rect l="0" t="0" r="r" b="b"/>
              <a:pathLst>
                <a:path w="748" h="682">
                  <a:moveTo>
                    <a:pt x="0" y="682"/>
                  </a:moveTo>
                  <a:cubicBezTo>
                    <a:pt x="748" y="682"/>
                    <a:pt x="748" y="682"/>
                    <a:pt x="748" y="682"/>
                  </a:cubicBezTo>
                  <a:cubicBezTo>
                    <a:pt x="354" y="0"/>
                    <a:pt x="354" y="0"/>
                    <a:pt x="354" y="0"/>
                  </a:cubicBezTo>
                  <a:cubicBezTo>
                    <a:pt x="171" y="106"/>
                    <a:pt x="171" y="106"/>
                    <a:pt x="171" y="106"/>
                  </a:cubicBezTo>
                  <a:cubicBezTo>
                    <a:pt x="238" y="222"/>
                    <a:pt x="198" y="370"/>
                    <a:pt x="82" y="437"/>
                  </a:cubicBezTo>
                  <a:cubicBezTo>
                    <a:pt x="56" y="452"/>
                    <a:pt x="28" y="462"/>
                    <a:pt x="0" y="467"/>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6" name="Freeform 7"/>
            <p:cNvSpPr/>
            <p:nvPr/>
          </p:nvSpPr>
          <p:spPr bwMode="auto">
            <a:xfrm>
              <a:off x="8072438" y="5969000"/>
              <a:ext cx="128588" cy="122237"/>
            </a:xfrm>
            <a:custGeom>
              <a:avLst/>
              <a:gdLst>
                <a:gd name="T0" fmla="*/ 81 w 81"/>
                <a:gd name="T1" fmla="*/ 77 h 77"/>
                <a:gd name="T2" fmla="*/ 0 w 81"/>
                <a:gd name="T3" fmla="*/ 39 h 77"/>
                <a:gd name="T4" fmla="*/ 81 w 81"/>
                <a:gd name="T5" fmla="*/ 0 h 77"/>
              </a:gdLst>
              <a:ahLst/>
              <a:cxnLst>
                <a:cxn ang="0">
                  <a:pos x="T0" y="T1"/>
                </a:cxn>
                <a:cxn ang="0">
                  <a:pos x="T2" y="T3"/>
                </a:cxn>
                <a:cxn ang="0">
                  <a:pos x="T4" y="T5"/>
                </a:cxn>
              </a:cxnLst>
              <a:rect l="0" t="0" r="r" b="b"/>
              <a:pathLst>
                <a:path w="81" h="77">
                  <a:moveTo>
                    <a:pt x="81" y="77"/>
                  </a:moveTo>
                  <a:lnTo>
                    <a:pt x="0" y="39"/>
                  </a:lnTo>
                  <a:lnTo>
                    <a:pt x="81" y="0"/>
                  </a:ln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7" name="Freeform 8"/>
            <p:cNvSpPr/>
            <p:nvPr/>
          </p:nvSpPr>
          <p:spPr bwMode="auto">
            <a:xfrm>
              <a:off x="8072438" y="3895725"/>
              <a:ext cx="2584450" cy="1982787"/>
            </a:xfrm>
            <a:custGeom>
              <a:avLst/>
              <a:gdLst>
                <a:gd name="T0" fmla="*/ 679 w 679"/>
                <a:gd name="T1" fmla="*/ 520 h 520"/>
                <a:gd name="T2" fmla="*/ 0 w 679"/>
                <a:gd name="T3" fmla="*/ 520 h 520"/>
                <a:gd name="T4" fmla="*/ 0 w 679"/>
                <a:gd name="T5" fmla="*/ 385 h 520"/>
                <a:gd name="T6" fmla="*/ 102 w 679"/>
                <a:gd name="T7" fmla="*/ 350 h 520"/>
                <a:gd name="T8" fmla="*/ 222 w 679"/>
                <a:gd name="T9" fmla="*/ 0 h 520"/>
              </a:gdLst>
              <a:ahLst/>
              <a:cxnLst>
                <a:cxn ang="0">
                  <a:pos x="T0" y="T1"/>
                </a:cxn>
                <a:cxn ang="0">
                  <a:pos x="T2" y="T3"/>
                </a:cxn>
                <a:cxn ang="0">
                  <a:pos x="T4" y="T5"/>
                </a:cxn>
                <a:cxn ang="0">
                  <a:pos x="T6" y="T7"/>
                </a:cxn>
                <a:cxn ang="0">
                  <a:pos x="T8" y="T9"/>
                </a:cxn>
              </a:cxnLst>
              <a:rect l="0" t="0" r="r" b="b"/>
              <a:pathLst>
                <a:path w="679" h="520">
                  <a:moveTo>
                    <a:pt x="679" y="520"/>
                  </a:moveTo>
                  <a:cubicBezTo>
                    <a:pt x="0" y="520"/>
                    <a:pt x="0" y="520"/>
                    <a:pt x="0" y="520"/>
                  </a:cubicBezTo>
                  <a:cubicBezTo>
                    <a:pt x="0" y="385"/>
                    <a:pt x="0" y="385"/>
                    <a:pt x="0" y="385"/>
                  </a:cubicBezTo>
                  <a:cubicBezTo>
                    <a:pt x="36" y="380"/>
                    <a:pt x="70" y="368"/>
                    <a:pt x="102" y="350"/>
                  </a:cubicBezTo>
                  <a:cubicBezTo>
                    <a:pt x="225" y="279"/>
                    <a:pt x="274" y="128"/>
                    <a:pt x="222" y="0"/>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38" name="Group 18"/>
          <p:cNvGrpSpPr/>
          <p:nvPr/>
        </p:nvGrpSpPr>
        <p:grpSpPr>
          <a:xfrm>
            <a:off x="7204202" y="892407"/>
            <a:ext cx="2921001" cy="3003550"/>
            <a:chOff x="6423025" y="831850"/>
            <a:chExt cx="2921001" cy="3003550"/>
          </a:xfrm>
        </p:grpSpPr>
        <p:sp>
          <p:nvSpPr>
            <p:cNvPr id="39" name="Freeform 9"/>
            <p:cNvSpPr/>
            <p:nvPr/>
          </p:nvSpPr>
          <p:spPr bwMode="auto">
            <a:xfrm>
              <a:off x="6423025" y="831850"/>
              <a:ext cx="2921000" cy="3003550"/>
            </a:xfrm>
            <a:custGeom>
              <a:avLst/>
              <a:gdLst>
                <a:gd name="T0" fmla="*/ 767 w 767"/>
                <a:gd name="T1" fmla="*/ 648 h 788"/>
                <a:gd name="T2" fmla="*/ 394 w 767"/>
                <a:gd name="T3" fmla="*/ 0 h 788"/>
                <a:gd name="T4" fmla="*/ 0 w 767"/>
                <a:gd name="T5" fmla="*/ 682 h 788"/>
                <a:gd name="T6" fmla="*/ 184 w 767"/>
                <a:gd name="T7" fmla="*/ 788 h 788"/>
                <a:gd name="T8" fmla="*/ 515 w 767"/>
                <a:gd name="T9" fmla="*/ 699 h 788"/>
                <a:gd name="T10" fmla="*/ 581 w 767"/>
                <a:gd name="T11" fmla="*/ 755 h 788"/>
              </a:gdLst>
              <a:ahLst/>
              <a:cxnLst>
                <a:cxn ang="0">
                  <a:pos x="T0" y="T1"/>
                </a:cxn>
                <a:cxn ang="0">
                  <a:pos x="T2" y="T3"/>
                </a:cxn>
                <a:cxn ang="0">
                  <a:pos x="T4" y="T5"/>
                </a:cxn>
                <a:cxn ang="0">
                  <a:pos x="T6" y="T7"/>
                </a:cxn>
                <a:cxn ang="0">
                  <a:pos x="T8" y="T9"/>
                </a:cxn>
                <a:cxn ang="0">
                  <a:pos x="T10" y="T11"/>
                </a:cxn>
              </a:cxnLst>
              <a:rect l="0" t="0" r="r" b="b"/>
              <a:pathLst>
                <a:path w="767" h="788">
                  <a:moveTo>
                    <a:pt x="767" y="648"/>
                  </a:moveTo>
                  <a:cubicBezTo>
                    <a:pt x="394" y="0"/>
                    <a:pt x="394" y="0"/>
                    <a:pt x="394" y="0"/>
                  </a:cubicBezTo>
                  <a:cubicBezTo>
                    <a:pt x="0" y="682"/>
                    <a:pt x="0" y="682"/>
                    <a:pt x="0" y="682"/>
                  </a:cubicBezTo>
                  <a:cubicBezTo>
                    <a:pt x="184" y="788"/>
                    <a:pt x="184" y="788"/>
                    <a:pt x="184" y="788"/>
                  </a:cubicBezTo>
                  <a:cubicBezTo>
                    <a:pt x="251" y="672"/>
                    <a:pt x="399" y="632"/>
                    <a:pt x="515" y="699"/>
                  </a:cubicBezTo>
                  <a:cubicBezTo>
                    <a:pt x="541" y="714"/>
                    <a:pt x="563" y="733"/>
                    <a:pt x="581" y="755"/>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0" name="Freeform 10"/>
            <p:cNvSpPr/>
            <p:nvPr/>
          </p:nvSpPr>
          <p:spPr bwMode="auto">
            <a:xfrm>
              <a:off x="9224963" y="3157538"/>
              <a:ext cx="119063" cy="144462"/>
            </a:xfrm>
            <a:custGeom>
              <a:avLst/>
              <a:gdLst>
                <a:gd name="T0" fmla="*/ 68 w 75"/>
                <a:gd name="T1" fmla="*/ 0 h 91"/>
                <a:gd name="T2" fmla="*/ 75 w 75"/>
                <a:gd name="T3" fmla="*/ 91 h 91"/>
                <a:gd name="T4" fmla="*/ 0 w 75"/>
                <a:gd name="T5" fmla="*/ 38 h 91"/>
              </a:gdLst>
              <a:ahLst/>
              <a:cxnLst>
                <a:cxn ang="0">
                  <a:pos x="T0" y="T1"/>
                </a:cxn>
                <a:cxn ang="0">
                  <a:pos x="T2" y="T3"/>
                </a:cxn>
                <a:cxn ang="0">
                  <a:pos x="T4" y="T5"/>
                </a:cxn>
              </a:cxnLst>
              <a:rect l="0" t="0" r="r" b="b"/>
              <a:pathLst>
                <a:path w="75" h="91">
                  <a:moveTo>
                    <a:pt x="68" y="0"/>
                  </a:moveTo>
                  <a:lnTo>
                    <a:pt x="75" y="91"/>
                  </a:lnTo>
                  <a:lnTo>
                    <a:pt x="0" y="38"/>
                  </a:ln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1" name="Freeform 11"/>
            <p:cNvSpPr/>
            <p:nvPr/>
          </p:nvSpPr>
          <p:spPr bwMode="auto">
            <a:xfrm>
              <a:off x="7073900" y="1133475"/>
              <a:ext cx="2139950" cy="2500312"/>
            </a:xfrm>
            <a:custGeom>
              <a:avLst/>
              <a:gdLst>
                <a:gd name="T0" fmla="*/ 223 w 562"/>
                <a:gd name="T1" fmla="*/ 0 h 656"/>
                <a:gd name="T2" fmla="*/ 562 w 562"/>
                <a:gd name="T3" fmla="*/ 589 h 656"/>
                <a:gd name="T4" fmla="*/ 445 w 562"/>
                <a:gd name="T5" fmla="*/ 656 h 656"/>
                <a:gd name="T6" fmla="*/ 364 w 562"/>
                <a:gd name="T7" fmla="*/ 586 h 656"/>
                <a:gd name="T8" fmla="*/ 0 w 562"/>
                <a:gd name="T9" fmla="*/ 656 h 656"/>
              </a:gdLst>
              <a:ahLst/>
              <a:cxnLst>
                <a:cxn ang="0">
                  <a:pos x="T0" y="T1"/>
                </a:cxn>
                <a:cxn ang="0">
                  <a:pos x="T2" y="T3"/>
                </a:cxn>
                <a:cxn ang="0">
                  <a:pos x="T4" y="T5"/>
                </a:cxn>
                <a:cxn ang="0">
                  <a:pos x="T6" y="T7"/>
                </a:cxn>
                <a:cxn ang="0">
                  <a:pos x="T8" y="T9"/>
                </a:cxn>
              </a:cxnLst>
              <a:rect l="0" t="0" r="r" b="b"/>
              <a:pathLst>
                <a:path w="562" h="656">
                  <a:moveTo>
                    <a:pt x="223" y="0"/>
                  </a:moveTo>
                  <a:cubicBezTo>
                    <a:pt x="562" y="589"/>
                    <a:pt x="562" y="589"/>
                    <a:pt x="562" y="589"/>
                  </a:cubicBezTo>
                  <a:cubicBezTo>
                    <a:pt x="445" y="656"/>
                    <a:pt x="445" y="656"/>
                    <a:pt x="445" y="656"/>
                  </a:cubicBezTo>
                  <a:cubicBezTo>
                    <a:pt x="423" y="628"/>
                    <a:pt x="395" y="604"/>
                    <a:pt x="364" y="586"/>
                  </a:cubicBezTo>
                  <a:cubicBezTo>
                    <a:pt x="241" y="515"/>
                    <a:pt x="86" y="548"/>
                    <a:pt x="0" y="656"/>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42" name="Group 20"/>
          <p:cNvGrpSpPr/>
          <p:nvPr/>
        </p:nvGrpSpPr>
        <p:grpSpPr>
          <a:xfrm>
            <a:off x="5704015" y="3621320"/>
            <a:ext cx="3000375" cy="2470150"/>
            <a:chOff x="4922838" y="3560763"/>
            <a:chExt cx="3000375" cy="2470150"/>
          </a:xfrm>
        </p:grpSpPr>
        <p:sp>
          <p:nvSpPr>
            <p:cNvPr id="43" name="Freeform 12"/>
            <p:cNvSpPr/>
            <p:nvPr/>
          </p:nvSpPr>
          <p:spPr bwMode="auto">
            <a:xfrm>
              <a:off x="4922838" y="3560763"/>
              <a:ext cx="3000375" cy="2470150"/>
            </a:xfrm>
            <a:custGeom>
              <a:avLst/>
              <a:gdLst>
                <a:gd name="T0" fmla="*/ 374 w 788"/>
                <a:gd name="T1" fmla="*/ 0 h 648"/>
                <a:gd name="T2" fmla="*/ 0 w 788"/>
                <a:gd name="T3" fmla="*/ 648 h 648"/>
                <a:gd name="T4" fmla="*/ 788 w 788"/>
                <a:gd name="T5" fmla="*/ 648 h 648"/>
                <a:gd name="T6" fmla="*/ 788 w 788"/>
                <a:gd name="T7" fmla="*/ 436 h 648"/>
                <a:gd name="T8" fmla="*/ 545 w 788"/>
                <a:gd name="T9" fmla="*/ 193 h 648"/>
                <a:gd name="T10" fmla="*/ 561 w 788"/>
                <a:gd name="T11" fmla="*/ 108 h 648"/>
              </a:gdLst>
              <a:ahLst/>
              <a:cxnLst>
                <a:cxn ang="0">
                  <a:pos x="T0" y="T1"/>
                </a:cxn>
                <a:cxn ang="0">
                  <a:pos x="T2" y="T3"/>
                </a:cxn>
                <a:cxn ang="0">
                  <a:pos x="T4" y="T5"/>
                </a:cxn>
                <a:cxn ang="0">
                  <a:pos x="T6" y="T7"/>
                </a:cxn>
                <a:cxn ang="0">
                  <a:pos x="T8" y="T9"/>
                </a:cxn>
                <a:cxn ang="0">
                  <a:pos x="T10" y="T11"/>
                </a:cxn>
              </a:cxnLst>
              <a:rect l="0" t="0" r="r" b="b"/>
              <a:pathLst>
                <a:path w="788" h="648">
                  <a:moveTo>
                    <a:pt x="374" y="0"/>
                  </a:moveTo>
                  <a:cubicBezTo>
                    <a:pt x="0" y="648"/>
                    <a:pt x="0" y="648"/>
                    <a:pt x="0" y="648"/>
                  </a:cubicBezTo>
                  <a:cubicBezTo>
                    <a:pt x="788" y="648"/>
                    <a:pt x="788" y="648"/>
                    <a:pt x="788" y="648"/>
                  </a:cubicBezTo>
                  <a:cubicBezTo>
                    <a:pt x="788" y="436"/>
                    <a:pt x="788" y="436"/>
                    <a:pt x="788" y="436"/>
                  </a:cubicBezTo>
                  <a:cubicBezTo>
                    <a:pt x="654" y="436"/>
                    <a:pt x="545" y="327"/>
                    <a:pt x="545" y="193"/>
                  </a:cubicBezTo>
                  <a:cubicBezTo>
                    <a:pt x="545" y="163"/>
                    <a:pt x="551" y="134"/>
                    <a:pt x="561" y="108"/>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4" name="Freeform 13"/>
            <p:cNvSpPr/>
            <p:nvPr/>
          </p:nvSpPr>
          <p:spPr bwMode="auto">
            <a:xfrm>
              <a:off x="6229350" y="3560763"/>
              <a:ext cx="117475" cy="144462"/>
            </a:xfrm>
            <a:custGeom>
              <a:avLst/>
              <a:gdLst>
                <a:gd name="T0" fmla="*/ 0 w 74"/>
                <a:gd name="T1" fmla="*/ 53 h 91"/>
                <a:gd name="T2" fmla="*/ 74 w 74"/>
                <a:gd name="T3" fmla="*/ 0 h 91"/>
                <a:gd name="T4" fmla="*/ 67 w 74"/>
                <a:gd name="T5" fmla="*/ 91 h 91"/>
              </a:gdLst>
              <a:ahLst/>
              <a:cxnLst>
                <a:cxn ang="0">
                  <a:pos x="T0" y="T1"/>
                </a:cxn>
                <a:cxn ang="0">
                  <a:pos x="T2" y="T3"/>
                </a:cxn>
                <a:cxn ang="0">
                  <a:pos x="T4" y="T5"/>
                </a:cxn>
              </a:cxnLst>
              <a:rect l="0" t="0" r="r" b="b"/>
              <a:pathLst>
                <a:path w="74" h="91">
                  <a:moveTo>
                    <a:pt x="0" y="53"/>
                  </a:moveTo>
                  <a:lnTo>
                    <a:pt x="74" y="0"/>
                  </a:lnTo>
                  <a:lnTo>
                    <a:pt x="67" y="91"/>
                  </a:ln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5" name="Freeform 14"/>
            <p:cNvSpPr/>
            <p:nvPr/>
          </p:nvSpPr>
          <p:spPr bwMode="auto">
            <a:xfrm>
              <a:off x="5186363" y="3636963"/>
              <a:ext cx="2584450" cy="2241550"/>
            </a:xfrm>
            <a:custGeom>
              <a:avLst/>
              <a:gdLst>
                <a:gd name="T0" fmla="*/ 0 w 679"/>
                <a:gd name="T1" fmla="*/ 588 h 588"/>
                <a:gd name="T2" fmla="*/ 339 w 679"/>
                <a:gd name="T3" fmla="*/ 0 h 588"/>
                <a:gd name="T4" fmla="*/ 457 w 679"/>
                <a:gd name="T5" fmla="*/ 68 h 588"/>
                <a:gd name="T6" fmla="*/ 437 w 679"/>
                <a:gd name="T7" fmla="*/ 173 h 588"/>
                <a:gd name="T8" fmla="*/ 679 w 679"/>
                <a:gd name="T9" fmla="*/ 453 h 588"/>
              </a:gdLst>
              <a:ahLst/>
              <a:cxnLst>
                <a:cxn ang="0">
                  <a:pos x="T0" y="T1"/>
                </a:cxn>
                <a:cxn ang="0">
                  <a:pos x="T2" y="T3"/>
                </a:cxn>
                <a:cxn ang="0">
                  <a:pos x="T4" y="T5"/>
                </a:cxn>
                <a:cxn ang="0">
                  <a:pos x="T6" y="T7"/>
                </a:cxn>
                <a:cxn ang="0">
                  <a:pos x="T8" y="T9"/>
                </a:cxn>
              </a:cxnLst>
              <a:rect l="0" t="0" r="r" b="b"/>
              <a:pathLst>
                <a:path w="679" h="588">
                  <a:moveTo>
                    <a:pt x="0" y="588"/>
                  </a:moveTo>
                  <a:cubicBezTo>
                    <a:pt x="339" y="0"/>
                    <a:pt x="339" y="0"/>
                    <a:pt x="339" y="0"/>
                  </a:cubicBezTo>
                  <a:cubicBezTo>
                    <a:pt x="457" y="68"/>
                    <a:pt x="457" y="68"/>
                    <a:pt x="457" y="68"/>
                  </a:cubicBezTo>
                  <a:cubicBezTo>
                    <a:pt x="444" y="101"/>
                    <a:pt x="437" y="137"/>
                    <a:pt x="437" y="173"/>
                  </a:cubicBezTo>
                  <a:cubicBezTo>
                    <a:pt x="437" y="315"/>
                    <a:pt x="542" y="433"/>
                    <a:pt x="679" y="453"/>
                  </a:cubicBezTo>
                </a:path>
              </a:pathLst>
            </a:custGeom>
            <a:noFill/>
            <a:ln w="3810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46" name="Freeform 15"/>
          <p:cNvSpPr>
            <a:spLocks noEditPoints="1"/>
          </p:cNvSpPr>
          <p:nvPr/>
        </p:nvSpPr>
        <p:spPr bwMode="auto">
          <a:xfrm>
            <a:off x="8331327" y="2040172"/>
            <a:ext cx="712788" cy="808037"/>
          </a:xfrm>
          <a:custGeom>
            <a:avLst/>
            <a:gdLst>
              <a:gd name="T0" fmla="*/ 60 w 187"/>
              <a:gd name="T1" fmla="*/ 166 h 212"/>
              <a:gd name="T2" fmla="*/ 45 w 187"/>
              <a:gd name="T3" fmla="*/ 127 h 212"/>
              <a:gd name="T4" fmla="*/ 35 w 187"/>
              <a:gd name="T5" fmla="*/ 95 h 212"/>
              <a:gd name="T6" fmla="*/ 94 w 187"/>
              <a:gd name="T7" fmla="*/ 36 h 212"/>
              <a:gd name="T8" fmla="*/ 152 w 187"/>
              <a:gd name="T9" fmla="*/ 95 h 212"/>
              <a:gd name="T10" fmla="*/ 143 w 187"/>
              <a:gd name="T11" fmla="*/ 127 h 212"/>
              <a:gd name="T12" fmla="*/ 128 w 187"/>
              <a:gd name="T13" fmla="*/ 159 h 212"/>
              <a:gd name="T14" fmla="*/ 94 w 187"/>
              <a:gd name="T15" fmla="*/ 59 h 212"/>
              <a:gd name="T16" fmla="*/ 59 w 187"/>
              <a:gd name="T17" fmla="*/ 94 h 212"/>
              <a:gd name="T18" fmla="*/ 94 w 187"/>
              <a:gd name="T19" fmla="*/ 130 h 212"/>
              <a:gd name="T20" fmla="*/ 129 w 187"/>
              <a:gd name="T21" fmla="*/ 94 h 212"/>
              <a:gd name="T22" fmla="*/ 94 w 187"/>
              <a:gd name="T23" fmla="*/ 59 h 212"/>
              <a:gd name="T24" fmla="*/ 80 w 187"/>
              <a:gd name="T25" fmla="*/ 100 h 212"/>
              <a:gd name="T26" fmla="*/ 90 w 187"/>
              <a:gd name="T27" fmla="*/ 112 h 212"/>
              <a:gd name="T28" fmla="*/ 107 w 187"/>
              <a:gd name="T29" fmla="*/ 83 h 212"/>
              <a:gd name="T30" fmla="*/ 94 w 187"/>
              <a:gd name="T31" fmla="*/ 18 h 212"/>
              <a:gd name="T32" fmla="*/ 94 w 187"/>
              <a:gd name="T33" fmla="*/ 0 h 212"/>
              <a:gd name="T34" fmla="*/ 56 w 187"/>
              <a:gd name="T35" fmla="*/ 29 h 212"/>
              <a:gd name="T36" fmla="*/ 47 w 187"/>
              <a:gd name="T37" fmla="*/ 13 h 212"/>
              <a:gd name="T38" fmla="*/ 13 w 187"/>
              <a:gd name="T39" fmla="*/ 47 h 212"/>
              <a:gd name="T40" fmla="*/ 28 w 187"/>
              <a:gd name="T41" fmla="*/ 56 h 212"/>
              <a:gd name="T42" fmla="*/ 0 w 187"/>
              <a:gd name="T43" fmla="*/ 94 h 212"/>
              <a:gd name="T44" fmla="*/ 18 w 187"/>
              <a:gd name="T45" fmla="*/ 94 h 212"/>
              <a:gd name="T46" fmla="*/ 141 w 187"/>
              <a:gd name="T47" fmla="*/ 13 h 212"/>
              <a:gd name="T48" fmla="*/ 131 w 187"/>
              <a:gd name="T49" fmla="*/ 29 h 212"/>
              <a:gd name="T50" fmla="*/ 175 w 187"/>
              <a:gd name="T51" fmla="*/ 47 h 212"/>
              <a:gd name="T52" fmla="*/ 159 w 187"/>
              <a:gd name="T53" fmla="*/ 56 h 212"/>
              <a:gd name="T54" fmla="*/ 169 w 187"/>
              <a:gd name="T55" fmla="*/ 94 h 212"/>
              <a:gd name="T56" fmla="*/ 187 w 187"/>
              <a:gd name="T57" fmla="*/ 94 h 212"/>
              <a:gd name="T58" fmla="*/ 115 w 187"/>
              <a:gd name="T59" fmla="*/ 170 h 212"/>
              <a:gd name="T60" fmla="*/ 69 w 187"/>
              <a:gd name="T61" fmla="*/ 183 h 212"/>
              <a:gd name="T62" fmla="*/ 63 w 187"/>
              <a:gd name="T63" fmla="*/ 191 h 212"/>
              <a:gd name="T64" fmla="*/ 71 w 187"/>
              <a:gd name="T65" fmla="*/ 199 h 212"/>
              <a:gd name="T66" fmla="*/ 74 w 187"/>
              <a:gd name="T67" fmla="*/ 198 h 212"/>
              <a:gd name="T68" fmla="*/ 115 w 187"/>
              <a:gd name="T69" fmla="*/ 187 h 212"/>
              <a:gd name="T70" fmla="*/ 115 w 187"/>
              <a:gd name="T71" fmla="*/ 186 h 212"/>
              <a:gd name="T72" fmla="*/ 117 w 187"/>
              <a:gd name="T73" fmla="*/ 186 h 212"/>
              <a:gd name="T74" fmla="*/ 124 w 187"/>
              <a:gd name="T75" fmla="*/ 194 h 212"/>
              <a:gd name="T76" fmla="*/ 119 w 187"/>
              <a:gd name="T77" fmla="*/ 201 h 212"/>
              <a:gd name="T78" fmla="*/ 80 w 187"/>
              <a:gd name="T79"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12">
                <a:moveTo>
                  <a:pt x="60" y="166"/>
                </a:moveTo>
                <a:cubicBezTo>
                  <a:pt x="61" y="156"/>
                  <a:pt x="57" y="147"/>
                  <a:pt x="45" y="127"/>
                </a:cubicBezTo>
                <a:cubicBezTo>
                  <a:pt x="39" y="118"/>
                  <a:pt x="35" y="107"/>
                  <a:pt x="35" y="95"/>
                </a:cubicBezTo>
                <a:cubicBezTo>
                  <a:pt x="35" y="63"/>
                  <a:pt x="62" y="36"/>
                  <a:pt x="94" y="36"/>
                </a:cubicBezTo>
                <a:cubicBezTo>
                  <a:pt x="126" y="36"/>
                  <a:pt x="152" y="63"/>
                  <a:pt x="152" y="95"/>
                </a:cubicBezTo>
                <a:cubicBezTo>
                  <a:pt x="152" y="107"/>
                  <a:pt x="149" y="118"/>
                  <a:pt x="143" y="127"/>
                </a:cubicBezTo>
                <a:cubicBezTo>
                  <a:pt x="133" y="142"/>
                  <a:pt x="129" y="151"/>
                  <a:pt x="128" y="159"/>
                </a:cubicBezTo>
                <a:moveTo>
                  <a:pt x="94" y="59"/>
                </a:moveTo>
                <a:cubicBezTo>
                  <a:pt x="74" y="59"/>
                  <a:pt x="59" y="75"/>
                  <a:pt x="59" y="94"/>
                </a:cubicBezTo>
                <a:cubicBezTo>
                  <a:pt x="59" y="114"/>
                  <a:pt x="74" y="130"/>
                  <a:pt x="94" y="130"/>
                </a:cubicBezTo>
                <a:cubicBezTo>
                  <a:pt x="113" y="130"/>
                  <a:pt x="129" y="114"/>
                  <a:pt x="129" y="94"/>
                </a:cubicBezTo>
                <a:cubicBezTo>
                  <a:pt x="129" y="75"/>
                  <a:pt x="113" y="59"/>
                  <a:pt x="94" y="59"/>
                </a:cubicBezTo>
                <a:close/>
                <a:moveTo>
                  <a:pt x="80" y="100"/>
                </a:moveTo>
                <a:cubicBezTo>
                  <a:pt x="90" y="112"/>
                  <a:pt x="90" y="112"/>
                  <a:pt x="90" y="112"/>
                </a:cubicBezTo>
                <a:cubicBezTo>
                  <a:pt x="107" y="83"/>
                  <a:pt x="107" y="83"/>
                  <a:pt x="107" y="83"/>
                </a:cubicBezTo>
                <a:moveTo>
                  <a:pt x="94" y="18"/>
                </a:moveTo>
                <a:cubicBezTo>
                  <a:pt x="94" y="0"/>
                  <a:pt x="94" y="0"/>
                  <a:pt x="94" y="0"/>
                </a:cubicBezTo>
                <a:moveTo>
                  <a:pt x="56" y="29"/>
                </a:moveTo>
                <a:cubicBezTo>
                  <a:pt x="47" y="13"/>
                  <a:pt x="47" y="13"/>
                  <a:pt x="47" y="13"/>
                </a:cubicBezTo>
                <a:moveTo>
                  <a:pt x="13" y="47"/>
                </a:moveTo>
                <a:cubicBezTo>
                  <a:pt x="28" y="56"/>
                  <a:pt x="28" y="56"/>
                  <a:pt x="28" y="56"/>
                </a:cubicBezTo>
                <a:moveTo>
                  <a:pt x="0" y="94"/>
                </a:moveTo>
                <a:cubicBezTo>
                  <a:pt x="18" y="94"/>
                  <a:pt x="18" y="94"/>
                  <a:pt x="18" y="94"/>
                </a:cubicBezTo>
                <a:moveTo>
                  <a:pt x="141" y="13"/>
                </a:moveTo>
                <a:cubicBezTo>
                  <a:pt x="131" y="29"/>
                  <a:pt x="131" y="29"/>
                  <a:pt x="131" y="29"/>
                </a:cubicBezTo>
                <a:moveTo>
                  <a:pt x="175" y="47"/>
                </a:moveTo>
                <a:cubicBezTo>
                  <a:pt x="159" y="56"/>
                  <a:pt x="159" y="56"/>
                  <a:pt x="159" y="56"/>
                </a:cubicBezTo>
                <a:moveTo>
                  <a:pt x="169" y="94"/>
                </a:moveTo>
                <a:cubicBezTo>
                  <a:pt x="187" y="94"/>
                  <a:pt x="187" y="94"/>
                  <a:pt x="187" y="94"/>
                </a:cubicBezTo>
                <a:moveTo>
                  <a:pt x="115" y="170"/>
                </a:moveTo>
                <a:cubicBezTo>
                  <a:pt x="115" y="170"/>
                  <a:pt x="69" y="183"/>
                  <a:pt x="69" y="183"/>
                </a:cubicBezTo>
                <a:cubicBezTo>
                  <a:pt x="66" y="184"/>
                  <a:pt x="63" y="187"/>
                  <a:pt x="63" y="191"/>
                </a:cubicBezTo>
                <a:cubicBezTo>
                  <a:pt x="63" y="195"/>
                  <a:pt x="67" y="199"/>
                  <a:pt x="71" y="199"/>
                </a:cubicBezTo>
                <a:cubicBezTo>
                  <a:pt x="72" y="199"/>
                  <a:pt x="74" y="198"/>
                  <a:pt x="74" y="198"/>
                </a:cubicBezTo>
                <a:cubicBezTo>
                  <a:pt x="115" y="187"/>
                  <a:pt x="115" y="187"/>
                  <a:pt x="115" y="187"/>
                </a:cubicBezTo>
                <a:cubicBezTo>
                  <a:pt x="115" y="186"/>
                  <a:pt x="115" y="186"/>
                  <a:pt x="115" y="186"/>
                </a:cubicBezTo>
                <a:cubicBezTo>
                  <a:pt x="115" y="186"/>
                  <a:pt x="116" y="186"/>
                  <a:pt x="117" y="186"/>
                </a:cubicBezTo>
                <a:cubicBezTo>
                  <a:pt x="121" y="186"/>
                  <a:pt x="124" y="190"/>
                  <a:pt x="124" y="194"/>
                </a:cubicBezTo>
                <a:cubicBezTo>
                  <a:pt x="124" y="197"/>
                  <a:pt x="122" y="200"/>
                  <a:pt x="119" y="201"/>
                </a:cubicBezTo>
                <a:cubicBezTo>
                  <a:pt x="80" y="212"/>
                  <a:pt x="80" y="212"/>
                  <a:pt x="80" y="212"/>
                </a:cubicBezTo>
              </a:path>
            </a:pathLst>
          </a:custGeom>
          <a:noFill/>
          <a:ln w="2222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7" name="Freeform 16"/>
          <p:cNvSpPr>
            <a:spLocks noEditPoints="1"/>
          </p:cNvSpPr>
          <p:nvPr/>
        </p:nvSpPr>
        <p:spPr bwMode="auto">
          <a:xfrm>
            <a:off x="6793040" y="4970697"/>
            <a:ext cx="735013" cy="587375"/>
          </a:xfrm>
          <a:custGeom>
            <a:avLst/>
            <a:gdLst>
              <a:gd name="T0" fmla="*/ 193 w 193"/>
              <a:gd name="T1" fmla="*/ 154 h 154"/>
              <a:gd name="T2" fmla="*/ 0 w 193"/>
              <a:gd name="T3" fmla="*/ 154 h 154"/>
              <a:gd name="T4" fmla="*/ 47 w 193"/>
              <a:gd name="T5" fmla="*/ 112 h 154"/>
              <a:gd name="T6" fmla="*/ 21 w 193"/>
              <a:gd name="T7" fmla="*/ 112 h 154"/>
              <a:gd name="T8" fmla="*/ 21 w 193"/>
              <a:gd name="T9" fmla="*/ 154 h 154"/>
              <a:gd name="T10" fmla="*/ 47 w 193"/>
              <a:gd name="T11" fmla="*/ 154 h 154"/>
              <a:gd name="T12" fmla="*/ 47 w 193"/>
              <a:gd name="T13" fmla="*/ 112 h 154"/>
              <a:gd name="T14" fmla="*/ 89 w 193"/>
              <a:gd name="T15" fmla="*/ 71 h 154"/>
              <a:gd name="T16" fmla="*/ 62 w 193"/>
              <a:gd name="T17" fmla="*/ 71 h 154"/>
              <a:gd name="T18" fmla="*/ 62 w 193"/>
              <a:gd name="T19" fmla="*/ 154 h 154"/>
              <a:gd name="T20" fmla="*/ 89 w 193"/>
              <a:gd name="T21" fmla="*/ 154 h 154"/>
              <a:gd name="T22" fmla="*/ 89 w 193"/>
              <a:gd name="T23" fmla="*/ 71 h 154"/>
              <a:gd name="T24" fmla="*/ 130 w 193"/>
              <a:gd name="T25" fmla="*/ 89 h 154"/>
              <a:gd name="T26" fmla="*/ 104 w 193"/>
              <a:gd name="T27" fmla="*/ 89 h 154"/>
              <a:gd name="T28" fmla="*/ 104 w 193"/>
              <a:gd name="T29" fmla="*/ 154 h 154"/>
              <a:gd name="T30" fmla="*/ 130 w 193"/>
              <a:gd name="T31" fmla="*/ 154 h 154"/>
              <a:gd name="T32" fmla="*/ 130 w 193"/>
              <a:gd name="T33" fmla="*/ 89 h 154"/>
              <a:gd name="T34" fmla="*/ 171 w 193"/>
              <a:gd name="T35" fmla="*/ 47 h 154"/>
              <a:gd name="T36" fmla="*/ 145 w 193"/>
              <a:gd name="T37" fmla="*/ 47 h 154"/>
              <a:gd name="T38" fmla="*/ 145 w 193"/>
              <a:gd name="T39" fmla="*/ 154 h 154"/>
              <a:gd name="T40" fmla="*/ 171 w 193"/>
              <a:gd name="T41" fmla="*/ 154 h 154"/>
              <a:gd name="T42" fmla="*/ 171 w 193"/>
              <a:gd name="T43" fmla="*/ 47 h 154"/>
              <a:gd name="T44" fmla="*/ 34 w 193"/>
              <a:gd name="T45" fmla="*/ 67 h 154"/>
              <a:gd name="T46" fmla="*/ 26 w 193"/>
              <a:gd name="T47" fmla="*/ 74 h 154"/>
              <a:gd name="T48" fmla="*/ 34 w 193"/>
              <a:gd name="T49" fmla="*/ 82 h 154"/>
              <a:gd name="T50" fmla="*/ 42 w 193"/>
              <a:gd name="T51" fmla="*/ 74 h 154"/>
              <a:gd name="T52" fmla="*/ 34 w 193"/>
              <a:gd name="T53" fmla="*/ 67 h 154"/>
              <a:gd name="T54" fmla="*/ 75 w 193"/>
              <a:gd name="T55" fmla="*/ 27 h 154"/>
              <a:gd name="T56" fmla="*/ 68 w 193"/>
              <a:gd name="T57" fmla="*/ 35 h 154"/>
              <a:gd name="T58" fmla="*/ 75 w 193"/>
              <a:gd name="T59" fmla="*/ 42 h 154"/>
              <a:gd name="T60" fmla="*/ 83 w 193"/>
              <a:gd name="T61" fmla="*/ 35 h 154"/>
              <a:gd name="T62" fmla="*/ 75 w 193"/>
              <a:gd name="T63" fmla="*/ 27 h 154"/>
              <a:gd name="T64" fmla="*/ 117 w 193"/>
              <a:gd name="T65" fmla="*/ 47 h 154"/>
              <a:gd name="T66" fmla="*/ 109 w 193"/>
              <a:gd name="T67" fmla="*/ 55 h 154"/>
              <a:gd name="T68" fmla="*/ 117 w 193"/>
              <a:gd name="T69" fmla="*/ 62 h 154"/>
              <a:gd name="T70" fmla="*/ 124 w 193"/>
              <a:gd name="T71" fmla="*/ 55 h 154"/>
              <a:gd name="T72" fmla="*/ 117 w 193"/>
              <a:gd name="T73" fmla="*/ 47 h 154"/>
              <a:gd name="T74" fmla="*/ 158 w 193"/>
              <a:gd name="T75" fmla="*/ 0 h 154"/>
              <a:gd name="T76" fmla="*/ 151 w 193"/>
              <a:gd name="T77" fmla="*/ 7 h 154"/>
              <a:gd name="T78" fmla="*/ 158 w 193"/>
              <a:gd name="T79" fmla="*/ 15 h 154"/>
              <a:gd name="T80" fmla="*/ 166 w 193"/>
              <a:gd name="T81" fmla="*/ 7 h 154"/>
              <a:gd name="T82" fmla="*/ 158 w 193"/>
              <a:gd name="T83" fmla="*/ 0 h 154"/>
              <a:gd name="T84" fmla="*/ 122 w 193"/>
              <a:gd name="T85" fmla="*/ 49 h 154"/>
              <a:gd name="T86" fmla="*/ 153 w 193"/>
              <a:gd name="T87" fmla="*/ 13 h 154"/>
              <a:gd name="T88" fmla="*/ 82 w 193"/>
              <a:gd name="T89" fmla="*/ 38 h 154"/>
              <a:gd name="T90" fmla="*/ 110 w 193"/>
              <a:gd name="T91" fmla="*/ 51 h 154"/>
              <a:gd name="T92" fmla="*/ 70 w 193"/>
              <a:gd name="T93" fmla="*/ 40 h 154"/>
              <a:gd name="T94" fmla="*/ 39 w 193"/>
              <a:gd name="T95" fmla="*/ 6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 h="154">
                <a:moveTo>
                  <a:pt x="193" y="154"/>
                </a:moveTo>
                <a:cubicBezTo>
                  <a:pt x="0" y="154"/>
                  <a:pt x="0" y="154"/>
                  <a:pt x="0" y="154"/>
                </a:cubicBezTo>
                <a:moveTo>
                  <a:pt x="47" y="112"/>
                </a:moveTo>
                <a:cubicBezTo>
                  <a:pt x="21" y="112"/>
                  <a:pt x="21" y="112"/>
                  <a:pt x="21" y="112"/>
                </a:cubicBezTo>
                <a:cubicBezTo>
                  <a:pt x="21" y="154"/>
                  <a:pt x="21" y="154"/>
                  <a:pt x="21" y="154"/>
                </a:cubicBezTo>
                <a:cubicBezTo>
                  <a:pt x="47" y="154"/>
                  <a:pt x="47" y="154"/>
                  <a:pt x="47" y="154"/>
                </a:cubicBezTo>
                <a:lnTo>
                  <a:pt x="47" y="112"/>
                </a:lnTo>
                <a:close/>
                <a:moveTo>
                  <a:pt x="89" y="71"/>
                </a:moveTo>
                <a:cubicBezTo>
                  <a:pt x="62" y="71"/>
                  <a:pt x="62" y="71"/>
                  <a:pt x="62" y="71"/>
                </a:cubicBezTo>
                <a:cubicBezTo>
                  <a:pt x="62" y="154"/>
                  <a:pt x="62" y="154"/>
                  <a:pt x="62" y="154"/>
                </a:cubicBezTo>
                <a:cubicBezTo>
                  <a:pt x="89" y="154"/>
                  <a:pt x="89" y="154"/>
                  <a:pt x="89" y="154"/>
                </a:cubicBezTo>
                <a:lnTo>
                  <a:pt x="89" y="71"/>
                </a:lnTo>
                <a:close/>
                <a:moveTo>
                  <a:pt x="130" y="89"/>
                </a:moveTo>
                <a:cubicBezTo>
                  <a:pt x="104" y="89"/>
                  <a:pt x="104" y="89"/>
                  <a:pt x="104" y="89"/>
                </a:cubicBezTo>
                <a:cubicBezTo>
                  <a:pt x="104" y="154"/>
                  <a:pt x="104" y="154"/>
                  <a:pt x="104" y="154"/>
                </a:cubicBezTo>
                <a:cubicBezTo>
                  <a:pt x="130" y="154"/>
                  <a:pt x="130" y="154"/>
                  <a:pt x="130" y="154"/>
                </a:cubicBezTo>
                <a:lnTo>
                  <a:pt x="130" y="89"/>
                </a:lnTo>
                <a:close/>
                <a:moveTo>
                  <a:pt x="171" y="47"/>
                </a:moveTo>
                <a:cubicBezTo>
                  <a:pt x="145" y="47"/>
                  <a:pt x="145" y="47"/>
                  <a:pt x="145" y="47"/>
                </a:cubicBezTo>
                <a:cubicBezTo>
                  <a:pt x="145" y="154"/>
                  <a:pt x="145" y="154"/>
                  <a:pt x="145" y="154"/>
                </a:cubicBezTo>
                <a:cubicBezTo>
                  <a:pt x="171" y="154"/>
                  <a:pt x="171" y="154"/>
                  <a:pt x="171" y="154"/>
                </a:cubicBezTo>
                <a:lnTo>
                  <a:pt x="171" y="47"/>
                </a:lnTo>
                <a:close/>
                <a:moveTo>
                  <a:pt x="34" y="67"/>
                </a:moveTo>
                <a:cubicBezTo>
                  <a:pt x="30" y="67"/>
                  <a:pt x="26" y="70"/>
                  <a:pt x="26" y="74"/>
                </a:cubicBezTo>
                <a:cubicBezTo>
                  <a:pt x="26" y="79"/>
                  <a:pt x="30" y="82"/>
                  <a:pt x="34" y="82"/>
                </a:cubicBezTo>
                <a:cubicBezTo>
                  <a:pt x="38" y="82"/>
                  <a:pt x="42" y="79"/>
                  <a:pt x="42" y="74"/>
                </a:cubicBezTo>
                <a:cubicBezTo>
                  <a:pt x="42" y="70"/>
                  <a:pt x="38" y="67"/>
                  <a:pt x="34" y="67"/>
                </a:cubicBezTo>
                <a:close/>
                <a:moveTo>
                  <a:pt x="75" y="27"/>
                </a:moveTo>
                <a:cubicBezTo>
                  <a:pt x="71" y="27"/>
                  <a:pt x="68" y="31"/>
                  <a:pt x="68" y="35"/>
                </a:cubicBezTo>
                <a:cubicBezTo>
                  <a:pt x="68" y="39"/>
                  <a:pt x="71" y="42"/>
                  <a:pt x="75" y="42"/>
                </a:cubicBezTo>
                <a:cubicBezTo>
                  <a:pt x="80" y="42"/>
                  <a:pt x="83" y="39"/>
                  <a:pt x="83" y="35"/>
                </a:cubicBezTo>
                <a:cubicBezTo>
                  <a:pt x="83" y="31"/>
                  <a:pt x="80" y="27"/>
                  <a:pt x="75" y="27"/>
                </a:cubicBezTo>
                <a:close/>
                <a:moveTo>
                  <a:pt x="117" y="47"/>
                </a:moveTo>
                <a:cubicBezTo>
                  <a:pt x="113" y="47"/>
                  <a:pt x="109" y="51"/>
                  <a:pt x="109" y="55"/>
                </a:cubicBezTo>
                <a:cubicBezTo>
                  <a:pt x="109" y="59"/>
                  <a:pt x="113" y="62"/>
                  <a:pt x="117" y="62"/>
                </a:cubicBezTo>
                <a:cubicBezTo>
                  <a:pt x="121" y="62"/>
                  <a:pt x="124" y="59"/>
                  <a:pt x="124" y="55"/>
                </a:cubicBezTo>
                <a:cubicBezTo>
                  <a:pt x="124" y="51"/>
                  <a:pt x="121" y="47"/>
                  <a:pt x="117" y="47"/>
                </a:cubicBezTo>
                <a:close/>
                <a:moveTo>
                  <a:pt x="158" y="0"/>
                </a:moveTo>
                <a:cubicBezTo>
                  <a:pt x="154" y="0"/>
                  <a:pt x="151" y="3"/>
                  <a:pt x="151" y="7"/>
                </a:cubicBezTo>
                <a:cubicBezTo>
                  <a:pt x="151" y="12"/>
                  <a:pt x="154" y="15"/>
                  <a:pt x="158" y="15"/>
                </a:cubicBezTo>
                <a:cubicBezTo>
                  <a:pt x="162" y="15"/>
                  <a:pt x="166" y="12"/>
                  <a:pt x="166" y="7"/>
                </a:cubicBezTo>
                <a:cubicBezTo>
                  <a:pt x="166" y="3"/>
                  <a:pt x="162" y="0"/>
                  <a:pt x="158" y="0"/>
                </a:cubicBezTo>
                <a:close/>
                <a:moveTo>
                  <a:pt x="122" y="49"/>
                </a:moveTo>
                <a:cubicBezTo>
                  <a:pt x="153" y="13"/>
                  <a:pt x="153" y="13"/>
                  <a:pt x="153" y="13"/>
                </a:cubicBezTo>
                <a:moveTo>
                  <a:pt x="82" y="38"/>
                </a:moveTo>
                <a:cubicBezTo>
                  <a:pt x="110" y="51"/>
                  <a:pt x="110" y="51"/>
                  <a:pt x="110" y="51"/>
                </a:cubicBezTo>
                <a:moveTo>
                  <a:pt x="70" y="40"/>
                </a:moveTo>
                <a:cubicBezTo>
                  <a:pt x="39" y="69"/>
                  <a:pt x="39" y="69"/>
                  <a:pt x="39" y="69"/>
                </a:cubicBezTo>
              </a:path>
            </a:pathLst>
          </a:custGeom>
          <a:noFill/>
          <a:ln w="2222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8" name="Freeform 17"/>
          <p:cNvSpPr>
            <a:spLocks noEditPoints="1"/>
          </p:cNvSpPr>
          <p:nvPr/>
        </p:nvSpPr>
        <p:spPr bwMode="auto">
          <a:xfrm>
            <a:off x="10006139" y="4932595"/>
            <a:ext cx="655639" cy="658812"/>
          </a:xfrm>
          <a:custGeom>
            <a:avLst/>
            <a:gdLst>
              <a:gd name="T0" fmla="*/ 148 w 172"/>
              <a:gd name="T1" fmla="*/ 48 h 173"/>
              <a:gd name="T2" fmla="*/ 161 w 172"/>
              <a:gd name="T3" fmla="*/ 92 h 173"/>
              <a:gd name="T4" fmla="*/ 81 w 172"/>
              <a:gd name="T5" fmla="*/ 173 h 173"/>
              <a:gd name="T6" fmla="*/ 0 w 172"/>
              <a:gd name="T7" fmla="*/ 92 h 173"/>
              <a:gd name="T8" fmla="*/ 81 w 172"/>
              <a:gd name="T9" fmla="*/ 11 h 173"/>
              <a:gd name="T10" fmla="*/ 125 w 172"/>
              <a:gd name="T11" fmla="*/ 25 h 173"/>
              <a:gd name="T12" fmla="*/ 112 w 172"/>
              <a:gd name="T13" fmla="*/ 40 h 173"/>
              <a:gd name="T14" fmla="*/ 81 w 172"/>
              <a:gd name="T15" fmla="*/ 31 h 173"/>
              <a:gd name="T16" fmla="*/ 20 w 172"/>
              <a:gd name="T17" fmla="*/ 92 h 173"/>
              <a:gd name="T18" fmla="*/ 81 w 172"/>
              <a:gd name="T19" fmla="*/ 153 h 173"/>
              <a:gd name="T20" fmla="*/ 141 w 172"/>
              <a:gd name="T21" fmla="*/ 92 h 173"/>
              <a:gd name="T22" fmla="*/ 133 w 172"/>
              <a:gd name="T23" fmla="*/ 61 h 173"/>
              <a:gd name="T24" fmla="*/ 96 w 172"/>
              <a:gd name="T25" fmla="*/ 55 h 173"/>
              <a:gd name="T26" fmla="*/ 81 w 172"/>
              <a:gd name="T27" fmla="*/ 52 h 173"/>
              <a:gd name="T28" fmla="*/ 41 w 172"/>
              <a:gd name="T29" fmla="*/ 92 h 173"/>
              <a:gd name="T30" fmla="*/ 81 w 172"/>
              <a:gd name="T31" fmla="*/ 132 h 173"/>
              <a:gd name="T32" fmla="*/ 120 w 172"/>
              <a:gd name="T33" fmla="*/ 92 h 173"/>
              <a:gd name="T34" fmla="*/ 116 w 172"/>
              <a:gd name="T35" fmla="*/ 75 h 173"/>
              <a:gd name="T36" fmla="*/ 81 w 172"/>
              <a:gd name="T37" fmla="*/ 92 h 173"/>
              <a:gd name="T38" fmla="*/ 168 w 172"/>
              <a:gd name="T39" fmla="*/ 5 h 173"/>
              <a:gd name="T40" fmla="*/ 147 w 172"/>
              <a:gd name="T41" fmla="*/ 0 h 173"/>
              <a:gd name="T42" fmla="*/ 147 w 172"/>
              <a:gd name="T43" fmla="*/ 26 h 173"/>
              <a:gd name="T44" fmla="*/ 172 w 172"/>
              <a:gd name="T45" fmla="*/ 26 h 173"/>
              <a:gd name="T46" fmla="*/ 14 w 172"/>
              <a:gd name="T47" fmla="*/ 173 h 173"/>
              <a:gd name="T48" fmla="*/ 30 w 172"/>
              <a:gd name="T49" fmla="*/ 155 h 173"/>
              <a:gd name="T50" fmla="*/ 132 w 172"/>
              <a:gd name="T51" fmla="*/ 155 h 173"/>
              <a:gd name="T52" fmla="*/ 148 w 172"/>
              <a:gd name="T5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73">
                <a:moveTo>
                  <a:pt x="148" y="48"/>
                </a:moveTo>
                <a:cubicBezTo>
                  <a:pt x="156" y="60"/>
                  <a:pt x="161" y="76"/>
                  <a:pt x="161" y="92"/>
                </a:cubicBezTo>
                <a:cubicBezTo>
                  <a:pt x="161" y="137"/>
                  <a:pt x="125" y="173"/>
                  <a:pt x="81" y="173"/>
                </a:cubicBezTo>
                <a:cubicBezTo>
                  <a:pt x="36" y="173"/>
                  <a:pt x="0" y="137"/>
                  <a:pt x="0" y="92"/>
                </a:cubicBezTo>
                <a:cubicBezTo>
                  <a:pt x="0" y="48"/>
                  <a:pt x="36" y="11"/>
                  <a:pt x="81" y="11"/>
                </a:cubicBezTo>
                <a:cubicBezTo>
                  <a:pt x="97" y="11"/>
                  <a:pt x="112" y="16"/>
                  <a:pt x="125" y="25"/>
                </a:cubicBezTo>
                <a:moveTo>
                  <a:pt x="112" y="40"/>
                </a:moveTo>
                <a:cubicBezTo>
                  <a:pt x="103" y="34"/>
                  <a:pt x="92" y="31"/>
                  <a:pt x="81" y="31"/>
                </a:cubicBezTo>
                <a:cubicBezTo>
                  <a:pt x="47" y="31"/>
                  <a:pt x="20" y="58"/>
                  <a:pt x="20" y="92"/>
                </a:cubicBezTo>
                <a:cubicBezTo>
                  <a:pt x="20" y="126"/>
                  <a:pt x="47" y="153"/>
                  <a:pt x="81" y="153"/>
                </a:cubicBezTo>
                <a:cubicBezTo>
                  <a:pt x="114" y="153"/>
                  <a:pt x="141" y="126"/>
                  <a:pt x="141" y="92"/>
                </a:cubicBezTo>
                <a:cubicBezTo>
                  <a:pt x="141" y="81"/>
                  <a:pt x="138" y="70"/>
                  <a:pt x="133" y="61"/>
                </a:cubicBezTo>
                <a:moveTo>
                  <a:pt x="96" y="55"/>
                </a:moveTo>
                <a:cubicBezTo>
                  <a:pt x="91" y="53"/>
                  <a:pt x="86" y="52"/>
                  <a:pt x="81" y="52"/>
                </a:cubicBezTo>
                <a:cubicBezTo>
                  <a:pt x="59" y="52"/>
                  <a:pt x="41" y="70"/>
                  <a:pt x="41" y="92"/>
                </a:cubicBezTo>
                <a:cubicBezTo>
                  <a:pt x="41" y="114"/>
                  <a:pt x="59" y="132"/>
                  <a:pt x="81" y="132"/>
                </a:cubicBezTo>
                <a:cubicBezTo>
                  <a:pt x="103" y="132"/>
                  <a:pt x="120" y="114"/>
                  <a:pt x="120" y="92"/>
                </a:cubicBezTo>
                <a:cubicBezTo>
                  <a:pt x="120" y="86"/>
                  <a:pt x="119" y="80"/>
                  <a:pt x="116" y="75"/>
                </a:cubicBezTo>
                <a:moveTo>
                  <a:pt x="81" y="92"/>
                </a:moveTo>
                <a:cubicBezTo>
                  <a:pt x="168" y="5"/>
                  <a:pt x="168" y="5"/>
                  <a:pt x="168" y="5"/>
                </a:cubicBezTo>
                <a:moveTo>
                  <a:pt x="147" y="0"/>
                </a:moveTo>
                <a:cubicBezTo>
                  <a:pt x="147" y="26"/>
                  <a:pt x="147" y="26"/>
                  <a:pt x="147" y="26"/>
                </a:cubicBezTo>
                <a:cubicBezTo>
                  <a:pt x="172" y="26"/>
                  <a:pt x="172" y="26"/>
                  <a:pt x="172" y="26"/>
                </a:cubicBezTo>
                <a:moveTo>
                  <a:pt x="14" y="173"/>
                </a:moveTo>
                <a:cubicBezTo>
                  <a:pt x="30" y="155"/>
                  <a:pt x="30" y="155"/>
                  <a:pt x="30" y="155"/>
                </a:cubicBezTo>
                <a:moveTo>
                  <a:pt x="132" y="155"/>
                </a:moveTo>
                <a:cubicBezTo>
                  <a:pt x="148" y="173"/>
                  <a:pt x="148" y="173"/>
                  <a:pt x="148" y="173"/>
                </a:cubicBezTo>
              </a:path>
            </a:pathLst>
          </a:custGeom>
          <a:noFill/>
          <a:ln w="2222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ru-RU"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9" name="图形 22" descr="e7d195523061f1c0c30ee18c1b05f65d12b38e2533cb2ccdAE0CC34CB5CBEBFAEC353FED4DECE97C3E379FD1D933F5E4DC18EF8EA6B7A1130D5F6DE9DD2BE4B0A8C9126ACE5083D1F5A9E323B29CCFC7C7D36CF7C3778701BB0FDF40582E2A5CF94BCDB3A534D5C1F36F71C8855F9F35F27A0FB92043EE2B9B7CF26479E1C6C1C12A7B6402AFF2DB"/>
          <p:cNvSpPr/>
          <p:nvPr/>
        </p:nvSpPr>
        <p:spPr>
          <a:xfrm>
            <a:off x="1206105" y="3419135"/>
            <a:ext cx="458640" cy="472500"/>
          </a:xfrm>
          <a:custGeom>
            <a:avLst/>
            <a:gdLst>
              <a:gd name="connsiteX0" fmla="*/ 402696 w 458640"/>
              <a:gd name="connsiteY0" fmla="*/ 35028 h 472500"/>
              <a:gd name="connsiteX1" fmla="*/ 240660 w 458640"/>
              <a:gd name="connsiteY1" fmla="*/ 35028 h 472500"/>
              <a:gd name="connsiteX2" fmla="*/ 240660 w 458640"/>
              <a:gd name="connsiteY2" fmla="*/ 11340 h 472500"/>
              <a:gd name="connsiteX3" fmla="*/ 229320 w 458640"/>
              <a:gd name="connsiteY3" fmla="*/ 0 h 472500"/>
              <a:gd name="connsiteX4" fmla="*/ 217980 w 458640"/>
              <a:gd name="connsiteY4" fmla="*/ 11340 h 472500"/>
              <a:gd name="connsiteX5" fmla="*/ 217980 w 458640"/>
              <a:gd name="connsiteY5" fmla="*/ 35028 h 472500"/>
              <a:gd name="connsiteX6" fmla="*/ 0 w 458640"/>
              <a:gd name="connsiteY6" fmla="*/ 35028 h 472500"/>
              <a:gd name="connsiteX7" fmla="*/ 0 w 458640"/>
              <a:gd name="connsiteY7" fmla="*/ 262080 h 472500"/>
              <a:gd name="connsiteX8" fmla="*/ 55944 w 458640"/>
              <a:gd name="connsiteY8" fmla="*/ 319032 h 472500"/>
              <a:gd name="connsiteX9" fmla="*/ 458640 w 458640"/>
              <a:gd name="connsiteY9" fmla="*/ 319032 h 472500"/>
              <a:gd name="connsiteX10" fmla="*/ 458640 w 458640"/>
              <a:gd name="connsiteY10" fmla="*/ 91980 h 472500"/>
              <a:gd name="connsiteX11" fmla="*/ 402696 w 458640"/>
              <a:gd name="connsiteY11" fmla="*/ 35028 h 472500"/>
              <a:gd name="connsiteX12" fmla="*/ 435960 w 458640"/>
              <a:gd name="connsiteY12" fmla="*/ 296352 h 472500"/>
              <a:gd name="connsiteX13" fmla="*/ 55944 w 458640"/>
              <a:gd name="connsiteY13" fmla="*/ 296352 h 472500"/>
              <a:gd name="connsiteX14" fmla="*/ 22680 w 458640"/>
              <a:gd name="connsiteY14" fmla="*/ 262332 h 472500"/>
              <a:gd name="connsiteX15" fmla="*/ 22680 w 458640"/>
              <a:gd name="connsiteY15" fmla="*/ 57708 h 472500"/>
              <a:gd name="connsiteX16" fmla="*/ 402696 w 458640"/>
              <a:gd name="connsiteY16" fmla="*/ 57708 h 472500"/>
              <a:gd name="connsiteX17" fmla="*/ 435960 w 458640"/>
              <a:gd name="connsiteY17" fmla="*/ 91728 h 472500"/>
              <a:gd name="connsiteX18" fmla="*/ 435960 w 458640"/>
              <a:gd name="connsiteY18" fmla="*/ 296352 h 472500"/>
              <a:gd name="connsiteX19" fmla="*/ 341208 w 458640"/>
              <a:gd name="connsiteY19" fmla="*/ 95004 h 472500"/>
              <a:gd name="connsiteX20" fmla="*/ 338940 w 458640"/>
              <a:gd name="connsiteY20" fmla="*/ 92484 h 472500"/>
              <a:gd name="connsiteX21" fmla="*/ 323064 w 458640"/>
              <a:gd name="connsiteY21" fmla="*/ 93996 h 472500"/>
              <a:gd name="connsiteX22" fmla="*/ 272412 w 458640"/>
              <a:gd name="connsiteY22" fmla="*/ 156240 h 472500"/>
              <a:gd name="connsiteX23" fmla="*/ 273924 w 458640"/>
              <a:gd name="connsiteY23" fmla="*/ 172368 h 472500"/>
              <a:gd name="connsiteX24" fmla="*/ 289800 w 458640"/>
              <a:gd name="connsiteY24" fmla="*/ 170856 h 472500"/>
              <a:gd name="connsiteX25" fmla="*/ 320796 w 458640"/>
              <a:gd name="connsiteY25" fmla="*/ 132552 h 472500"/>
              <a:gd name="connsiteX26" fmla="*/ 320796 w 458640"/>
              <a:gd name="connsiteY26" fmla="*/ 175896 h 472500"/>
              <a:gd name="connsiteX27" fmla="*/ 293580 w 458640"/>
              <a:gd name="connsiteY27" fmla="*/ 238392 h 472500"/>
              <a:gd name="connsiteX28" fmla="*/ 274680 w 458640"/>
              <a:gd name="connsiteY28" fmla="*/ 249228 h 472500"/>
              <a:gd name="connsiteX29" fmla="*/ 266616 w 458640"/>
              <a:gd name="connsiteY29" fmla="*/ 251748 h 472500"/>
              <a:gd name="connsiteX30" fmla="*/ 257796 w 458640"/>
              <a:gd name="connsiteY30" fmla="*/ 265104 h 472500"/>
              <a:gd name="connsiteX31" fmla="*/ 270900 w 458640"/>
              <a:gd name="connsiteY31" fmla="*/ 274176 h 472500"/>
              <a:gd name="connsiteX32" fmla="*/ 307188 w 458640"/>
              <a:gd name="connsiteY32" fmla="*/ 256536 h 472500"/>
              <a:gd name="connsiteX33" fmla="*/ 343224 w 458640"/>
              <a:gd name="connsiteY33" fmla="*/ 176148 h 472500"/>
              <a:gd name="connsiteX34" fmla="*/ 343224 w 458640"/>
              <a:gd name="connsiteY34" fmla="*/ 133308 h 472500"/>
              <a:gd name="connsiteX35" fmla="*/ 373968 w 458640"/>
              <a:gd name="connsiteY35" fmla="*/ 171108 h 472500"/>
              <a:gd name="connsiteX36" fmla="*/ 389844 w 458640"/>
              <a:gd name="connsiteY36" fmla="*/ 172620 h 472500"/>
              <a:gd name="connsiteX37" fmla="*/ 391356 w 458640"/>
              <a:gd name="connsiteY37" fmla="*/ 156492 h 472500"/>
              <a:gd name="connsiteX38" fmla="*/ 341208 w 458640"/>
              <a:gd name="connsiteY38" fmla="*/ 95004 h 472500"/>
              <a:gd name="connsiteX39" fmla="*/ 227808 w 458640"/>
              <a:gd name="connsiteY39" fmla="*/ 119700 h 472500"/>
              <a:gd name="connsiteX40" fmla="*/ 73080 w 458640"/>
              <a:gd name="connsiteY40" fmla="*/ 119700 h 472500"/>
              <a:gd name="connsiteX41" fmla="*/ 61740 w 458640"/>
              <a:gd name="connsiteY41" fmla="*/ 131040 h 472500"/>
              <a:gd name="connsiteX42" fmla="*/ 73080 w 458640"/>
              <a:gd name="connsiteY42" fmla="*/ 142380 h 472500"/>
              <a:gd name="connsiteX43" fmla="*/ 227808 w 458640"/>
              <a:gd name="connsiteY43" fmla="*/ 142380 h 472500"/>
              <a:gd name="connsiteX44" fmla="*/ 239148 w 458640"/>
              <a:gd name="connsiteY44" fmla="*/ 131040 h 472500"/>
              <a:gd name="connsiteX45" fmla="*/ 227808 w 458640"/>
              <a:gd name="connsiteY45" fmla="*/ 119700 h 472500"/>
              <a:gd name="connsiteX46" fmla="*/ 227808 w 458640"/>
              <a:gd name="connsiteY46" fmla="*/ 192780 h 472500"/>
              <a:gd name="connsiteX47" fmla="*/ 73080 w 458640"/>
              <a:gd name="connsiteY47" fmla="*/ 192780 h 472500"/>
              <a:gd name="connsiteX48" fmla="*/ 61740 w 458640"/>
              <a:gd name="connsiteY48" fmla="*/ 204120 h 472500"/>
              <a:gd name="connsiteX49" fmla="*/ 73080 w 458640"/>
              <a:gd name="connsiteY49" fmla="*/ 215460 h 472500"/>
              <a:gd name="connsiteX50" fmla="*/ 227808 w 458640"/>
              <a:gd name="connsiteY50" fmla="*/ 215460 h 472500"/>
              <a:gd name="connsiteX51" fmla="*/ 239148 w 458640"/>
              <a:gd name="connsiteY51" fmla="*/ 204120 h 472500"/>
              <a:gd name="connsiteX52" fmla="*/ 227808 w 458640"/>
              <a:gd name="connsiteY52" fmla="*/ 192780 h 472500"/>
              <a:gd name="connsiteX53" fmla="*/ 188748 w 458640"/>
              <a:gd name="connsiteY53" fmla="*/ 352548 h 472500"/>
              <a:gd name="connsiteX54" fmla="*/ 159516 w 458640"/>
              <a:gd name="connsiteY54" fmla="*/ 385056 h 472500"/>
              <a:gd name="connsiteX55" fmla="*/ 94500 w 458640"/>
              <a:gd name="connsiteY55" fmla="*/ 452592 h 472500"/>
              <a:gd name="connsiteX56" fmla="*/ 94752 w 458640"/>
              <a:gd name="connsiteY56" fmla="*/ 468720 h 472500"/>
              <a:gd name="connsiteX57" fmla="*/ 102564 w 458640"/>
              <a:gd name="connsiteY57" fmla="*/ 471996 h 472500"/>
              <a:gd name="connsiteX58" fmla="*/ 110628 w 458640"/>
              <a:gd name="connsiteY58" fmla="*/ 468468 h 472500"/>
              <a:gd name="connsiteX59" fmla="*/ 175896 w 458640"/>
              <a:gd name="connsiteY59" fmla="*/ 400932 h 472500"/>
              <a:gd name="connsiteX60" fmla="*/ 205380 w 458640"/>
              <a:gd name="connsiteY60" fmla="*/ 367920 h 472500"/>
              <a:gd name="connsiteX61" fmla="*/ 204624 w 458640"/>
              <a:gd name="connsiteY61" fmla="*/ 351792 h 472500"/>
              <a:gd name="connsiteX62" fmla="*/ 188748 w 458640"/>
              <a:gd name="connsiteY62" fmla="*/ 352548 h 472500"/>
              <a:gd name="connsiteX63" fmla="*/ 299124 w 458640"/>
              <a:gd name="connsiteY63" fmla="*/ 385308 h 472500"/>
              <a:gd name="connsiteX64" fmla="*/ 269892 w 458640"/>
              <a:gd name="connsiteY64" fmla="*/ 352800 h 472500"/>
              <a:gd name="connsiteX65" fmla="*/ 253764 w 458640"/>
              <a:gd name="connsiteY65" fmla="*/ 352044 h 472500"/>
              <a:gd name="connsiteX66" fmla="*/ 253008 w 458640"/>
              <a:gd name="connsiteY66" fmla="*/ 368172 h 472500"/>
              <a:gd name="connsiteX67" fmla="*/ 282240 w 458640"/>
              <a:gd name="connsiteY67" fmla="*/ 400932 h 472500"/>
              <a:gd name="connsiteX68" fmla="*/ 347760 w 458640"/>
              <a:gd name="connsiteY68" fmla="*/ 468972 h 472500"/>
              <a:gd name="connsiteX69" fmla="*/ 355824 w 458640"/>
              <a:gd name="connsiteY69" fmla="*/ 472500 h 472500"/>
              <a:gd name="connsiteX70" fmla="*/ 363636 w 458640"/>
              <a:gd name="connsiteY70" fmla="*/ 469224 h 472500"/>
              <a:gd name="connsiteX71" fmla="*/ 363888 w 458640"/>
              <a:gd name="connsiteY71" fmla="*/ 453096 h 472500"/>
              <a:gd name="connsiteX72" fmla="*/ 299124 w 458640"/>
              <a:gd name="connsiteY72" fmla="*/ 385308 h 47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8640" h="472500">
                <a:moveTo>
                  <a:pt x="402696" y="35028"/>
                </a:moveTo>
                <a:lnTo>
                  <a:pt x="240660" y="35028"/>
                </a:lnTo>
                <a:lnTo>
                  <a:pt x="240660" y="11340"/>
                </a:lnTo>
                <a:cubicBezTo>
                  <a:pt x="240660" y="5040"/>
                  <a:pt x="235620" y="0"/>
                  <a:pt x="229320" y="0"/>
                </a:cubicBezTo>
                <a:cubicBezTo>
                  <a:pt x="223020" y="0"/>
                  <a:pt x="217980" y="5040"/>
                  <a:pt x="217980" y="11340"/>
                </a:cubicBezTo>
                <a:lnTo>
                  <a:pt x="217980" y="35028"/>
                </a:lnTo>
                <a:lnTo>
                  <a:pt x="0" y="35028"/>
                </a:lnTo>
                <a:lnTo>
                  <a:pt x="0" y="262080"/>
                </a:lnTo>
                <a:cubicBezTo>
                  <a:pt x="0" y="293832"/>
                  <a:pt x="24948" y="319032"/>
                  <a:pt x="55944" y="319032"/>
                </a:cubicBezTo>
                <a:lnTo>
                  <a:pt x="458640" y="319032"/>
                </a:lnTo>
                <a:lnTo>
                  <a:pt x="458640" y="91980"/>
                </a:lnTo>
                <a:cubicBezTo>
                  <a:pt x="458640" y="60480"/>
                  <a:pt x="433692" y="35028"/>
                  <a:pt x="402696" y="35028"/>
                </a:cubicBezTo>
                <a:close/>
                <a:moveTo>
                  <a:pt x="435960" y="296352"/>
                </a:moveTo>
                <a:lnTo>
                  <a:pt x="55944" y="296352"/>
                </a:lnTo>
                <a:cubicBezTo>
                  <a:pt x="37296" y="296352"/>
                  <a:pt x="22680" y="281484"/>
                  <a:pt x="22680" y="262332"/>
                </a:cubicBezTo>
                <a:lnTo>
                  <a:pt x="22680" y="57708"/>
                </a:lnTo>
                <a:lnTo>
                  <a:pt x="402696" y="57708"/>
                </a:lnTo>
                <a:cubicBezTo>
                  <a:pt x="421344" y="57708"/>
                  <a:pt x="435960" y="72576"/>
                  <a:pt x="435960" y="91728"/>
                </a:cubicBezTo>
                <a:lnTo>
                  <a:pt x="435960" y="296352"/>
                </a:lnTo>
                <a:close/>
                <a:moveTo>
                  <a:pt x="341208" y="95004"/>
                </a:moveTo>
                <a:cubicBezTo>
                  <a:pt x="340704" y="93996"/>
                  <a:pt x="339948" y="93240"/>
                  <a:pt x="338940" y="92484"/>
                </a:cubicBezTo>
                <a:cubicBezTo>
                  <a:pt x="334152" y="88452"/>
                  <a:pt x="327096" y="89208"/>
                  <a:pt x="323064" y="93996"/>
                </a:cubicBezTo>
                <a:lnTo>
                  <a:pt x="272412" y="156240"/>
                </a:lnTo>
                <a:cubicBezTo>
                  <a:pt x="268380" y="161028"/>
                  <a:pt x="269136" y="168336"/>
                  <a:pt x="273924" y="172368"/>
                </a:cubicBezTo>
                <a:cubicBezTo>
                  <a:pt x="278712" y="176400"/>
                  <a:pt x="285768" y="175644"/>
                  <a:pt x="289800" y="170856"/>
                </a:cubicBezTo>
                <a:lnTo>
                  <a:pt x="320796" y="132552"/>
                </a:lnTo>
                <a:lnTo>
                  <a:pt x="320796" y="175896"/>
                </a:lnTo>
                <a:cubicBezTo>
                  <a:pt x="320796" y="204876"/>
                  <a:pt x="310716" y="224784"/>
                  <a:pt x="293580" y="238392"/>
                </a:cubicBezTo>
                <a:cubicBezTo>
                  <a:pt x="287784" y="243180"/>
                  <a:pt x="280980" y="246708"/>
                  <a:pt x="274680" y="249228"/>
                </a:cubicBezTo>
                <a:cubicBezTo>
                  <a:pt x="270900" y="250740"/>
                  <a:pt x="268128" y="251496"/>
                  <a:pt x="266616" y="251748"/>
                </a:cubicBezTo>
                <a:cubicBezTo>
                  <a:pt x="260568" y="253008"/>
                  <a:pt x="256788" y="258804"/>
                  <a:pt x="257796" y="265104"/>
                </a:cubicBezTo>
                <a:cubicBezTo>
                  <a:pt x="259056" y="271152"/>
                  <a:pt x="264852" y="275184"/>
                  <a:pt x="270900" y="274176"/>
                </a:cubicBezTo>
                <a:cubicBezTo>
                  <a:pt x="280224" y="272160"/>
                  <a:pt x="293580" y="267120"/>
                  <a:pt x="307188" y="256536"/>
                </a:cubicBezTo>
                <a:cubicBezTo>
                  <a:pt x="329616" y="238896"/>
                  <a:pt x="343224" y="212184"/>
                  <a:pt x="343224" y="176148"/>
                </a:cubicBezTo>
                <a:lnTo>
                  <a:pt x="343224" y="133308"/>
                </a:lnTo>
                <a:lnTo>
                  <a:pt x="373968" y="171108"/>
                </a:lnTo>
                <a:cubicBezTo>
                  <a:pt x="378000" y="175896"/>
                  <a:pt x="384804" y="176652"/>
                  <a:pt x="389844" y="172620"/>
                </a:cubicBezTo>
                <a:cubicBezTo>
                  <a:pt x="394632" y="168588"/>
                  <a:pt x="395388" y="161532"/>
                  <a:pt x="391356" y="156492"/>
                </a:cubicBezTo>
                <a:lnTo>
                  <a:pt x="341208" y="95004"/>
                </a:lnTo>
                <a:close/>
                <a:moveTo>
                  <a:pt x="227808" y="119700"/>
                </a:moveTo>
                <a:lnTo>
                  <a:pt x="73080" y="119700"/>
                </a:lnTo>
                <a:cubicBezTo>
                  <a:pt x="66780" y="119700"/>
                  <a:pt x="61740" y="124740"/>
                  <a:pt x="61740" y="131040"/>
                </a:cubicBezTo>
                <a:cubicBezTo>
                  <a:pt x="61740" y="137340"/>
                  <a:pt x="66780" y="142380"/>
                  <a:pt x="73080" y="142380"/>
                </a:cubicBezTo>
                <a:lnTo>
                  <a:pt x="227808" y="142380"/>
                </a:lnTo>
                <a:cubicBezTo>
                  <a:pt x="234108" y="142380"/>
                  <a:pt x="239148" y="137340"/>
                  <a:pt x="239148" y="131040"/>
                </a:cubicBezTo>
                <a:cubicBezTo>
                  <a:pt x="239148" y="124740"/>
                  <a:pt x="234108" y="119700"/>
                  <a:pt x="227808" y="119700"/>
                </a:cubicBezTo>
                <a:close/>
                <a:moveTo>
                  <a:pt x="227808" y="192780"/>
                </a:moveTo>
                <a:lnTo>
                  <a:pt x="73080" y="192780"/>
                </a:lnTo>
                <a:cubicBezTo>
                  <a:pt x="66780" y="192780"/>
                  <a:pt x="61740" y="197820"/>
                  <a:pt x="61740" y="204120"/>
                </a:cubicBezTo>
                <a:cubicBezTo>
                  <a:pt x="61740" y="210420"/>
                  <a:pt x="66780" y="215460"/>
                  <a:pt x="73080" y="215460"/>
                </a:cubicBezTo>
                <a:lnTo>
                  <a:pt x="227808" y="215460"/>
                </a:lnTo>
                <a:cubicBezTo>
                  <a:pt x="234108" y="215460"/>
                  <a:pt x="239148" y="210420"/>
                  <a:pt x="239148" y="204120"/>
                </a:cubicBezTo>
                <a:cubicBezTo>
                  <a:pt x="239148" y="197820"/>
                  <a:pt x="234108" y="192780"/>
                  <a:pt x="227808" y="192780"/>
                </a:cubicBezTo>
                <a:close/>
                <a:moveTo>
                  <a:pt x="188748" y="352548"/>
                </a:moveTo>
                <a:lnTo>
                  <a:pt x="159516" y="385056"/>
                </a:lnTo>
                <a:lnTo>
                  <a:pt x="94500" y="452592"/>
                </a:lnTo>
                <a:cubicBezTo>
                  <a:pt x="90216" y="457128"/>
                  <a:pt x="90216" y="464184"/>
                  <a:pt x="94752" y="468720"/>
                </a:cubicBezTo>
                <a:cubicBezTo>
                  <a:pt x="97020" y="470736"/>
                  <a:pt x="99792" y="471996"/>
                  <a:pt x="102564" y="471996"/>
                </a:cubicBezTo>
                <a:cubicBezTo>
                  <a:pt x="105588" y="471996"/>
                  <a:pt x="108612" y="470736"/>
                  <a:pt x="110628" y="468468"/>
                </a:cubicBezTo>
                <a:lnTo>
                  <a:pt x="175896" y="400932"/>
                </a:lnTo>
                <a:lnTo>
                  <a:pt x="205380" y="367920"/>
                </a:lnTo>
                <a:cubicBezTo>
                  <a:pt x="209664" y="363132"/>
                  <a:pt x="209160" y="356076"/>
                  <a:pt x="204624" y="351792"/>
                </a:cubicBezTo>
                <a:cubicBezTo>
                  <a:pt x="200088" y="347508"/>
                  <a:pt x="192780" y="348012"/>
                  <a:pt x="188748" y="352548"/>
                </a:cubicBezTo>
                <a:close/>
                <a:moveTo>
                  <a:pt x="299124" y="385308"/>
                </a:moveTo>
                <a:lnTo>
                  <a:pt x="269892" y="352800"/>
                </a:lnTo>
                <a:cubicBezTo>
                  <a:pt x="265608" y="348264"/>
                  <a:pt x="258552" y="347760"/>
                  <a:pt x="253764" y="352044"/>
                </a:cubicBezTo>
                <a:cubicBezTo>
                  <a:pt x="248976" y="356328"/>
                  <a:pt x="248724" y="363384"/>
                  <a:pt x="253008" y="368172"/>
                </a:cubicBezTo>
                <a:lnTo>
                  <a:pt x="282240" y="400932"/>
                </a:lnTo>
                <a:lnTo>
                  <a:pt x="347760" y="468972"/>
                </a:lnTo>
                <a:cubicBezTo>
                  <a:pt x="350028" y="471240"/>
                  <a:pt x="353052" y="472500"/>
                  <a:pt x="355824" y="472500"/>
                </a:cubicBezTo>
                <a:cubicBezTo>
                  <a:pt x="358596" y="472500"/>
                  <a:pt x="361368" y="471492"/>
                  <a:pt x="363636" y="469224"/>
                </a:cubicBezTo>
                <a:cubicBezTo>
                  <a:pt x="368172" y="464940"/>
                  <a:pt x="368172" y="457632"/>
                  <a:pt x="363888" y="453096"/>
                </a:cubicBezTo>
                <a:lnTo>
                  <a:pt x="299124" y="385308"/>
                </a:lnTo>
                <a:close/>
              </a:path>
            </a:pathLst>
          </a:custGeom>
          <a:solidFill>
            <a:schemeClr val="tx1">
              <a:lumMod val="75000"/>
              <a:lumOff val="25000"/>
            </a:schemeClr>
          </a:solid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nvGrpSpPr>
          <p:cNvPr id="50" name="图形 23" descr="e7d195523061f1c0c30ee18c1b05f65d12b38e2533cb2ccdAE0CC34CB5CBEBFAEC353FED4DECE97C3E379FD1D933F5E4DC18EF8EA6B7A1130D5F6DE9DD2BE4B0A8C9126ACE5083D1F5A9E323B29CCFC7C7D36CF7C3778701BB0FDF40582E2A5CF94BCDB3A534D5C1F36F71C8855F9F35F27A0FB92043EE2B9B7CF26479E1C6C1C12A7B6402AFF2DB"/>
          <p:cNvGrpSpPr/>
          <p:nvPr/>
        </p:nvGrpSpPr>
        <p:grpSpPr>
          <a:xfrm>
            <a:off x="1183425" y="4921632"/>
            <a:ext cx="504000" cy="504000"/>
            <a:chOff x="7624627" y="4569594"/>
            <a:chExt cx="504000" cy="504000"/>
          </a:xfrm>
          <a:solidFill>
            <a:schemeClr val="tx1">
              <a:lumMod val="75000"/>
              <a:lumOff val="25000"/>
            </a:schemeClr>
          </a:solidFill>
        </p:grpSpPr>
        <p:sp>
          <p:nvSpPr>
            <p:cNvPr id="51" name="任意多边形: 形状 50"/>
            <p:cNvSpPr/>
            <p:nvPr/>
          </p:nvSpPr>
          <p:spPr>
            <a:xfrm>
              <a:off x="7676095" y="4635086"/>
              <a:ext cx="403643" cy="372734"/>
            </a:xfrm>
            <a:custGeom>
              <a:avLst/>
              <a:gdLst>
                <a:gd name="connsiteX0" fmla="*/ 127451 w 403643"/>
                <a:gd name="connsiteY0" fmla="*/ 13635 h 372734"/>
                <a:gd name="connsiteX1" fmla="*/ 68735 w 403643"/>
                <a:gd name="connsiteY1" fmla="*/ 783 h 372734"/>
                <a:gd name="connsiteX2" fmla="*/ 13043 w 403643"/>
                <a:gd name="connsiteY2" fmla="*/ 11871 h 372734"/>
                <a:gd name="connsiteX3" fmla="*/ 695 w 403643"/>
                <a:gd name="connsiteY3" fmla="*/ 52947 h 372734"/>
                <a:gd name="connsiteX4" fmla="*/ 695 w 403643"/>
                <a:gd name="connsiteY4" fmla="*/ 268155 h 372734"/>
                <a:gd name="connsiteX5" fmla="*/ 11279 w 403643"/>
                <a:gd name="connsiteY5" fmla="*/ 283527 h 372734"/>
                <a:gd name="connsiteX6" fmla="*/ 28919 w 403643"/>
                <a:gd name="connsiteY6" fmla="*/ 296127 h 372734"/>
                <a:gd name="connsiteX7" fmla="*/ 80831 w 403643"/>
                <a:gd name="connsiteY7" fmla="*/ 328131 h 372734"/>
                <a:gd name="connsiteX8" fmla="*/ 155927 w 403643"/>
                <a:gd name="connsiteY8" fmla="*/ 371223 h 372734"/>
                <a:gd name="connsiteX9" fmla="*/ 158447 w 403643"/>
                <a:gd name="connsiteY9" fmla="*/ 372483 h 372734"/>
                <a:gd name="connsiteX10" fmla="*/ 161219 w 403643"/>
                <a:gd name="connsiteY10" fmla="*/ 372483 h 372734"/>
                <a:gd name="connsiteX11" fmla="*/ 186167 w 403643"/>
                <a:gd name="connsiteY11" fmla="*/ 357867 h 372734"/>
                <a:gd name="connsiteX12" fmla="*/ 194987 w 403643"/>
                <a:gd name="connsiteY12" fmla="*/ 333675 h 372734"/>
                <a:gd name="connsiteX13" fmla="*/ 194987 w 403643"/>
                <a:gd name="connsiteY13" fmla="*/ 80163 h 372734"/>
                <a:gd name="connsiteX14" fmla="*/ 127451 w 403643"/>
                <a:gd name="connsiteY14" fmla="*/ 13635 h 372734"/>
                <a:gd name="connsiteX15" fmla="*/ 173315 w 403643"/>
                <a:gd name="connsiteY15" fmla="*/ 333675 h 372734"/>
                <a:gd name="connsiteX16" fmla="*/ 168527 w 403643"/>
                <a:gd name="connsiteY16" fmla="*/ 345267 h 372734"/>
                <a:gd name="connsiteX17" fmla="*/ 162983 w 403643"/>
                <a:gd name="connsiteY17" fmla="*/ 350559 h 372734"/>
                <a:gd name="connsiteX18" fmla="*/ 96959 w 403643"/>
                <a:gd name="connsiteY18" fmla="*/ 312507 h 372734"/>
                <a:gd name="connsiteX19" fmla="*/ 22115 w 403643"/>
                <a:gd name="connsiteY19" fmla="*/ 264375 h 372734"/>
                <a:gd name="connsiteX20" fmla="*/ 22115 w 403643"/>
                <a:gd name="connsiteY20" fmla="*/ 50427 h 372734"/>
                <a:gd name="connsiteX21" fmla="*/ 27155 w 403643"/>
                <a:gd name="connsiteY21" fmla="*/ 28251 h 372734"/>
                <a:gd name="connsiteX22" fmla="*/ 120899 w 403643"/>
                <a:gd name="connsiteY22" fmla="*/ 34299 h 372734"/>
                <a:gd name="connsiteX23" fmla="*/ 173315 w 403643"/>
                <a:gd name="connsiteY23" fmla="*/ 80415 h 372734"/>
                <a:gd name="connsiteX24" fmla="*/ 173315 w 403643"/>
                <a:gd name="connsiteY24" fmla="*/ 333675 h 372734"/>
                <a:gd name="connsiteX25" fmla="*/ 403643 w 403643"/>
                <a:gd name="connsiteY25" fmla="*/ 267903 h 372734"/>
                <a:gd name="connsiteX26" fmla="*/ 403643 w 403643"/>
                <a:gd name="connsiteY26" fmla="*/ 52191 h 372734"/>
                <a:gd name="connsiteX27" fmla="*/ 389279 w 403643"/>
                <a:gd name="connsiteY27" fmla="*/ 19683 h 372734"/>
                <a:gd name="connsiteX28" fmla="*/ 337367 w 403643"/>
                <a:gd name="connsiteY28" fmla="*/ 3051 h 372734"/>
                <a:gd name="connsiteX29" fmla="*/ 306875 w 403643"/>
                <a:gd name="connsiteY29" fmla="*/ 4059 h 372734"/>
                <a:gd name="connsiteX30" fmla="*/ 306371 w 403643"/>
                <a:gd name="connsiteY30" fmla="*/ 4059 h 372734"/>
                <a:gd name="connsiteX31" fmla="*/ 236567 w 403643"/>
                <a:gd name="connsiteY31" fmla="*/ 34047 h 372734"/>
                <a:gd name="connsiteX32" fmla="*/ 209351 w 403643"/>
                <a:gd name="connsiteY32" fmla="*/ 71091 h 372734"/>
                <a:gd name="connsiteX33" fmla="*/ 209351 w 403643"/>
                <a:gd name="connsiteY33" fmla="*/ 333927 h 372734"/>
                <a:gd name="connsiteX34" fmla="*/ 243119 w 403643"/>
                <a:gd name="connsiteY34" fmla="*/ 372735 h 372734"/>
                <a:gd name="connsiteX35" fmla="*/ 245891 w 403643"/>
                <a:gd name="connsiteY35" fmla="*/ 372735 h 372734"/>
                <a:gd name="connsiteX36" fmla="*/ 248411 w 403643"/>
                <a:gd name="connsiteY36" fmla="*/ 371475 h 372734"/>
                <a:gd name="connsiteX37" fmla="*/ 323507 w 403643"/>
                <a:gd name="connsiteY37" fmla="*/ 328383 h 372734"/>
                <a:gd name="connsiteX38" fmla="*/ 375419 w 403643"/>
                <a:gd name="connsiteY38" fmla="*/ 296379 h 372734"/>
                <a:gd name="connsiteX39" fmla="*/ 393059 w 403643"/>
                <a:gd name="connsiteY39" fmla="*/ 283779 h 372734"/>
                <a:gd name="connsiteX40" fmla="*/ 403643 w 403643"/>
                <a:gd name="connsiteY40" fmla="*/ 267903 h 372734"/>
                <a:gd name="connsiteX41" fmla="*/ 382223 w 403643"/>
                <a:gd name="connsiteY41" fmla="*/ 264627 h 372734"/>
                <a:gd name="connsiteX42" fmla="*/ 307379 w 403643"/>
                <a:gd name="connsiteY42" fmla="*/ 312759 h 372734"/>
                <a:gd name="connsiteX43" fmla="*/ 241355 w 403643"/>
                <a:gd name="connsiteY43" fmla="*/ 350811 h 372734"/>
                <a:gd name="connsiteX44" fmla="*/ 235811 w 403643"/>
                <a:gd name="connsiteY44" fmla="*/ 345519 h 372734"/>
                <a:gd name="connsiteX45" fmla="*/ 231023 w 403643"/>
                <a:gd name="connsiteY45" fmla="*/ 333927 h 372734"/>
                <a:gd name="connsiteX46" fmla="*/ 231023 w 403643"/>
                <a:gd name="connsiteY46" fmla="*/ 71343 h 372734"/>
                <a:gd name="connsiteX47" fmla="*/ 252191 w 403643"/>
                <a:gd name="connsiteY47" fmla="*/ 49167 h 372734"/>
                <a:gd name="connsiteX48" fmla="*/ 309899 w 403643"/>
                <a:gd name="connsiteY48" fmla="*/ 24975 h 372734"/>
                <a:gd name="connsiteX49" fmla="*/ 374915 w 403643"/>
                <a:gd name="connsiteY49" fmla="*/ 35559 h 372734"/>
                <a:gd name="connsiteX50" fmla="*/ 381971 w 403643"/>
                <a:gd name="connsiteY50" fmla="*/ 51939 h 372734"/>
                <a:gd name="connsiteX51" fmla="*/ 382223 w 403643"/>
                <a:gd name="connsiteY51" fmla="*/ 264627 h 37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3643" h="372734">
                  <a:moveTo>
                    <a:pt x="127451" y="13635"/>
                  </a:moveTo>
                  <a:cubicBezTo>
                    <a:pt x="105527" y="6831"/>
                    <a:pt x="85871" y="2295"/>
                    <a:pt x="68735" y="783"/>
                  </a:cubicBezTo>
                  <a:cubicBezTo>
                    <a:pt x="43031" y="-1737"/>
                    <a:pt x="24887" y="1791"/>
                    <a:pt x="13043" y="11871"/>
                  </a:cubicBezTo>
                  <a:cubicBezTo>
                    <a:pt x="-313" y="23463"/>
                    <a:pt x="-1069" y="40347"/>
                    <a:pt x="695" y="52947"/>
                  </a:cubicBezTo>
                  <a:lnTo>
                    <a:pt x="695" y="268155"/>
                  </a:lnTo>
                  <a:cubicBezTo>
                    <a:pt x="695" y="274707"/>
                    <a:pt x="5735" y="279243"/>
                    <a:pt x="11279" y="283527"/>
                  </a:cubicBezTo>
                  <a:cubicBezTo>
                    <a:pt x="15563" y="286803"/>
                    <a:pt x="21359" y="291087"/>
                    <a:pt x="28919" y="296127"/>
                  </a:cubicBezTo>
                  <a:cubicBezTo>
                    <a:pt x="41519" y="304443"/>
                    <a:pt x="58907" y="315279"/>
                    <a:pt x="80831" y="328131"/>
                  </a:cubicBezTo>
                  <a:cubicBezTo>
                    <a:pt x="117875" y="350055"/>
                    <a:pt x="155423" y="371223"/>
                    <a:pt x="155927" y="371223"/>
                  </a:cubicBezTo>
                  <a:lnTo>
                    <a:pt x="158447" y="372483"/>
                  </a:lnTo>
                  <a:lnTo>
                    <a:pt x="161219" y="372483"/>
                  </a:lnTo>
                  <a:cubicBezTo>
                    <a:pt x="170543" y="372483"/>
                    <a:pt x="179363" y="367191"/>
                    <a:pt x="186167" y="357867"/>
                  </a:cubicBezTo>
                  <a:cubicBezTo>
                    <a:pt x="191711" y="350307"/>
                    <a:pt x="194987" y="341235"/>
                    <a:pt x="194987" y="333675"/>
                  </a:cubicBezTo>
                  <a:lnTo>
                    <a:pt x="194987" y="80163"/>
                  </a:lnTo>
                  <a:cubicBezTo>
                    <a:pt x="194987" y="63279"/>
                    <a:pt x="186167" y="32031"/>
                    <a:pt x="127451" y="13635"/>
                  </a:cubicBezTo>
                  <a:close/>
                  <a:moveTo>
                    <a:pt x="173315" y="333675"/>
                  </a:moveTo>
                  <a:cubicBezTo>
                    <a:pt x="173315" y="336195"/>
                    <a:pt x="171551" y="341235"/>
                    <a:pt x="168527" y="345267"/>
                  </a:cubicBezTo>
                  <a:cubicBezTo>
                    <a:pt x="166763" y="347787"/>
                    <a:pt x="164747" y="349551"/>
                    <a:pt x="162983" y="350559"/>
                  </a:cubicBezTo>
                  <a:cubicBezTo>
                    <a:pt x="153659" y="345267"/>
                    <a:pt x="125687" y="329643"/>
                    <a:pt x="96959" y="312507"/>
                  </a:cubicBezTo>
                  <a:cubicBezTo>
                    <a:pt x="41519" y="279747"/>
                    <a:pt x="26399" y="268155"/>
                    <a:pt x="22115" y="264375"/>
                  </a:cubicBezTo>
                  <a:lnTo>
                    <a:pt x="22115" y="50427"/>
                  </a:lnTo>
                  <a:cubicBezTo>
                    <a:pt x="19595" y="34803"/>
                    <a:pt x="25391" y="29763"/>
                    <a:pt x="27155" y="28251"/>
                  </a:cubicBezTo>
                  <a:cubicBezTo>
                    <a:pt x="39503" y="17415"/>
                    <a:pt x="74783" y="19683"/>
                    <a:pt x="120899" y="34299"/>
                  </a:cubicBezTo>
                  <a:cubicBezTo>
                    <a:pt x="154667" y="44883"/>
                    <a:pt x="173315" y="61263"/>
                    <a:pt x="173315" y="80415"/>
                  </a:cubicBezTo>
                  <a:lnTo>
                    <a:pt x="173315" y="333675"/>
                  </a:lnTo>
                  <a:close/>
                  <a:moveTo>
                    <a:pt x="403643" y="267903"/>
                  </a:moveTo>
                  <a:lnTo>
                    <a:pt x="403643" y="52191"/>
                  </a:lnTo>
                  <a:cubicBezTo>
                    <a:pt x="403643" y="39087"/>
                    <a:pt x="398603" y="27999"/>
                    <a:pt x="389279" y="19683"/>
                  </a:cubicBezTo>
                  <a:cubicBezTo>
                    <a:pt x="377939" y="9855"/>
                    <a:pt x="360551" y="4311"/>
                    <a:pt x="337367" y="3051"/>
                  </a:cubicBezTo>
                  <a:cubicBezTo>
                    <a:pt x="320987" y="2295"/>
                    <a:pt x="307631" y="4059"/>
                    <a:pt x="306875" y="4059"/>
                  </a:cubicBezTo>
                  <a:lnTo>
                    <a:pt x="306371" y="4059"/>
                  </a:lnTo>
                  <a:cubicBezTo>
                    <a:pt x="273611" y="9855"/>
                    <a:pt x="250427" y="23463"/>
                    <a:pt x="236567" y="34047"/>
                  </a:cubicBezTo>
                  <a:cubicBezTo>
                    <a:pt x="223463" y="44127"/>
                    <a:pt x="209351" y="59247"/>
                    <a:pt x="209351" y="71091"/>
                  </a:cubicBezTo>
                  <a:lnTo>
                    <a:pt x="209351" y="333927"/>
                  </a:lnTo>
                  <a:cubicBezTo>
                    <a:pt x="209351" y="349551"/>
                    <a:pt x="223463" y="372735"/>
                    <a:pt x="243119" y="372735"/>
                  </a:cubicBezTo>
                  <a:lnTo>
                    <a:pt x="245891" y="372735"/>
                  </a:lnTo>
                  <a:lnTo>
                    <a:pt x="248411" y="371475"/>
                  </a:lnTo>
                  <a:cubicBezTo>
                    <a:pt x="248915" y="371223"/>
                    <a:pt x="286463" y="350307"/>
                    <a:pt x="323507" y="328383"/>
                  </a:cubicBezTo>
                  <a:cubicBezTo>
                    <a:pt x="345431" y="315531"/>
                    <a:pt x="362819" y="304695"/>
                    <a:pt x="375419" y="296379"/>
                  </a:cubicBezTo>
                  <a:cubicBezTo>
                    <a:pt x="383231" y="291339"/>
                    <a:pt x="389027" y="287055"/>
                    <a:pt x="393059" y="283779"/>
                  </a:cubicBezTo>
                  <a:cubicBezTo>
                    <a:pt x="398603" y="278991"/>
                    <a:pt x="403643" y="274455"/>
                    <a:pt x="403643" y="267903"/>
                  </a:cubicBezTo>
                  <a:close/>
                  <a:moveTo>
                    <a:pt x="382223" y="264627"/>
                  </a:moveTo>
                  <a:cubicBezTo>
                    <a:pt x="378191" y="268407"/>
                    <a:pt x="362819" y="279999"/>
                    <a:pt x="307379" y="312759"/>
                  </a:cubicBezTo>
                  <a:cubicBezTo>
                    <a:pt x="278651" y="329643"/>
                    <a:pt x="250679" y="345519"/>
                    <a:pt x="241355" y="350811"/>
                  </a:cubicBezTo>
                  <a:cubicBezTo>
                    <a:pt x="239591" y="350055"/>
                    <a:pt x="237575" y="348039"/>
                    <a:pt x="235811" y="345519"/>
                  </a:cubicBezTo>
                  <a:cubicBezTo>
                    <a:pt x="232787" y="341235"/>
                    <a:pt x="231023" y="336447"/>
                    <a:pt x="231023" y="333927"/>
                  </a:cubicBezTo>
                  <a:lnTo>
                    <a:pt x="231023" y="71343"/>
                  </a:lnTo>
                  <a:cubicBezTo>
                    <a:pt x="232031" y="68571"/>
                    <a:pt x="238079" y="59499"/>
                    <a:pt x="252191" y="49167"/>
                  </a:cubicBezTo>
                  <a:cubicBezTo>
                    <a:pt x="263783" y="40851"/>
                    <a:pt x="282935" y="29763"/>
                    <a:pt x="309899" y="24975"/>
                  </a:cubicBezTo>
                  <a:cubicBezTo>
                    <a:pt x="323003" y="23211"/>
                    <a:pt x="359543" y="21951"/>
                    <a:pt x="374915" y="35559"/>
                  </a:cubicBezTo>
                  <a:cubicBezTo>
                    <a:pt x="379703" y="39843"/>
                    <a:pt x="381971" y="44883"/>
                    <a:pt x="381971" y="51939"/>
                  </a:cubicBezTo>
                  <a:lnTo>
                    <a:pt x="382223" y="264627"/>
                  </a:ln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52" name="任意多边形: 形状 51"/>
            <p:cNvSpPr/>
            <p:nvPr/>
          </p:nvSpPr>
          <p:spPr>
            <a:xfrm>
              <a:off x="7636219" y="4687278"/>
              <a:ext cx="481068" cy="270395"/>
            </a:xfrm>
            <a:custGeom>
              <a:avLst/>
              <a:gdLst>
                <a:gd name="connsiteX0" fmla="*/ 21420 w 481068"/>
                <a:gd name="connsiteY0" fmla="*/ 0 h 270395"/>
                <a:gd name="connsiteX1" fmla="*/ 0 w 481068"/>
                <a:gd name="connsiteY1" fmla="*/ 0 h 270395"/>
                <a:gd name="connsiteX2" fmla="*/ 0 w 481068"/>
                <a:gd name="connsiteY2" fmla="*/ 229824 h 270395"/>
                <a:gd name="connsiteX3" fmla="*/ 40572 w 481068"/>
                <a:gd name="connsiteY3" fmla="*/ 270396 h 270395"/>
                <a:gd name="connsiteX4" fmla="*/ 55692 w 481068"/>
                <a:gd name="connsiteY4" fmla="*/ 255276 h 270395"/>
                <a:gd name="connsiteX5" fmla="*/ 21420 w 481068"/>
                <a:gd name="connsiteY5" fmla="*/ 221004 h 270395"/>
                <a:gd name="connsiteX6" fmla="*/ 21420 w 481068"/>
                <a:gd name="connsiteY6" fmla="*/ 0 h 270395"/>
                <a:gd name="connsiteX7" fmla="*/ 459648 w 481068"/>
                <a:gd name="connsiteY7" fmla="*/ 0 h 270395"/>
                <a:gd name="connsiteX8" fmla="*/ 459648 w 481068"/>
                <a:gd name="connsiteY8" fmla="*/ 220752 h 270395"/>
                <a:gd name="connsiteX9" fmla="*/ 425376 w 481068"/>
                <a:gd name="connsiteY9" fmla="*/ 255024 h 270395"/>
                <a:gd name="connsiteX10" fmla="*/ 440496 w 481068"/>
                <a:gd name="connsiteY10" fmla="*/ 270144 h 270395"/>
                <a:gd name="connsiteX11" fmla="*/ 481068 w 481068"/>
                <a:gd name="connsiteY11" fmla="*/ 229572 h 270395"/>
                <a:gd name="connsiteX12" fmla="*/ 481068 w 481068"/>
                <a:gd name="connsiteY12" fmla="*/ 0 h 270395"/>
                <a:gd name="connsiteX13" fmla="*/ 459648 w 481068"/>
                <a:gd name="connsiteY13" fmla="*/ 0 h 270395"/>
                <a:gd name="connsiteX14" fmla="*/ 96516 w 481068"/>
                <a:gd name="connsiteY14" fmla="*/ 65772 h 270395"/>
                <a:gd name="connsiteX15" fmla="*/ 103572 w 481068"/>
                <a:gd name="connsiteY15" fmla="*/ 45360 h 270395"/>
                <a:gd name="connsiteX16" fmla="*/ 181188 w 481068"/>
                <a:gd name="connsiteY16" fmla="*/ 72324 h 270395"/>
                <a:gd name="connsiteX17" fmla="*/ 174132 w 481068"/>
                <a:gd name="connsiteY17" fmla="*/ 92736 h 270395"/>
                <a:gd name="connsiteX18" fmla="*/ 96516 w 481068"/>
                <a:gd name="connsiteY18" fmla="*/ 65772 h 270395"/>
                <a:gd name="connsiteX19" fmla="*/ 92736 w 481068"/>
                <a:gd name="connsiteY19" fmla="*/ 165816 h 270395"/>
                <a:gd name="connsiteX20" fmla="*/ 99792 w 481068"/>
                <a:gd name="connsiteY20" fmla="*/ 145404 h 270395"/>
                <a:gd name="connsiteX21" fmla="*/ 177408 w 481068"/>
                <a:gd name="connsiteY21" fmla="*/ 172368 h 270395"/>
                <a:gd name="connsiteX22" fmla="*/ 170352 w 481068"/>
                <a:gd name="connsiteY22" fmla="*/ 192780 h 270395"/>
                <a:gd name="connsiteX23" fmla="*/ 92736 w 481068"/>
                <a:gd name="connsiteY23" fmla="*/ 165816 h 270395"/>
                <a:gd name="connsiteX24" fmla="*/ 302148 w 481068"/>
                <a:gd name="connsiteY24" fmla="*/ 72324 h 270395"/>
                <a:gd name="connsiteX25" fmla="*/ 379764 w 481068"/>
                <a:gd name="connsiteY25" fmla="*/ 45360 h 270395"/>
                <a:gd name="connsiteX26" fmla="*/ 386820 w 481068"/>
                <a:gd name="connsiteY26" fmla="*/ 65772 h 270395"/>
                <a:gd name="connsiteX27" fmla="*/ 309204 w 481068"/>
                <a:gd name="connsiteY27" fmla="*/ 92736 h 270395"/>
                <a:gd name="connsiteX28" fmla="*/ 302148 w 481068"/>
                <a:gd name="connsiteY28" fmla="*/ 72324 h 270395"/>
                <a:gd name="connsiteX29" fmla="*/ 305928 w 481068"/>
                <a:gd name="connsiteY29" fmla="*/ 172368 h 270395"/>
                <a:gd name="connsiteX30" fmla="*/ 383544 w 481068"/>
                <a:gd name="connsiteY30" fmla="*/ 145404 h 270395"/>
                <a:gd name="connsiteX31" fmla="*/ 390600 w 481068"/>
                <a:gd name="connsiteY31" fmla="*/ 165816 h 270395"/>
                <a:gd name="connsiteX32" fmla="*/ 312984 w 481068"/>
                <a:gd name="connsiteY32" fmla="*/ 192780 h 270395"/>
                <a:gd name="connsiteX33" fmla="*/ 305928 w 481068"/>
                <a:gd name="connsiteY33" fmla="*/ 172368 h 27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1068" h="270395">
                  <a:moveTo>
                    <a:pt x="21420" y="0"/>
                  </a:moveTo>
                  <a:lnTo>
                    <a:pt x="0" y="0"/>
                  </a:lnTo>
                  <a:lnTo>
                    <a:pt x="0" y="229824"/>
                  </a:lnTo>
                  <a:lnTo>
                    <a:pt x="40572" y="270396"/>
                  </a:lnTo>
                  <a:lnTo>
                    <a:pt x="55692" y="255276"/>
                  </a:lnTo>
                  <a:lnTo>
                    <a:pt x="21420" y="221004"/>
                  </a:lnTo>
                  <a:lnTo>
                    <a:pt x="21420" y="0"/>
                  </a:lnTo>
                  <a:close/>
                  <a:moveTo>
                    <a:pt x="459648" y="0"/>
                  </a:moveTo>
                  <a:lnTo>
                    <a:pt x="459648" y="220752"/>
                  </a:lnTo>
                  <a:lnTo>
                    <a:pt x="425376" y="255024"/>
                  </a:lnTo>
                  <a:lnTo>
                    <a:pt x="440496" y="270144"/>
                  </a:lnTo>
                  <a:lnTo>
                    <a:pt x="481068" y="229572"/>
                  </a:lnTo>
                  <a:lnTo>
                    <a:pt x="481068" y="0"/>
                  </a:lnTo>
                  <a:lnTo>
                    <a:pt x="459648" y="0"/>
                  </a:lnTo>
                  <a:close/>
                  <a:moveTo>
                    <a:pt x="96516" y="65772"/>
                  </a:moveTo>
                  <a:lnTo>
                    <a:pt x="103572" y="45360"/>
                  </a:lnTo>
                  <a:lnTo>
                    <a:pt x="181188" y="72324"/>
                  </a:lnTo>
                  <a:lnTo>
                    <a:pt x="174132" y="92736"/>
                  </a:lnTo>
                  <a:lnTo>
                    <a:pt x="96516" y="65772"/>
                  </a:lnTo>
                  <a:close/>
                  <a:moveTo>
                    <a:pt x="92736" y="165816"/>
                  </a:moveTo>
                  <a:lnTo>
                    <a:pt x="99792" y="145404"/>
                  </a:lnTo>
                  <a:lnTo>
                    <a:pt x="177408" y="172368"/>
                  </a:lnTo>
                  <a:lnTo>
                    <a:pt x="170352" y="192780"/>
                  </a:lnTo>
                  <a:lnTo>
                    <a:pt x="92736" y="165816"/>
                  </a:lnTo>
                  <a:close/>
                  <a:moveTo>
                    <a:pt x="302148" y="72324"/>
                  </a:moveTo>
                  <a:lnTo>
                    <a:pt x="379764" y="45360"/>
                  </a:lnTo>
                  <a:lnTo>
                    <a:pt x="386820" y="65772"/>
                  </a:lnTo>
                  <a:lnTo>
                    <a:pt x="309204" y="92736"/>
                  </a:lnTo>
                  <a:lnTo>
                    <a:pt x="302148" y="72324"/>
                  </a:lnTo>
                  <a:close/>
                  <a:moveTo>
                    <a:pt x="305928" y="172368"/>
                  </a:moveTo>
                  <a:lnTo>
                    <a:pt x="383544" y="145404"/>
                  </a:lnTo>
                  <a:lnTo>
                    <a:pt x="390600" y="165816"/>
                  </a:lnTo>
                  <a:lnTo>
                    <a:pt x="312984" y="192780"/>
                  </a:lnTo>
                  <a:lnTo>
                    <a:pt x="305928" y="172368"/>
                  </a:ln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grpSp>
        <p:nvGrpSpPr>
          <p:cNvPr id="53" name="图形 24" descr="e7d195523061f1c0c30ee18c1b05f65d12b38e2533cb2ccdAE0CC34CB5CBEBFAEC353FED4DECE97C3E379FD1D933F5E4DC18EF8EA6B7A1130D5F6DE9DD2BE4B0A8C9126ACE5083D1F5A9E323B29CCFC7C7D36CF7C3778701BB0FDF40582E2A5CF94BCDB3A534D5C1F36F71C8855F9F35F27A0FB92043EE2B9B7CF26479E1C6C1C12A7B6402AFF2DB"/>
          <p:cNvGrpSpPr/>
          <p:nvPr/>
        </p:nvGrpSpPr>
        <p:grpSpPr>
          <a:xfrm>
            <a:off x="1183425" y="1885137"/>
            <a:ext cx="504000" cy="504000"/>
            <a:chOff x="7734000" y="1943336"/>
            <a:chExt cx="504000" cy="504000"/>
          </a:xfrm>
          <a:solidFill>
            <a:schemeClr val="tx1">
              <a:lumMod val="75000"/>
              <a:lumOff val="25000"/>
            </a:schemeClr>
          </a:solidFill>
        </p:grpSpPr>
        <p:sp>
          <p:nvSpPr>
            <p:cNvPr id="54" name="任意多边形: 形状 53"/>
            <p:cNvSpPr/>
            <p:nvPr/>
          </p:nvSpPr>
          <p:spPr>
            <a:xfrm>
              <a:off x="7767331" y="1972938"/>
              <a:ext cx="437331" cy="303170"/>
            </a:xfrm>
            <a:custGeom>
              <a:avLst/>
              <a:gdLst>
                <a:gd name="connsiteX0" fmla="*/ 421650 w 437331"/>
                <a:gd name="connsiteY0" fmla="*/ 303170 h 303170"/>
                <a:gd name="connsiteX1" fmla="*/ 15681 w 437331"/>
                <a:gd name="connsiteY1" fmla="*/ 303170 h 303170"/>
                <a:gd name="connsiteX2" fmla="*/ 0 w 437331"/>
                <a:gd name="connsiteY2" fmla="*/ 287489 h 303170"/>
                <a:gd name="connsiteX3" fmla="*/ 0 w 437331"/>
                <a:gd name="connsiteY3" fmla="*/ 15681 h 303170"/>
                <a:gd name="connsiteX4" fmla="*/ 15681 w 437331"/>
                <a:gd name="connsiteY4" fmla="*/ 0 h 303170"/>
                <a:gd name="connsiteX5" fmla="*/ 421650 w 437331"/>
                <a:gd name="connsiteY5" fmla="*/ 0 h 303170"/>
                <a:gd name="connsiteX6" fmla="*/ 437331 w 437331"/>
                <a:gd name="connsiteY6" fmla="*/ 15681 h 303170"/>
                <a:gd name="connsiteX7" fmla="*/ 437331 w 437331"/>
                <a:gd name="connsiteY7" fmla="*/ 287489 h 303170"/>
                <a:gd name="connsiteX8" fmla="*/ 421650 w 437331"/>
                <a:gd name="connsiteY8" fmla="*/ 303170 h 303170"/>
                <a:gd name="connsiteX9" fmla="*/ 17424 w 437331"/>
                <a:gd name="connsiteY9" fmla="*/ 285746 h 303170"/>
                <a:gd name="connsiteX10" fmla="*/ 419908 w 437331"/>
                <a:gd name="connsiteY10" fmla="*/ 285746 h 303170"/>
                <a:gd name="connsiteX11" fmla="*/ 419908 w 437331"/>
                <a:gd name="connsiteY11" fmla="*/ 17424 h 303170"/>
                <a:gd name="connsiteX12" fmla="*/ 17424 w 437331"/>
                <a:gd name="connsiteY12" fmla="*/ 17424 h 3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331" h="303170">
                  <a:moveTo>
                    <a:pt x="421650" y="303170"/>
                  </a:moveTo>
                  <a:lnTo>
                    <a:pt x="15681" y="303170"/>
                  </a:lnTo>
                  <a:cubicBezTo>
                    <a:pt x="7021" y="303170"/>
                    <a:pt x="0" y="296149"/>
                    <a:pt x="0" y="287489"/>
                  </a:cubicBezTo>
                  <a:lnTo>
                    <a:pt x="0" y="15681"/>
                  </a:lnTo>
                  <a:cubicBezTo>
                    <a:pt x="0" y="7021"/>
                    <a:pt x="7021" y="0"/>
                    <a:pt x="15681" y="0"/>
                  </a:cubicBezTo>
                  <a:lnTo>
                    <a:pt x="421650" y="0"/>
                  </a:lnTo>
                  <a:cubicBezTo>
                    <a:pt x="430311" y="0"/>
                    <a:pt x="437331" y="7021"/>
                    <a:pt x="437331" y="15681"/>
                  </a:cubicBezTo>
                  <a:lnTo>
                    <a:pt x="437331" y="287489"/>
                  </a:lnTo>
                  <a:cubicBezTo>
                    <a:pt x="437331" y="296149"/>
                    <a:pt x="430311" y="303170"/>
                    <a:pt x="421650" y="303170"/>
                  </a:cubicBezTo>
                  <a:close/>
                  <a:moveTo>
                    <a:pt x="17424" y="285746"/>
                  </a:moveTo>
                  <a:lnTo>
                    <a:pt x="419908" y="285746"/>
                  </a:lnTo>
                  <a:lnTo>
                    <a:pt x="419908" y="17424"/>
                  </a:lnTo>
                  <a:lnTo>
                    <a:pt x="17424" y="17424"/>
                  </a:ln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55" name="任意多边形: 形状 54"/>
            <p:cNvSpPr/>
            <p:nvPr/>
          </p:nvSpPr>
          <p:spPr>
            <a:xfrm>
              <a:off x="7910791" y="1943335"/>
              <a:ext cx="142873" cy="366748"/>
            </a:xfrm>
            <a:custGeom>
              <a:avLst/>
              <a:gdLst>
                <a:gd name="connsiteX0" fmla="*/ 142873 w 142873"/>
                <a:gd name="connsiteY0" fmla="*/ 36590 h 366748"/>
                <a:gd name="connsiteX1" fmla="*/ 125450 w 142873"/>
                <a:gd name="connsiteY1" fmla="*/ 36590 h 366748"/>
                <a:gd name="connsiteX2" fmla="*/ 125450 w 142873"/>
                <a:gd name="connsiteY2" fmla="*/ 17424 h 366748"/>
                <a:gd name="connsiteX3" fmla="*/ 17423 w 142873"/>
                <a:gd name="connsiteY3" fmla="*/ 17424 h 366748"/>
                <a:gd name="connsiteX4" fmla="*/ 17423 w 142873"/>
                <a:gd name="connsiteY4" fmla="*/ 36590 h 366748"/>
                <a:gd name="connsiteX5" fmla="*/ 0 w 142873"/>
                <a:gd name="connsiteY5" fmla="*/ 36590 h 366748"/>
                <a:gd name="connsiteX6" fmla="*/ 0 w 142873"/>
                <a:gd name="connsiteY6" fmla="*/ 15681 h 366748"/>
                <a:gd name="connsiteX7" fmla="*/ 15681 w 142873"/>
                <a:gd name="connsiteY7" fmla="*/ 0 h 366748"/>
                <a:gd name="connsiteX8" fmla="*/ 127192 w 142873"/>
                <a:gd name="connsiteY8" fmla="*/ 0 h 366748"/>
                <a:gd name="connsiteX9" fmla="*/ 142873 w 142873"/>
                <a:gd name="connsiteY9" fmla="*/ 15681 h 366748"/>
                <a:gd name="connsiteX10" fmla="*/ 126036 w 142873"/>
                <a:gd name="connsiteY10" fmla="*/ 366749 h 366748"/>
                <a:gd name="connsiteX11" fmla="*/ 23818 w 142873"/>
                <a:gd name="connsiteY11" fmla="*/ 366749 h 366748"/>
                <a:gd name="connsiteX12" fmla="*/ 8718 w 142873"/>
                <a:gd name="connsiteY12" fmla="*/ 348239 h 366748"/>
                <a:gd name="connsiteX13" fmla="*/ 8718 w 142873"/>
                <a:gd name="connsiteY13" fmla="*/ 318851 h 366748"/>
                <a:gd name="connsiteX14" fmla="*/ 26141 w 142873"/>
                <a:gd name="connsiteY14" fmla="*/ 318851 h 366748"/>
                <a:gd name="connsiteX15" fmla="*/ 26141 w 142873"/>
                <a:gd name="connsiteY15" fmla="*/ 348239 h 366748"/>
                <a:gd name="connsiteX16" fmla="*/ 26240 w 142873"/>
                <a:gd name="connsiteY16" fmla="*/ 349325 h 366748"/>
                <a:gd name="connsiteX17" fmla="*/ 123614 w 142873"/>
                <a:gd name="connsiteY17" fmla="*/ 349325 h 366748"/>
                <a:gd name="connsiteX18" fmla="*/ 123713 w 142873"/>
                <a:gd name="connsiteY18" fmla="*/ 348239 h 366748"/>
                <a:gd name="connsiteX19" fmla="*/ 123713 w 142873"/>
                <a:gd name="connsiteY19" fmla="*/ 318851 h 366748"/>
                <a:gd name="connsiteX20" fmla="*/ 141137 w 142873"/>
                <a:gd name="connsiteY20" fmla="*/ 318851 h 366748"/>
                <a:gd name="connsiteX21" fmla="*/ 141137 w 142873"/>
                <a:gd name="connsiteY21" fmla="*/ 348239 h 366748"/>
                <a:gd name="connsiteX22" fmla="*/ 126036 w 142873"/>
                <a:gd name="connsiteY22" fmla="*/ 366749 h 36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2873" h="366748">
                  <a:moveTo>
                    <a:pt x="142873" y="36590"/>
                  </a:moveTo>
                  <a:lnTo>
                    <a:pt x="125450" y="36590"/>
                  </a:lnTo>
                  <a:lnTo>
                    <a:pt x="125450" y="17424"/>
                  </a:lnTo>
                  <a:lnTo>
                    <a:pt x="17423" y="17424"/>
                  </a:lnTo>
                  <a:lnTo>
                    <a:pt x="17423" y="36590"/>
                  </a:lnTo>
                  <a:lnTo>
                    <a:pt x="0" y="36590"/>
                  </a:lnTo>
                  <a:lnTo>
                    <a:pt x="0" y="15681"/>
                  </a:lnTo>
                  <a:cubicBezTo>
                    <a:pt x="0" y="7021"/>
                    <a:pt x="7021" y="0"/>
                    <a:pt x="15681" y="0"/>
                  </a:cubicBezTo>
                  <a:lnTo>
                    <a:pt x="127192" y="0"/>
                  </a:lnTo>
                  <a:cubicBezTo>
                    <a:pt x="135853" y="0"/>
                    <a:pt x="142873" y="7021"/>
                    <a:pt x="142873" y="15681"/>
                  </a:cubicBezTo>
                  <a:close/>
                  <a:moveTo>
                    <a:pt x="126036" y="366749"/>
                  </a:moveTo>
                  <a:lnTo>
                    <a:pt x="23818" y="366749"/>
                  </a:lnTo>
                  <a:cubicBezTo>
                    <a:pt x="15350" y="366749"/>
                    <a:pt x="8718" y="358618"/>
                    <a:pt x="8718" y="348239"/>
                  </a:cubicBezTo>
                  <a:lnTo>
                    <a:pt x="8718" y="318851"/>
                  </a:lnTo>
                  <a:lnTo>
                    <a:pt x="26141" y="318851"/>
                  </a:lnTo>
                  <a:lnTo>
                    <a:pt x="26141" y="348239"/>
                  </a:lnTo>
                  <a:cubicBezTo>
                    <a:pt x="26141" y="348604"/>
                    <a:pt x="26174" y="348967"/>
                    <a:pt x="26240" y="349325"/>
                  </a:cubicBezTo>
                  <a:lnTo>
                    <a:pt x="123614" y="349325"/>
                  </a:lnTo>
                  <a:cubicBezTo>
                    <a:pt x="123681" y="348967"/>
                    <a:pt x="123714" y="348604"/>
                    <a:pt x="123713" y="348239"/>
                  </a:cubicBezTo>
                  <a:lnTo>
                    <a:pt x="123713" y="318851"/>
                  </a:lnTo>
                  <a:lnTo>
                    <a:pt x="141137" y="318851"/>
                  </a:lnTo>
                  <a:lnTo>
                    <a:pt x="141137" y="348239"/>
                  </a:lnTo>
                  <a:cubicBezTo>
                    <a:pt x="141137" y="358618"/>
                    <a:pt x="134504" y="366749"/>
                    <a:pt x="126036" y="366749"/>
                  </a:cubicBez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56" name="任意多边形: 形状 55"/>
            <p:cNvSpPr/>
            <p:nvPr/>
          </p:nvSpPr>
          <p:spPr>
            <a:xfrm>
              <a:off x="7833558" y="2011572"/>
              <a:ext cx="335200" cy="435763"/>
            </a:xfrm>
            <a:custGeom>
              <a:avLst/>
              <a:gdLst>
                <a:gd name="connsiteX0" fmla="*/ 33680 w 335200"/>
                <a:gd name="connsiteY0" fmla="*/ 435764 h 435763"/>
                <a:gd name="connsiteX1" fmla="*/ 24976 w 335200"/>
                <a:gd name="connsiteY1" fmla="*/ 427047 h 435763"/>
                <a:gd name="connsiteX2" fmla="*/ 26054 w 335200"/>
                <a:gd name="connsiteY2" fmla="*/ 422853 h 435763"/>
                <a:gd name="connsiteX3" fmla="*/ 100976 w 335200"/>
                <a:gd name="connsiteY3" fmla="*/ 286490 h 435763"/>
                <a:gd name="connsiteX4" fmla="*/ 112827 w 335200"/>
                <a:gd name="connsiteY4" fmla="*/ 283124 h 435763"/>
                <a:gd name="connsiteX5" fmla="*/ 116244 w 335200"/>
                <a:gd name="connsiteY5" fmla="*/ 294882 h 435763"/>
                <a:gd name="connsiteX6" fmla="*/ 41323 w 335200"/>
                <a:gd name="connsiteY6" fmla="*/ 431245 h 435763"/>
                <a:gd name="connsiteX7" fmla="*/ 33680 w 335200"/>
                <a:gd name="connsiteY7" fmla="*/ 435764 h 435763"/>
                <a:gd name="connsiteX8" fmla="*/ 151295 w 335200"/>
                <a:gd name="connsiteY8" fmla="*/ 414995 h 435763"/>
                <a:gd name="connsiteX9" fmla="*/ 142583 w 335200"/>
                <a:gd name="connsiteY9" fmla="*/ 406283 h 435763"/>
                <a:gd name="connsiteX10" fmla="*/ 142583 w 335200"/>
                <a:gd name="connsiteY10" fmla="*/ 300580 h 435763"/>
                <a:gd name="connsiteX11" fmla="*/ 151295 w 335200"/>
                <a:gd name="connsiteY11" fmla="*/ 291868 h 435763"/>
                <a:gd name="connsiteX12" fmla="*/ 160007 w 335200"/>
                <a:gd name="connsiteY12" fmla="*/ 300580 h 435763"/>
                <a:gd name="connsiteX13" fmla="*/ 160007 w 335200"/>
                <a:gd name="connsiteY13" fmla="*/ 406283 h 435763"/>
                <a:gd name="connsiteX14" fmla="*/ 151295 w 335200"/>
                <a:gd name="connsiteY14" fmla="*/ 414995 h 435763"/>
                <a:gd name="connsiteX15" fmla="*/ 268910 w 335200"/>
                <a:gd name="connsiteY15" fmla="*/ 435764 h 435763"/>
                <a:gd name="connsiteX16" fmla="*/ 261266 w 335200"/>
                <a:gd name="connsiteY16" fmla="*/ 431245 h 435763"/>
                <a:gd name="connsiteX17" fmla="*/ 186345 w 335200"/>
                <a:gd name="connsiteY17" fmla="*/ 294882 h 435763"/>
                <a:gd name="connsiteX18" fmla="*/ 189711 w 335200"/>
                <a:gd name="connsiteY18" fmla="*/ 283031 h 435763"/>
                <a:gd name="connsiteX19" fmla="*/ 201563 w 335200"/>
                <a:gd name="connsiteY19" fmla="*/ 286397 h 435763"/>
                <a:gd name="connsiteX20" fmla="*/ 201614 w 335200"/>
                <a:gd name="connsiteY20" fmla="*/ 286490 h 435763"/>
                <a:gd name="connsiteX21" fmla="*/ 276536 w 335200"/>
                <a:gd name="connsiteY21" fmla="*/ 422853 h 435763"/>
                <a:gd name="connsiteX22" fmla="*/ 273102 w 335200"/>
                <a:gd name="connsiteY22" fmla="*/ 434686 h 435763"/>
                <a:gd name="connsiteX23" fmla="*/ 268910 w 335200"/>
                <a:gd name="connsiteY23" fmla="*/ 435764 h 435763"/>
                <a:gd name="connsiteX24" fmla="*/ 326489 w 335200"/>
                <a:gd name="connsiteY24" fmla="*/ 17424 h 435763"/>
                <a:gd name="connsiteX25" fmla="*/ 274445 w 335200"/>
                <a:gd name="connsiteY25" fmla="*/ 17424 h 435763"/>
                <a:gd name="connsiteX26" fmla="*/ 265733 w 335200"/>
                <a:gd name="connsiteY26" fmla="*/ 8712 h 435763"/>
                <a:gd name="connsiteX27" fmla="*/ 274445 w 335200"/>
                <a:gd name="connsiteY27" fmla="*/ 0 h 435763"/>
                <a:gd name="connsiteX28" fmla="*/ 326489 w 335200"/>
                <a:gd name="connsiteY28" fmla="*/ 0 h 435763"/>
                <a:gd name="connsiteX29" fmla="*/ 335200 w 335200"/>
                <a:gd name="connsiteY29" fmla="*/ 8712 h 435763"/>
                <a:gd name="connsiteX30" fmla="*/ 326489 w 335200"/>
                <a:gd name="connsiteY30" fmla="*/ 17424 h 435763"/>
                <a:gd name="connsiteX31" fmla="*/ 326489 w 335200"/>
                <a:gd name="connsiteY31" fmla="*/ 52573 h 435763"/>
                <a:gd name="connsiteX32" fmla="*/ 274445 w 335200"/>
                <a:gd name="connsiteY32" fmla="*/ 52573 h 435763"/>
                <a:gd name="connsiteX33" fmla="*/ 265733 w 335200"/>
                <a:gd name="connsiteY33" fmla="*/ 43861 h 435763"/>
                <a:gd name="connsiteX34" fmla="*/ 274445 w 335200"/>
                <a:gd name="connsiteY34" fmla="*/ 35149 h 435763"/>
                <a:gd name="connsiteX35" fmla="*/ 326489 w 335200"/>
                <a:gd name="connsiteY35" fmla="*/ 35149 h 435763"/>
                <a:gd name="connsiteX36" fmla="*/ 335200 w 335200"/>
                <a:gd name="connsiteY36" fmla="*/ 43861 h 435763"/>
                <a:gd name="connsiteX37" fmla="*/ 326489 w 335200"/>
                <a:gd name="connsiteY37" fmla="*/ 52573 h 435763"/>
                <a:gd name="connsiteX38" fmla="*/ 326489 w 335200"/>
                <a:gd name="connsiteY38" fmla="*/ 225612 h 435763"/>
                <a:gd name="connsiteX39" fmla="*/ 274445 w 335200"/>
                <a:gd name="connsiteY39" fmla="*/ 225612 h 435763"/>
                <a:gd name="connsiteX40" fmla="*/ 265733 w 335200"/>
                <a:gd name="connsiteY40" fmla="*/ 216900 h 435763"/>
                <a:gd name="connsiteX41" fmla="*/ 274445 w 335200"/>
                <a:gd name="connsiteY41" fmla="*/ 208188 h 435763"/>
                <a:gd name="connsiteX42" fmla="*/ 326489 w 335200"/>
                <a:gd name="connsiteY42" fmla="*/ 208188 h 435763"/>
                <a:gd name="connsiteX43" fmla="*/ 335200 w 335200"/>
                <a:gd name="connsiteY43" fmla="*/ 216900 h 435763"/>
                <a:gd name="connsiteX44" fmla="*/ 326489 w 335200"/>
                <a:gd name="connsiteY44" fmla="*/ 225612 h 435763"/>
                <a:gd name="connsiteX45" fmla="*/ 73963 w 335200"/>
                <a:gd name="connsiteY45" fmla="*/ 149204 h 435763"/>
                <a:gd name="connsiteX46" fmla="*/ 15100 w 335200"/>
                <a:gd name="connsiteY46" fmla="*/ 149204 h 435763"/>
                <a:gd name="connsiteX47" fmla="*/ 0 w 335200"/>
                <a:gd name="connsiteY47" fmla="*/ 134103 h 435763"/>
                <a:gd name="connsiteX48" fmla="*/ 0 w 335200"/>
                <a:gd name="connsiteY48" fmla="*/ 94610 h 435763"/>
                <a:gd name="connsiteX49" fmla="*/ 15100 w 335200"/>
                <a:gd name="connsiteY49" fmla="*/ 79509 h 435763"/>
                <a:gd name="connsiteX50" fmla="*/ 73963 w 335200"/>
                <a:gd name="connsiteY50" fmla="*/ 79509 h 435763"/>
                <a:gd name="connsiteX51" fmla="*/ 89064 w 335200"/>
                <a:gd name="connsiteY51" fmla="*/ 94610 h 435763"/>
                <a:gd name="connsiteX52" fmla="*/ 89064 w 335200"/>
                <a:gd name="connsiteY52" fmla="*/ 134103 h 435763"/>
                <a:gd name="connsiteX53" fmla="*/ 73963 w 335200"/>
                <a:gd name="connsiteY53" fmla="*/ 149204 h 435763"/>
                <a:gd name="connsiteX54" fmla="*/ 17423 w 335200"/>
                <a:gd name="connsiteY54" fmla="*/ 131780 h 435763"/>
                <a:gd name="connsiteX55" fmla="*/ 71640 w 335200"/>
                <a:gd name="connsiteY55" fmla="*/ 131780 h 435763"/>
                <a:gd name="connsiteX56" fmla="*/ 71640 w 335200"/>
                <a:gd name="connsiteY56" fmla="*/ 96933 h 435763"/>
                <a:gd name="connsiteX57" fmla="*/ 17423 w 335200"/>
                <a:gd name="connsiteY57" fmla="*/ 96933 h 435763"/>
                <a:gd name="connsiteX58" fmla="*/ 203014 w 335200"/>
                <a:gd name="connsiteY58" fmla="*/ 199186 h 435763"/>
                <a:gd name="connsiteX59" fmla="*/ 157538 w 335200"/>
                <a:gd name="connsiteY59" fmla="*/ 199186 h 435763"/>
                <a:gd name="connsiteX60" fmla="*/ 143890 w 335200"/>
                <a:gd name="connsiteY60" fmla="*/ 185538 h 435763"/>
                <a:gd name="connsiteX61" fmla="*/ 143890 w 335200"/>
                <a:gd name="connsiteY61" fmla="*/ 155012 h 435763"/>
                <a:gd name="connsiteX62" fmla="*/ 157538 w 335200"/>
                <a:gd name="connsiteY62" fmla="*/ 141363 h 435763"/>
                <a:gd name="connsiteX63" fmla="*/ 203008 w 335200"/>
                <a:gd name="connsiteY63" fmla="*/ 141363 h 435763"/>
                <a:gd name="connsiteX64" fmla="*/ 216657 w 335200"/>
                <a:gd name="connsiteY64" fmla="*/ 155012 h 435763"/>
                <a:gd name="connsiteX65" fmla="*/ 216657 w 335200"/>
                <a:gd name="connsiteY65" fmla="*/ 185538 h 435763"/>
                <a:gd name="connsiteX66" fmla="*/ 203014 w 335200"/>
                <a:gd name="connsiteY66" fmla="*/ 199186 h 435763"/>
                <a:gd name="connsiteX67" fmla="*/ 161319 w 335200"/>
                <a:gd name="connsiteY67" fmla="*/ 181763 h 435763"/>
                <a:gd name="connsiteX68" fmla="*/ 199238 w 335200"/>
                <a:gd name="connsiteY68" fmla="*/ 181763 h 435763"/>
                <a:gd name="connsiteX69" fmla="*/ 199238 w 335200"/>
                <a:gd name="connsiteY69" fmla="*/ 158793 h 435763"/>
                <a:gd name="connsiteX70" fmla="*/ 161319 w 335200"/>
                <a:gd name="connsiteY70" fmla="*/ 158793 h 435763"/>
                <a:gd name="connsiteX71" fmla="*/ 203014 w 335200"/>
                <a:gd name="connsiteY71" fmla="*/ 86828 h 435763"/>
                <a:gd name="connsiteX72" fmla="*/ 157538 w 335200"/>
                <a:gd name="connsiteY72" fmla="*/ 86828 h 435763"/>
                <a:gd name="connsiteX73" fmla="*/ 143890 w 335200"/>
                <a:gd name="connsiteY73" fmla="*/ 73179 h 435763"/>
                <a:gd name="connsiteX74" fmla="*/ 143890 w 335200"/>
                <a:gd name="connsiteY74" fmla="*/ 42653 h 435763"/>
                <a:gd name="connsiteX75" fmla="*/ 157538 w 335200"/>
                <a:gd name="connsiteY75" fmla="*/ 29005 h 435763"/>
                <a:gd name="connsiteX76" fmla="*/ 203008 w 335200"/>
                <a:gd name="connsiteY76" fmla="*/ 29005 h 435763"/>
                <a:gd name="connsiteX77" fmla="*/ 216657 w 335200"/>
                <a:gd name="connsiteY77" fmla="*/ 42653 h 435763"/>
                <a:gd name="connsiteX78" fmla="*/ 216657 w 335200"/>
                <a:gd name="connsiteY78" fmla="*/ 73179 h 435763"/>
                <a:gd name="connsiteX79" fmla="*/ 203014 w 335200"/>
                <a:gd name="connsiteY79" fmla="*/ 86828 h 435763"/>
                <a:gd name="connsiteX80" fmla="*/ 161319 w 335200"/>
                <a:gd name="connsiteY80" fmla="*/ 69404 h 435763"/>
                <a:gd name="connsiteX81" fmla="*/ 199238 w 335200"/>
                <a:gd name="connsiteY81" fmla="*/ 69404 h 435763"/>
                <a:gd name="connsiteX82" fmla="*/ 199238 w 335200"/>
                <a:gd name="connsiteY82" fmla="*/ 46405 h 435763"/>
                <a:gd name="connsiteX83" fmla="*/ 161319 w 335200"/>
                <a:gd name="connsiteY83" fmla="*/ 46405 h 43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35200" h="435763">
                  <a:moveTo>
                    <a:pt x="33680" y="435764"/>
                  </a:moveTo>
                  <a:cubicBezTo>
                    <a:pt x="28868" y="435759"/>
                    <a:pt x="24971" y="431856"/>
                    <a:pt x="24976" y="427047"/>
                  </a:cubicBezTo>
                  <a:cubicBezTo>
                    <a:pt x="24977" y="425580"/>
                    <a:pt x="25348" y="424138"/>
                    <a:pt x="26054" y="422853"/>
                  </a:cubicBezTo>
                  <a:lnTo>
                    <a:pt x="100976" y="286490"/>
                  </a:lnTo>
                  <a:cubicBezTo>
                    <a:pt x="103319" y="282288"/>
                    <a:pt x="108625" y="280781"/>
                    <a:pt x="112827" y="283124"/>
                  </a:cubicBezTo>
                  <a:cubicBezTo>
                    <a:pt x="116993" y="285447"/>
                    <a:pt x="118516" y="290688"/>
                    <a:pt x="116244" y="294882"/>
                  </a:cubicBezTo>
                  <a:lnTo>
                    <a:pt x="41323" y="431245"/>
                  </a:lnTo>
                  <a:cubicBezTo>
                    <a:pt x="39791" y="434036"/>
                    <a:pt x="36861" y="435769"/>
                    <a:pt x="33680" y="435764"/>
                  </a:cubicBezTo>
                  <a:close/>
                  <a:moveTo>
                    <a:pt x="151295" y="414995"/>
                  </a:moveTo>
                  <a:cubicBezTo>
                    <a:pt x="146483" y="414995"/>
                    <a:pt x="142583" y="411094"/>
                    <a:pt x="142583" y="406283"/>
                  </a:cubicBezTo>
                  <a:lnTo>
                    <a:pt x="142583" y="300580"/>
                  </a:lnTo>
                  <a:cubicBezTo>
                    <a:pt x="142583" y="295769"/>
                    <a:pt x="146483" y="291868"/>
                    <a:pt x="151295" y="291868"/>
                  </a:cubicBezTo>
                  <a:cubicBezTo>
                    <a:pt x="156106" y="291868"/>
                    <a:pt x="160007" y="295769"/>
                    <a:pt x="160007" y="300580"/>
                  </a:cubicBezTo>
                  <a:lnTo>
                    <a:pt x="160007" y="406283"/>
                  </a:lnTo>
                  <a:cubicBezTo>
                    <a:pt x="160007" y="411094"/>
                    <a:pt x="156106" y="414995"/>
                    <a:pt x="151295" y="414995"/>
                  </a:cubicBezTo>
                  <a:close/>
                  <a:moveTo>
                    <a:pt x="268910" y="435764"/>
                  </a:moveTo>
                  <a:cubicBezTo>
                    <a:pt x="265728" y="435769"/>
                    <a:pt x="262798" y="434036"/>
                    <a:pt x="261266" y="431245"/>
                  </a:cubicBezTo>
                  <a:lnTo>
                    <a:pt x="186345" y="294882"/>
                  </a:lnTo>
                  <a:cubicBezTo>
                    <a:pt x="184002" y="290680"/>
                    <a:pt x="185509" y="285374"/>
                    <a:pt x="189711" y="283031"/>
                  </a:cubicBezTo>
                  <a:cubicBezTo>
                    <a:pt x="193914" y="280688"/>
                    <a:pt x="199220" y="282195"/>
                    <a:pt x="201563" y="286397"/>
                  </a:cubicBezTo>
                  <a:cubicBezTo>
                    <a:pt x="201580" y="286428"/>
                    <a:pt x="201597" y="286459"/>
                    <a:pt x="201614" y="286490"/>
                  </a:cubicBezTo>
                  <a:lnTo>
                    <a:pt x="276536" y="422853"/>
                  </a:lnTo>
                  <a:cubicBezTo>
                    <a:pt x="278854" y="427067"/>
                    <a:pt x="277317" y="432368"/>
                    <a:pt x="273102" y="434686"/>
                  </a:cubicBezTo>
                  <a:cubicBezTo>
                    <a:pt x="271817" y="435390"/>
                    <a:pt x="270375" y="435764"/>
                    <a:pt x="268910" y="435764"/>
                  </a:cubicBezTo>
                  <a:close/>
                  <a:moveTo>
                    <a:pt x="326489" y="17424"/>
                  </a:moveTo>
                  <a:lnTo>
                    <a:pt x="274445" y="17424"/>
                  </a:lnTo>
                  <a:cubicBezTo>
                    <a:pt x="269633" y="17424"/>
                    <a:pt x="265733" y="13523"/>
                    <a:pt x="265733" y="8712"/>
                  </a:cubicBezTo>
                  <a:cubicBezTo>
                    <a:pt x="265733" y="3901"/>
                    <a:pt x="269633" y="0"/>
                    <a:pt x="274445" y="0"/>
                  </a:cubicBezTo>
                  <a:lnTo>
                    <a:pt x="326489" y="0"/>
                  </a:lnTo>
                  <a:cubicBezTo>
                    <a:pt x="331300" y="0"/>
                    <a:pt x="335200" y="3901"/>
                    <a:pt x="335200" y="8712"/>
                  </a:cubicBezTo>
                  <a:cubicBezTo>
                    <a:pt x="335200" y="13523"/>
                    <a:pt x="331300" y="17424"/>
                    <a:pt x="326489" y="17424"/>
                  </a:cubicBezTo>
                  <a:close/>
                  <a:moveTo>
                    <a:pt x="326489" y="52573"/>
                  </a:moveTo>
                  <a:lnTo>
                    <a:pt x="274445" y="52573"/>
                  </a:lnTo>
                  <a:cubicBezTo>
                    <a:pt x="269633" y="52573"/>
                    <a:pt x="265733" y="48672"/>
                    <a:pt x="265733" y="43861"/>
                  </a:cubicBezTo>
                  <a:cubicBezTo>
                    <a:pt x="265733" y="39050"/>
                    <a:pt x="269633" y="35149"/>
                    <a:pt x="274445" y="35149"/>
                  </a:cubicBezTo>
                  <a:lnTo>
                    <a:pt x="326489" y="35149"/>
                  </a:lnTo>
                  <a:cubicBezTo>
                    <a:pt x="331300" y="35149"/>
                    <a:pt x="335200" y="39050"/>
                    <a:pt x="335200" y="43861"/>
                  </a:cubicBezTo>
                  <a:cubicBezTo>
                    <a:pt x="335200" y="48672"/>
                    <a:pt x="331300" y="52573"/>
                    <a:pt x="326489" y="52573"/>
                  </a:cubicBezTo>
                  <a:close/>
                  <a:moveTo>
                    <a:pt x="326489" y="225612"/>
                  </a:moveTo>
                  <a:lnTo>
                    <a:pt x="274445" y="225612"/>
                  </a:lnTo>
                  <a:cubicBezTo>
                    <a:pt x="269633" y="225612"/>
                    <a:pt x="265733" y="221712"/>
                    <a:pt x="265733" y="216900"/>
                  </a:cubicBezTo>
                  <a:cubicBezTo>
                    <a:pt x="265733" y="212089"/>
                    <a:pt x="269633" y="208188"/>
                    <a:pt x="274445" y="208188"/>
                  </a:cubicBezTo>
                  <a:lnTo>
                    <a:pt x="326489" y="208188"/>
                  </a:lnTo>
                  <a:cubicBezTo>
                    <a:pt x="331300" y="208188"/>
                    <a:pt x="335200" y="212089"/>
                    <a:pt x="335200" y="216900"/>
                  </a:cubicBezTo>
                  <a:cubicBezTo>
                    <a:pt x="335200" y="221712"/>
                    <a:pt x="331300" y="225612"/>
                    <a:pt x="326489" y="225612"/>
                  </a:cubicBezTo>
                  <a:close/>
                  <a:moveTo>
                    <a:pt x="73963" y="149204"/>
                  </a:moveTo>
                  <a:lnTo>
                    <a:pt x="15100" y="149204"/>
                  </a:lnTo>
                  <a:cubicBezTo>
                    <a:pt x="6761" y="149204"/>
                    <a:pt x="0" y="142443"/>
                    <a:pt x="0" y="134103"/>
                  </a:cubicBezTo>
                  <a:lnTo>
                    <a:pt x="0" y="94610"/>
                  </a:lnTo>
                  <a:cubicBezTo>
                    <a:pt x="0" y="86271"/>
                    <a:pt x="6761" y="79509"/>
                    <a:pt x="15100" y="79509"/>
                  </a:cubicBezTo>
                  <a:lnTo>
                    <a:pt x="73963" y="79509"/>
                  </a:lnTo>
                  <a:cubicBezTo>
                    <a:pt x="82303" y="79509"/>
                    <a:pt x="89064" y="86271"/>
                    <a:pt x="89064" y="94610"/>
                  </a:cubicBezTo>
                  <a:lnTo>
                    <a:pt x="89064" y="134103"/>
                  </a:lnTo>
                  <a:cubicBezTo>
                    <a:pt x="89064" y="142443"/>
                    <a:pt x="82303" y="149204"/>
                    <a:pt x="73963" y="149204"/>
                  </a:cubicBezTo>
                  <a:close/>
                  <a:moveTo>
                    <a:pt x="17423" y="131780"/>
                  </a:moveTo>
                  <a:lnTo>
                    <a:pt x="71640" y="131780"/>
                  </a:lnTo>
                  <a:lnTo>
                    <a:pt x="71640" y="96933"/>
                  </a:lnTo>
                  <a:lnTo>
                    <a:pt x="17423" y="96933"/>
                  </a:lnTo>
                  <a:close/>
                  <a:moveTo>
                    <a:pt x="203014" y="199186"/>
                  </a:moveTo>
                  <a:lnTo>
                    <a:pt x="157538" y="199186"/>
                  </a:lnTo>
                  <a:cubicBezTo>
                    <a:pt x="150004" y="199177"/>
                    <a:pt x="143899" y="193072"/>
                    <a:pt x="143890" y="185538"/>
                  </a:cubicBezTo>
                  <a:lnTo>
                    <a:pt x="143890" y="155012"/>
                  </a:lnTo>
                  <a:cubicBezTo>
                    <a:pt x="143899" y="147478"/>
                    <a:pt x="150004" y="141373"/>
                    <a:pt x="157538" y="141363"/>
                  </a:cubicBezTo>
                  <a:lnTo>
                    <a:pt x="203008" y="141363"/>
                  </a:lnTo>
                  <a:cubicBezTo>
                    <a:pt x="210542" y="141373"/>
                    <a:pt x="216647" y="147478"/>
                    <a:pt x="216657" y="155012"/>
                  </a:cubicBezTo>
                  <a:lnTo>
                    <a:pt x="216657" y="185538"/>
                  </a:lnTo>
                  <a:cubicBezTo>
                    <a:pt x="216647" y="193069"/>
                    <a:pt x="210546" y="199174"/>
                    <a:pt x="203014" y="199186"/>
                  </a:cubicBezTo>
                  <a:close/>
                  <a:moveTo>
                    <a:pt x="161319" y="181763"/>
                  </a:moveTo>
                  <a:lnTo>
                    <a:pt x="199238" y="181763"/>
                  </a:lnTo>
                  <a:lnTo>
                    <a:pt x="199238" y="158793"/>
                  </a:lnTo>
                  <a:lnTo>
                    <a:pt x="161319" y="158793"/>
                  </a:lnTo>
                  <a:close/>
                  <a:moveTo>
                    <a:pt x="203014" y="86828"/>
                  </a:moveTo>
                  <a:lnTo>
                    <a:pt x="157538" y="86828"/>
                  </a:lnTo>
                  <a:cubicBezTo>
                    <a:pt x="150004" y="86818"/>
                    <a:pt x="143899" y="80713"/>
                    <a:pt x="143890" y="73179"/>
                  </a:cubicBezTo>
                  <a:lnTo>
                    <a:pt x="143890" y="42653"/>
                  </a:lnTo>
                  <a:cubicBezTo>
                    <a:pt x="143899" y="35119"/>
                    <a:pt x="150004" y="29014"/>
                    <a:pt x="157538" y="29005"/>
                  </a:cubicBezTo>
                  <a:lnTo>
                    <a:pt x="203008" y="29005"/>
                  </a:lnTo>
                  <a:cubicBezTo>
                    <a:pt x="210542" y="29014"/>
                    <a:pt x="216647" y="35119"/>
                    <a:pt x="216657" y="42653"/>
                  </a:cubicBezTo>
                  <a:lnTo>
                    <a:pt x="216657" y="73179"/>
                  </a:lnTo>
                  <a:cubicBezTo>
                    <a:pt x="216647" y="80711"/>
                    <a:pt x="210546" y="86815"/>
                    <a:pt x="203014" y="86828"/>
                  </a:cubicBezTo>
                  <a:close/>
                  <a:moveTo>
                    <a:pt x="161319" y="69404"/>
                  </a:moveTo>
                  <a:lnTo>
                    <a:pt x="199238" y="69404"/>
                  </a:lnTo>
                  <a:lnTo>
                    <a:pt x="199238" y="46405"/>
                  </a:lnTo>
                  <a:lnTo>
                    <a:pt x="161319" y="46405"/>
                  </a:ln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57" name="任意多边形: 形状 56"/>
            <p:cNvSpPr/>
            <p:nvPr/>
          </p:nvSpPr>
          <p:spPr>
            <a:xfrm>
              <a:off x="7907317" y="2117856"/>
              <a:ext cx="42252" cy="17423"/>
            </a:xfrm>
            <a:custGeom>
              <a:avLst/>
              <a:gdLst>
                <a:gd name="connsiteX0" fmla="*/ 33535 w 42252"/>
                <a:gd name="connsiteY0" fmla="*/ 17423 h 17423"/>
                <a:gd name="connsiteX1" fmla="*/ 8712 w 42252"/>
                <a:gd name="connsiteY1" fmla="*/ 17423 h 17423"/>
                <a:gd name="connsiteX2" fmla="*/ 0 w 42252"/>
                <a:gd name="connsiteY2" fmla="*/ 8712 h 17423"/>
                <a:gd name="connsiteX3" fmla="*/ 8712 w 42252"/>
                <a:gd name="connsiteY3" fmla="*/ 0 h 17423"/>
                <a:gd name="connsiteX4" fmla="*/ 33541 w 42252"/>
                <a:gd name="connsiteY4" fmla="*/ 0 h 17423"/>
                <a:gd name="connsiteX5" fmla="*/ 42252 w 42252"/>
                <a:gd name="connsiteY5" fmla="*/ 8712 h 17423"/>
                <a:gd name="connsiteX6" fmla="*/ 33541 w 42252"/>
                <a:gd name="connsiteY6" fmla="*/ 17423 h 1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52" h="17423">
                  <a:moveTo>
                    <a:pt x="33535" y="17423"/>
                  </a:moveTo>
                  <a:lnTo>
                    <a:pt x="8712" y="17423"/>
                  </a:lnTo>
                  <a:cubicBezTo>
                    <a:pt x="3901" y="17423"/>
                    <a:pt x="0" y="13523"/>
                    <a:pt x="0" y="8712"/>
                  </a:cubicBezTo>
                  <a:cubicBezTo>
                    <a:pt x="0" y="3901"/>
                    <a:pt x="3901" y="0"/>
                    <a:pt x="8712" y="0"/>
                  </a:cubicBezTo>
                  <a:lnTo>
                    <a:pt x="33541" y="0"/>
                  </a:lnTo>
                  <a:cubicBezTo>
                    <a:pt x="38352" y="0"/>
                    <a:pt x="42252" y="3901"/>
                    <a:pt x="42252" y="8712"/>
                  </a:cubicBezTo>
                  <a:cubicBezTo>
                    <a:pt x="42252" y="13523"/>
                    <a:pt x="38352" y="17423"/>
                    <a:pt x="33541" y="17423"/>
                  </a:cubicBez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58" name="任意多边形: 形状 57"/>
            <p:cNvSpPr/>
            <p:nvPr/>
          </p:nvSpPr>
          <p:spPr>
            <a:xfrm>
              <a:off x="7940997" y="2058035"/>
              <a:ext cx="51688" cy="134028"/>
            </a:xfrm>
            <a:custGeom>
              <a:avLst/>
              <a:gdLst>
                <a:gd name="connsiteX0" fmla="*/ 42978 w 51688"/>
                <a:gd name="connsiteY0" fmla="*/ 134028 h 134028"/>
                <a:gd name="connsiteX1" fmla="*/ 15681 w 51688"/>
                <a:gd name="connsiteY1" fmla="*/ 134028 h 134028"/>
                <a:gd name="connsiteX2" fmla="*/ 0 w 51688"/>
                <a:gd name="connsiteY2" fmla="*/ 118346 h 134028"/>
                <a:gd name="connsiteX3" fmla="*/ 0 w 51688"/>
                <a:gd name="connsiteY3" fmla="*/ 15681 h 134028"/>
                <a:gd name="connsiteX4" fmla="*/ 15681 w 51688"/>
                <a:gd name="connsiteY4" fmla="*/ 0 h 134028"/>
                <a:gd name="connsiteX5" fmla="*/ 40655 w 51688"/>
                <a:gd name="connsiteY5" fmla="*/ 0 h 134028"/>
                <a:gd name="connsiteX6" fmla="*/ 49367 w 51688"/>
                <a:gd name="connsiteY6" fmla="*/ 8712 h 134028"/>
                <a:gd name="connsiteX7" fmla="*/ 40655 w 51688"/>
                <a:gd name="connsiteY7" fmla="*/ 17423 h 134028"/>
                <a:gd name="connsiteX8" fmla="*/ 17423 w 51688"/>
                <a:gd name="connsiteY8" fmla="*/ 17423 h 134028"/>
                <a:gd name="connsiteX9" fmla="*/ 17423 w 51688"/>
                <a:gd name="connsiteY9" fmla="*/ 116604 h 134028"/>
                <a:gd name="connsiteX10" fmla="*/ 42978 w 51688"/>
                <a:gd name="connsiteY10" fmla="*/ 116604 h 134028"/>
                <a:gd name="connsiteX11" fmla="*/ 51688 w 51688"/>
                <a:gd name="connsiteY11" fmla="*/ 125318 h 134028"/>
                <a:gd name="connsiteX12" fmla="*/ 42978 w 51688"/>
                <a:gd name="connsiteY12" fmla="*/ 134028 h 1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688" h="134028">
                  <a:moveTo>
                    <a:pt x="42978" y="134028"/>
                  </a:moveTo>
                  <a:lnTo>
                    <a:pt x="15681" y="134028"/>
                  </a:lnTo>
                  <a:cubicBezTo>
                    <a:pt x="7021" y="134028"/>
                    <a:pt x="0" y="127007"/>
                    <a:pt x="0" y="118346"/>
                  </a:cubicBezTo>
                  <a:lnTo>
                    <a:pt x="0" y="15681"/>
                  </a:lnTo>
                  <a:cubicBezTo>
                    <a:pt x="0" y="7021"/>
                    <a:pt x="7021" y="0"/>
                    <a:pt x="15681" y="0"/>
                  </a:cubicBezTo>
                  <a:lnTo>
                    <a:pt x="40655" y="0"/>
                  </a:lnTo>
                  <a:cubicBezTo>
                    <a:pt x="45466" y="0"/>
                    <a:pt x="49367" y="3901"/>
                    <a:pt x="49367" y="8712"/>
                  </a:cubicBezTo>
                  <a:cubicBezTo>
                    <a:pt x="49367" y="13523"/>
                    <a:pt x="45466" y="17423"/>
                    <a:pt x="40655" y="17423"/>
                  </a:cubicBezTo>
                  <a:lnTo>
                    <a:pt x="17423" y="17423"/>
                  </a:lnTo>
                  <a:lnTo>
                    <a:pt x="17423" y="116604"/>
                  </a:lnTo>
                  <a:lnTo>
                    <a:pt x="42978" y="116604"/>
                  </a:lnTo>
                  <a:cubicBezTo>
                    <a:pt x="47789" y="116606"/>
                    <a:pt x="51689" y="120507"/>
                    <a:pt x="51688" y="125318"/>
                  </a:cubicBezTo>
                  <a:cubicBezTo>
                    <a:pt x="51687" y="130128"/>
                    <a:pt x="47788" y="134027"/>
                    <a:pt x="42978" y="134028"/>
                  </a:cubicBezTo>
                  <a:close/>
                </a:path>
              </a:pathLst>
            </a:custGeom>
            <a:grpFill/>
            <a:ln w="484" cap="flat">
              <a:no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sp>
        <p:nvSpPr>
          <p:cNvPr id="59" name="矩形 58"/>
          <p:cNvSpPr/>
          <p:nvPr/>
        </p:nvSpPr>
        <p:spPr>
          <a:xfrm>
            <a:off x="1930425" y="1711863"/>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60" name="矩形 59"/>
          <p:cNvSpPr/>
          <p:nvPr/>
        </p:nvSpPr>
        <p:spPr>
          <a:xfrm>
            <a:off x="1952197" y="1986042"/>
            <a:ext cx="3897061" cy="854080"/>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请替换文字内容，修改文字内容，也可以直接复制你的内容到此。请替换文字内容，修改文字内容，也可以直接复制你的内容到此。</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61" name="矩形 60"/>
          <p:cNvSpPr/>
          <p:nvPr/>
        </p:nvSpPr>
        <p:spPr>
          <a:xfrm>
            <a:off x="1930425" y="3221349"/>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62" name="矩形 61"/>
          <p:cNvSpPr/>
          <p:nvPr/>
        </p:nvSpPr>
        <p:spPr>
          <a:xfrm>
            <a:off x="1952197" y="3495528"/>
            <a:ext cx="3897061" cy="854080"/>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请替换文字内容，修改文字内容，也可以直接复制你的内容到此。请替换文字内容，修改文字内容，也可以直接复制你的内容到此。</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63" name="矩形 62"/>
          <p:cNvSpPr/>
          <p:nvPr/>
        </p:nvSpPr>
        <p:spPr>
          <a:xfrm>
            <a:off x="1930425" y="4730835"/>
            <a:ext cx="1415772" cy="338554"/>
          </a:xfrm>
          <a:prstGeom prst="rect">
            <a:avLst/>
          </a:prstGeom>
        </p:spPr>
        <p:txBody>
          <a:bodyPr wrap="none">
            <a:spAutoFit/>
          </a:bodyPr>
          <a:lstStyle/>
          <a:p>
            <a:pPr lvl="0">
              <a:defRPr/>
            </a:pPr>
            <a:r>
              <a:rPr lang="zh-CN" altLang="en-US" sz="1600" b="1" kern="0" dirty="0">
                <a:latin typeface="Times New Roman" panose="02020603050405020304"/>
                <a:ea typeface="微软雅黑" panose="020B0503020204020204" pitchFamily="34" charset="-122"/>
                <a:sym typeface="Times New Roman" panose="02020603050405020304"/>
              </a:rPr>
              <a:t>填写段落标题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64" name="矩形 63"/>
          <p:cNvSpPr/>
          <p:nvPr/>
        </p:nvSpPr>
        <p:spPr>
          <a:xfrm>
            <a:off x="1930426" y="5005014"/>
            <a:ext cx="3897061" cy="854080"/>
          </a:xfrm>
          <a:prstGeom prst="rect">
            <a:avLst/>
          </a:prstGeom>
        </p:spPr>
        <p:txBody>
          <a:bodyPr wrap="square">
            <a:spAutoFit/>
          </a:bodyPr>
          <a:lstStyle/>
          <a:p>
            <a:pPr lvl="0">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请替换文字内容，修改文字内容，也可以直接复制你的内容到此。请替换文字内容，修改文字内容，也可以直接复制你的内容到此。</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12" fill="hold" nodeType="afterEffect" p14:presetBounceEnd="67000">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14:bounceEnd="67000">
                                          <p:cBhvr additive="base">
                                            <p:cTn id="24" dur="1000" fill="hold"/>
                                            <p:tgtEl>
                                              <p:spTgt spid="42"/>
                                            </p:tgtEl>
                                            <p:attrNameLst>
                                              <p:attrName>ppt_x</p:attrName>
                                            </p:attrNameLst>
                                          </p:cBhvr>
                                          <p:tavLst>
                                            <p:tav tm="0">
                                              <p:val>
                                                <p:strVal val="0-#ppt_w/2"/>
                                              </p:val>
                                            </p:tav>
                                            <p:tav tm="100000">
                                              <p:val>
                                                <p:strVal val="#ppt_x"/>
                                              </p:val>
                                            </p:tav>
                                          </p:tavLst>
                                        </p:anim>
                                        <p:anim calcmode="lin" valueType="num" p14:bounceEnd="67000">
                                          <p:cBhvr additive="base">
                                            <p:cTn id="25" dur="1000" fill="hold"/>
                                            <p:tgtEl>
                                              <p:spTgt spid="42"/>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14:presetBounceEnd="67000">
                                      <p:stCondLst>
                                        <p:cond delay="200"/>
                                      </p:stCondLst>
                                      <p:childTnLst>
                                        <p:set>
                                          <p:cBhvr>
                                            <p:cTn id="27" dur="1" fill="hold">
                                              <p:stCondLst>
                                                <p:cond delay="0"/>
                                              </p:stCondLst>
                                            </p:cTn>
                                            <p:tgtEl>
                                              <p:spTgt spid="38"/>
                                            </p:tgtEl>
                                            <p:attrNameLst>
                                              <p:attrName>style.visibility</p:attrName>
                                            </p:attrNameLst>
                                          </p:cBhvr>
                                          <p:to>
                                            <p:strVal val="visible"/>
                                          </p:to>
                                        </p:set>
                                        <p:anim calcmode="lin" valueType="num" p14:bounceEnd="67000">
                                          <p:cBhvr additive="base">
                                            <p:cTn id="28"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14:presetBounceEnd="67000">
                                      <p:stCondLst>
                                        <p:cond delay="400"/>
                                      </p:stCondLst>
                                      <p:childTnLst>
                                        <p:set>
                                          <p:cBhvr>
                                            <p:cTn id="31" dur="1" fill="hold">
                                              <p:stCondLst>
                                                <p:cond delay="0"/>
                                              </p:stCondLst>
                                            </p:cTn>
                                            <p:tgtEl>
                                              <p:spTgt spid="34"/>
                                            </p:tgtEl>
                                            <p:attrNameLst>
                                              <p:attrName>style.visibility</p:attrName>
                                            </p:attrNameLst>
                                          </p:cBhvr>
                                          <p:to>
                                            <p:strVal val="visible"/>
                                          </p:to>
                                        </p:set>
                                        <p:anim calcmode="lin" valueType="num" p14:bounceEnd="67000">
                                          <p:cBhvr additive="base">
                                            <p:cTn id="32" dur="1000" fill="hold"/>
                                            <p:tgtEl>
                                              <p:spTgt spid="34"/>
                                            </p:tgtEl>
                                            <p:attrNameLst>
                                              <p:attrName>ppt_x</p:attrName>
                                            </p:attrNameLst>
                                          </p:cBhvr>
                                          <p:tavLst>
                                            <p:tav tm="0">
                                              <p:val>
                                                <p:strVal val="1+#ppt_w/2"/>
                                              </p:val>
                                            </p:tav>
                                            <p:tav tm="100000">
                                              <p:val>
                                                <p:strVal val="#ppt_x"/>
                                              </p:val>
                                            </p:tav>
                                          </p:tavLst>
                                        </p:anim>
                                        <p:anim calcmode="lin" valueType="num" p14:bounceEnd="67000">
                                          <p:cBhvr additive="base">
                                            <p:cTn id="33" dur="1000" fill="hold"/>
                                            <p:tgtEl>
                                              <p:spTgt spid="34"/>
                                            </p:tgtEl>
                                            <p:attrNameLst>
                                              <p:attrName>ppt_y</p:attrName>
                                            </p:attrNameLst>
                                          </p:cBhvr>
                                          <p:tavLst>
                                            <p:tav tm="0">
                                              <p:val>
                                                <p:strVal val="1+#ppt_h/2"/>
                                              </p:val>
                                            </p:tav>
                                            <p:tav tm="100000">
                                              <p:val>
                                                <p:strVal val="#ppt_y"/>
                                              </p:val>
                                            </p:tav>
                                          </p:tavLst>
                                        </p:anim>
                                      </p:childTnLst>
                                    </p:cTn>
                                  </p:par>
                                  <p:par>
                                    <p:cTn id="34" presetID="53" presetClass="entr" presetSubtype="16" fill="hold" grpId="0" nodeType="withEffect">
                                      <p:stCondLst>
                                        <p:cond delay="75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Effect transition="in" filter="fade">
                                          <p:cBhvr>
                                            <p:cTn id="48" dur="500"/>
                                            <p:tgtEl>
                                              <p:spTgt spid="48"/>
                                            </p:tgtEl>
                                          </p:cBhvr>
                                        </p:animEffect>
                                      </p:childTnLst>
                                    </p:cTn>
                                  </p:par>
                                </p:childTnLst>
                              </p:cTn>
                            </p:par>
                            <p:par>
                              <p:cTn id="49" fill="hold">
                                <p:stCondLst>
                                  <p:cond delay="1800"/>
                                </p:stCondLst>
                                <p:childTnLst>
                                  <p:par>
                                    <p:cTn id="50" presetID="31"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0" fill="hold"/>
                                            <p:tgtEl>
                                              <p:spTgt spid="49"/>
                                            </p:tgtEl>
                                            <p:attrNameLst>
                                              <p:attrName>ppt_w</p:attrName>
                                            </p:attrNameLst>
                                          </p:cBhvr>
                                          <p:tavLst>
                                            <p:tav tm="0">
                                              <p:val>
                                                <p:fltVal val="0"/>
                                              </p:val>
                                            </p:tav>
                                            <p:tav tm="100000">
                                              <p:val>
                                                <p:strVal val="#ppt_w"/>
                                              </p:val>
                                            </p:tav>
                                          </p:tavLst>
                                        </p:anim>
                                        <p:anim calcmode="lin" valueType="num">
                                          <p:cBhvr>
                                            <p:cTn id="53" dur="1000" fill="hold"/>
                                            <p:tgtEl>
                                              <p:spTgt spid="49"/>
                                            </p:tgtEl>
                                            <p:attrNameLst>
                                              <p:attrName>ppt_h</p:attrName>
                                            </p:attrNameLst>
                                          </p:cBhvr>
                                          <p:tavLst>
                                            <p:tav tm="0">
                                              <p:val>
                                                <p:fltVal val="0"/>
                                              </p:val>
                                            </p:tav>
                                            <p:tav tm="100000">
                                              <p:val>
                                                <p:strVal val="#ppt_h"/>
                                              </p:val>
                                            </p:tav>
                                          </p:tavLst>
                                        </p:anim>
                                        <p:anim calcmode="lin" valueType="num">
                                          <p:cBhvr>
                                            <p:cTn id="54" dur="1000" fill="hold"/>
                                            <p:tgtEl>
                                              <p:spTgt spid="49"/>
                                            </p:tgtEl>
                                            <p:attrNameLst>
                                              <p:attrName>style.rotation</p:attrName>
                                            </p:attrNameLst>
                                          </p:cBhvr>
                                          <p:tavLst>
                                            <p:tav tm="0">
                                              <p:val>
                                                <p:fltVal val="90"/>
                                              </p:val>
                                            </p:tav>
                                            <p:tav tm="100000">
                                              <p:val>
                                                <p:fltVal val="0"/>
                                              </p:val>
                                            </p:tav>
                                          </p:tavLst>
                                        </p:anim>
                                        <p:animEffect transition="in" filter="fade">
                                          <p:cBhvr>
                                            <p:cTn id="55" dur="1000"/>
                                            <p:tgtEl>
                                              <p:spTgt spid="49"/>
                                            </p:tgtEl>
                                          </p:cBhvr>
                                        </p:animEffect>
                                      </p:childTnLst>
                                    </p:cTn>
                                  </p:par>
                                  <p:par>
                                    <p:cTn id="56" presetID="31"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1000" fill="hold"/>
                                            <p:tgtEl>
                                              <p:spTgt spid="50"/>
                                            </p:tgtEl>
                                            <p:attrNameLst>
                                              <p:attrName>ppt_w</p:attrName>
                                            </p:attrNameLst>
                                          </p:cBhvr>
                                          <p:tavLst>
                                            <p:tav tm="0">
                                              <p:val>
                                                <p:fltVal val="0"/>
                                              </p:val>
                                            </p:tav>
                                            <p:tav tm="100000">
                                              <p:val>
                                                <p:strVal val="#ppt_w"/>
                                              </p:val>
                                            </p:tav>
                                          </p:tavLst>
                                        </p:anim>
                                        <p:anim calcmode="lin" valueType="num">
                                          <p:cBhvr>
                                            <p:cTn id="59" dur="1000" fill="hold"/>
                                            <p:tgtEl>
                                              <p:spTgt spid="50"/>
                                            </p:tgtEl>
                                            <p:attrNameLst>
                                              <p:attrName>ppt_h</p:attrName>
                                            </p:attrNameLst>
                                          </p:cBhvr>
                                          <p:tavLst>
                                            <p:tav tm="0">
                                              <p:val>
                                                <p:fltVal val="0"/>
                                              </p:val>
                                            </p:tav>
                                            <p:tav tm="100000">
                                              <p:val>
                                                <p:strVal val="#ppt_h"/>
                                              </p:val>
                                            </p:tav>
                                          </p:tavLst>
                                        </p:anim>
                                        <p:anim calcmode="lin" valueType="num">
                                          <p:cBhvr>
                                            <p:cTn id="60" dur="1000" fill="hold"/>
                                            <p:tgtEl>
                                              <p:spTgt spid="50"/>
                                            </p:tgtEl>
                                            <p:attrNameLst>
                                              <p:attrName>style.rotation</p:attrName>
                                            </p:attrNameLst>
                                          </p:cBhvr>
                                          <p:tavLst>
                                            <p:tav tm="0">
                                              <p:val>
                                                <p:fltVal val="90"/>
                                              </p:val>
                                            </p:tav>
                                            <p:tav tm="100000">
                                              <p:val>
                                                <p:fltVal val="0"/>
                                              </p:val>
                                            </p:tav>
                                          </p:tavLst>
                                        </p:anim>
                                        <p:animEffect transition="in" filter="fade">
                                          <p:cBhvr>
                                            <p:cTn id="61" dur="1000"/>
                                            <p:tgtEl>
                                              <p:spTgt spid="50"/>
                                            </p:tgtEl>
                                          </p:cBhvr>
                                        </p:animEffect>
                                      </p:childTnLst>
                                    </p:cTn>
                                  </p:par>
                                  <p:par>
                                    <p:cTn id="62" presetID="31" presetClass="entr" presetSubtype="0"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0" fill="hold"/>
                                            <p:tgtEl>
                                              <p:spTgt spid="53"/>
                                            </p:tgtEl>
                                            <p:attrNameLst>
                                              <p:attrName>ppt_w</p:attrName>
                                            </p:attrNameLst>
                                          </p:cBhvr>
                                          <p:tavLst>
                                            <p:tav tm="0">
                                              <p:val>
                                                <p:fltVal val="0"/>
                                              </p:val>
                                            </p:tav>
                                            <p:tav tm="100000">
                                              <p:val>
                                                <p:strVal val="#ppt_w"/>
                                              </p:val>
                                            </p:tav>
                                          </p:tavLst>
                                        </p:anim>
                                        <p:anim calcmode="lin" valueType="num">
                                          <p:cBhvr>
                                            <p:cTn id="65" dur="1000" fill="hold"/>
                                            <p:tgtEl>
                                              <p:spTgt spid="53"/>
                                            </p:tgtEl>
                                            <p:attrNameLst>
                                              <p:attrName>ppt_h</p:attrName>
                                            </p:attrNameLst>
                                          </p:cBhvr>
                                          <p:tavLst>
                                            <p:tav tm="0">
                                              <p:val>
                                                <p:fltVal val="0"/>
                                              </p:val>
                                            </p:tav>
                                            <p:tav tm="100000">
                                              <p:val>
                                                <p:strVal val="#ppt_h"/>
                                              </p:val>
                                            </p:tav>
                                          </p:tavLst>
                                        </p:anim>
                                        <p:anim calcmode="lin" valueType="num">
                                          <p:cBhvr>
                                            <p:cTn id="66" dur="1000" fill="hold"/>
                                            <p:tgtEl>
                                              <p:spTgt spid="53"/>
                                            </p:tgtEl>
                                            <p:attrNameLst>
                                              <p:attrName>style.rotation</p:attrName>
                                            </p:attrNameLst>
                                          </p:cBhvr>
                                          <p:tavLst>
                                            <p:tav tm="0">
                                              <p:val>
                                                <p:fltVal val="90"/>
                                              </p:val>
                                            </p:tav>
                                            <p:tav tm="100000">
                                              <p:val>
                                                <p:fltVal val="0"/>
                                              </p:val>
                                            </p:tav>
                                          </p:tavLst>
                                        </p:anim>
                                        <p:animEffect transition="in" filter="fade">
                                          <p:cBhvr>
                                            <p:cTn id="67" dur="1000"/>
                                            <p:tgtEl>
                                              <p:spTgt spid="53"/>
                                            </p:tgtEl>
                                          </p:cBhvr>
                                        </p:animEffect>
                                      </p:childTnLst>
                                    </p:cTn>
                                  </p:par>
                                </p:childTnLst>
                              </p:cTn>
                            </p:par>
                            <p:par>
                              <p:cTn id="68" fill="hold">
                                <p:stCondLst>
                                  <p:cond delay="2800"/>
                                </p:stCondLst>
                                <p:childTnLst>
                                  <p:par>
                                    <p:cTn id="69" presetID="23" presetClass="entr" presetSubtype="288" decel="100000" fill="hold" grpId="0" nodeType="afterEffect">
                                      <p:stCondLst>
                                        <p:cond delay="0"/>
                                      </p:stCondLst>
                                      <p:iterate type="lt">
                                        <p:tmPct val="15000"/>
                                      </p:iterate>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strVal val="8/3*#ppt_w"/>
                                              </p:val>
                                            </p:tav>
                                            <p:tav tm="100000">
                                              <p:val>
                                                <p:strVal val="#ppt_w"/>
                                              </p:val>
                                            </p:tav>
                                          </p:tavLst>
                                        </p:anim>
                                        <p:anim calcmode="lin" valueType="num">
                                          <p:cBhvr>
                                            <p:cTn id="72" dur="500" fill="hold"/>
                                            <p:tgtEl>
                                              <p:spTgt spid="59"/>
                                            </p:tgtEl>
                                            <p:attrNameLst>
                                              <p:attrName>ppt_h</p:attrName>
                                            </p:attrNameLst>
                                          </p:cBhvr>
                                          <p:tavLst>
                                            <p:tav tm="0">
                                              <p:val>
                                                <p:strVal val="12/3*#ppt_h"/>
                                              </p:val>
                                            </p:tav>
                                            <p:tav tm="100000">
                                              <p:val>
                                                <p:strVal val="#ppt_h"/>
                                              </p:val>
                                            </p:tav>
                                          </p:tavLst>
                                        </p:anim>
                                      </p:childTnLst>
                                    </p:cTn>
                                  </p:par>
                                  <p:par>
                                    <p:cTn id="73" presetID="10" presetClass="entr" presetSubtype="0" fill="hold" grpId="1" nodeType="withEffect">
                                      <p:stCondLst>
                                        <p:cond delay="0"/>
                                      </p:stCondLst>
                                      <p:iterate type="lt">
                                        <p:tmPct val="15000"/>
                                      </p:iterate>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childTnLst>
                              </p:cTn>
                            </p:par>
                            <p:par>
                              <p:cTn id="76" fill="hold">
                                <p:stCondLst>
                                  <p:cond delay="4075"/>
                                </p:stCondLst>
                                <p:childTnLst>
                                  <p:par>
                                    <p:cTn id="77" presetID="22" presetClass="entr" presetSubtype="1" fill="hold" grpId="0" nodeType="afterEffect">
                                      <p:stCondLst>
                                        <p:cond delay="0"/>
                                      </p:stCondLst>
                                      <p:iterate type="lt">
                                        <p:tmPct val="3000"/>
                                      </p:iterate>
                                      <p:childTnLst>
                                        <p:set>
                                          <p:cBhvr>
                                            <p:cTn id="78" dur="1" fill="hold">
                                              <p:stCondLst>
                                                <p:cond delay="0"/>
                                              </p:stCondLst>
                                            </p:cTn>
                                            <p:tgtEl>
                                              <p:spTgt spid="60"/>
                                            </p:tgtEl>
                                            <p:attrNameLst>
                                              <p:attrName>style.visibility</p:attrName>
                                            </p:attrNameLst>
                                          </p:cBhvr>
                                          <p:to>
                                            <p:strVal val="visible"/>
                                          </p:to>
                                        </p:set>
                                        <p:animEffect transition="in" filter="wipe(up)">
                                          <p:cBhvr>
                                            <p:cTn id="79" dur="500"/>
                                            <p:tgtEl>
                                              <p:spTgt spid="60"/>
                                            </p:tgtEl>
                                          </p:cBhvr>
                                        </p:animEffect>
                                      </p:childTnLst>
                                    </p:cTn>
                                  </p:par>
                                </p:childTnLst>
                              </p:cTn>
                            </p:par>
                            <p:par>
                              <p:cTn id="80" fill="hold">
                                <p:stCondLst>
                                  <p:cond delay="5430"/>
                                </p:stCondLst>
                                <p:childTnLst>
                                  <p:par>
                                    <p:cTn id="81" presetID="23" presetClass="entr" presetSubtype="288" decel="100000" fill="hold" grpId="0" nodeType="afterEffect">
                                      <p:stCondLst>
                                        <p:cond delay="0"/>
                                      </p:stCondLst>
                                      <p:iterate type="lt">
                                        <p:tmPct val="15000"/>
                                      </p:iterate>
                                      <p:childTnLst>
                                        <p:set>
                                          <p:cBhvr>
                                            <p:cTn id="82" dur="1" fill="hold">
                                              <p:stCondLst>
                                                <p:cond delay="0"/>
                                              </p:stCondLst>
                                            </p:cTn>
                                            <p:tgtEl>
                                              <p:spTgt spid="61"/>
                                            </p:tgtEl>
                                            <p:attrNameLst>
                                              <p:attrName>style.visibility</p:attrName>
                                            </p:attrNameLst>
                                          </p:cBhvr>
                                          <p:to>
                                            <p:strVal val="visible"/>
                                          </p:to>
                                        </p:set>
                                        <p:anim calcmode="lin" valueType="num">
                                          <p:cBhvr>
                                            <p:cTn id="83" dur="500" fill="hold"/>
                                            <p:tgtEl>
                                              <p:spTgt spid="61"/>
                                            </p:tgtEl>
                                            <p:attrNameLst>
                                              <p:attrName>ppt_w</p:attrName>
                                            </p:attrNameLst>
                                          </p:cBhvr>
                                          <p:tavLst>
                                            <p:tav tm="0">
                                              <p:val>
                                                <p:strVal val="8/3*#ppt_w"/>
                                              </p:val>
                                            </p:tav>
                                            <p:tav tm="100000">
                                              <p:val>
                                                <p:strVal val="#ppt_w"/>
                                              </p:val>
                                            </p:tav>
                                          </p:tavLst>
                                        </p:anim>
                                        <p:anim calcmode="lin" valueType="num">
                                          <p:cBhvr>
                                            <p:cTn id="84" dur="500" fill="hold"/>
                                            <p:tgtEl>
                                              <p:spTgt spid="61"/>
                                            </p:tgtEl>
                                            <p:attrNameLst>
                                              <p:attrName>ppt_h</p:attrName>
                                            </p:attrNameLst>
                                          </p:cBhvr>
                                          <p:tavLst>
                                            <p:tav tm="0">
                                              <p:val>
                                                <p:strVal val="12/3*#ppt_h"/>
                                              </p:val>
                                            </p:tav>
                                            <p:tav tm="100000">
                                              <p:val>
                                                <p:strVal val="#ppt_h"/>
                                              </p:val>
                                            </p:tav>
                                          </p:tavLst>
                                        </p:anim>
                                      </p:childTnLst>
                                    </p:cTn>
                                  </p:par>
                                  <p:par>
                                    <p:cTn id="85" presetID="10" presetClass="entr" presetSubtype="0" fill="hold" grpId="1" nodeType="withEffect">
                                      <p:stCondLst>
                                        <p:cond delay="0"/>
                                      </p:stCondLst>
                                      <p:iterate type="lt">
                                        <p:tmPct val="15000"/>
                                      </p:iterate>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childTnLst>
                              </p:cTn>
                            </p:par>
                            <p:par>
                              <p:cTn id="88" fill="hold">
                                <p:stCondLst>
                                  <p:cond delay="6305"/>
                                </p:stCondLst>
                                <p:childTnLst>
                                  <p:par>
                                    <p:cTn id="89" presetID="22" presetClass="entr" presetSubtype="1" fill="hold" grpId="0" nodeType="afterEffect">
                                      <p:stCondLst>
                                        <p:cond delay="0"/>
                                      </p:stCondLst>
                                      <p:iterate type="lt">
                                        <p:tmPct val="3000"/>
                                      </p:iterate>
                                      <p:childTnLst>
                                        <p:set>
                                          <p:cBhvr>
                                            <p:cTn id="90" dur="1" fill="hold">
                                              <p:stCondLst>
                                                <p:cond delay="0"/>
                                              </p:stCondLst>
                                            </p:cTn>
                                            <p:tgtEl>
                                              <p:spTgt spid="62"/>
                                            </p:tgtEl>
                                            <p:attrNameLst>
                                              <p:attrName>style.visibility</p:attrName>
                                            </p:attrNameLst>
                                          </p:cBhvr>
                                          <p:to>
                                            <p:strVal val="visible"/>
                                          </p:to>
                                        </p:set>
                                        <p:animEffect transition="in" filter="wipe(up)">
                                          <p:cBhvr>
                                            <p:cTn id="91" dur="500"/>
                                            <p:tgtEl>
                                              <p:spTgt spid="62"/>
                                            </p:tgtEl>
                                          </p:cBhvr>
                                        </p:animEffect>
                                      </p:childTnLst>
                                    </p:cTn>
                                  </p:par>
                                </p:childTnLst>
                              </p:cTn>
                            </p:par>
                            <p:par>
                              <p:cTn id="92" fill="hold">
                                <p:stCondLst>
                                  <p:cond delay="7660"/>
                                </p:stCondLst>
                                <p:childTnLst>
                                  <p:par>
                                    <p:cTn id="93" presetID="23" presetClass="entr" presetSubtype="288" decel="100000" fill="hold" grpId="0" nodeType="afterEffect">
                                      <p:stCondLst>
                                        <p:cond delay="0"/>
                                      </p:stCondLst>
                                      <p:iterate type="lt">
                                        <p:tmPct val="15000"/>
                                      </p:iterate>
                                      <p:childTnLst>
                                        <p:set>
                                          <p:cBhvr>
                                            <p:cTn id="94" dur="1" fill="hold">
                                              <p:stCondLst>
                                                <p:cond delay="0"/>
                                              </p:stCondLst>
                                            </p:cTn>
                                            <p:tgtEl>
                                              <p:spTgt spid="63"/>
                                            </p:tgtEl>
                                            <p:attrNameLst>
                                              <p:attrName>style.visibility</p:attrName>
                                            </p:attrNameLst>
                                          </p:cBhvr>
                                          <p:to>
                                            <p:strVal val="visible"/>
                                          </p:to>
                                        </p:set>
                                        <p:anim calcmode="lin" valueType="num">
                                          <p:cBhvr>
                                            <p:cTn id="95" dur="500" fill="hold"/>
                                            <p:tgtEl>
                                              <p:spTgt spid="63"/>
                                            </p:tgtEl>
                                            <p:attrNameLst>
                                              <p:attrName>ppt_w</p:attrName>
                                            </p:attrNameLst>
                                          </p:cBhvr>
                                          <p:tavLst>
                                            <p:tav tm="0">
                                              <p:val>
                                                <p:strVal val="8/3*#ppt_w"/>
                                              </p:val>
                                            </p:tav>
                                            <p:tav tm="100000">
                                              <p:val>
                                                <p:strVal val="#ppt_w"/>
                                              </p:val>
                                            </p:tav>
                                          </p:tavLst>
                                        </p:anim>
                                        <p:anim calcmode="lin" valueType="num">
                                          <p:cBhvr>
                                            <p:cTn id="96" dur="500" fill="hold"/>
                                            <p:tgtEl>
                                              <p:spTgt spid="63"/>
                                            </p:tgtEl>
                                            <p:attrNameLst>
                                              <p:attrName>ppt_h</p:attrName>
                                            </p:attrNameLst>
                                          </p:cBhvr>
                                          <p:tavLst>
                                            <p:tav tm="0">
                                              <p:val>
                                                <p:strVal val="12/3*#ppt_h"/>
                                              </p:val>
                                            </p:tav>
                                            <p:tav tm="100000">
                                              <p:val>
                                                <p:strVal val="#ppt_h"/>
                                              </p:val>
                                            </p:tav>
                                          </p:tavLst>
                                        </p:anim>
                                      </p:childTnLst>
                                    </p:cTn>
                                  </p:par>
                                  <p:par>
                                    <p:cTn id="97" presetID="10" presetClass="entr" presetSubtype="0" fill="hold" grpId="1" nodeType="withEffect">
                                      <p:stCondLst>
                                        <p:cond delay="0"/>
                                      </p:stCondLst>
                                      <p:iterate type="lt">
                                        <p:tmPct val="15000"/>
                                      </p:iterate>
                                      <p:childTnLst>
                                        <p:set>
                                          <p:cBhvr>
                                            <p:cTn id="98" dur="1" fill="hold">
                                              <p:stCondLst>
                                                <p:cond delay="0"/>
                                              </p:stCondLst>
                                            </p:cTn>
                                            <p:tgtEl>
                                              <p:spTgt spid="63"/>
                                            </p:tgtEl>
                                            <p:attrNameLst>
                                              <p:attrName>style.visibility</p:attrName>
                                            </p:attrNameLst>
                                          </p:cBhvr>
                                          <p:to>
                                            <p:strVal val="visible"/>
                                          </p:to>
                                        </p:set>
                                        <p:animEffect transition="in" filter="fade">
                                          <p:cBhvr>
                                            <p:cTn id="99" dur="500"/>
                                            <p:tgtEl>
                                              <p:spTgt spid="63"/>
                                            </p:tgtEl>
                                          </p:cBhvr>
                                        </p:animEffect>
                                      </p:childTnLst>
                                    </p:cTn>
                                  </p:par>
                                </p:childTnLst>
                              </p:cTn>
                            </p:par>
                            <p:par>
                              <p:cTn id="100" fill="hold">
                                <p:stCondLst>
                                  <p:cond delay="8534"/>
                                </p:stCondLst>
                                <p:childTnLst>
                                  <p:par>
                                    <p:cTn id="101" presetID="22" presetClass="entr" presetSubtype="1" fill="hold" grpId="0" nodeType="afterEffect">
                                      <p:stCondLst>
                                        <p:cond delay="0"/>
                                      </p:stCondLst>
                                      <p:iterate type="lt">
                                        <p:tmPct val="3000"/>
                                      </p:iterate>
                                      <p:childTnLst>
                                        <p:set>
                                          <p:cBhvr>
                                            <p:cTn id="102" dur="1" fill="hold">
                                              <p:stCondLst>
                                                <p:cond delay="0"/>
                                              </p:stCondLst>
                                            </p:cTn>
                                            <p:tgtEl>
                                              <p:spTgt spid="64"/>
                                            </p:tgtEl>
                                            <p:attrNameLst>
                                              <p:attrName>style.visibility</p:attrName>
                                            </p:attrNameLst>
                                          </p:cBhvr>
                                          <p:to>
                                            <p:strVal val="visible"/>
                                          </p:to>
                                        </p:set>
                                        <p:animEffect transition="in" filter="wipe(up)">
                                          <p:cBhvr>
                                            <p:cTn id="10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46" grpId="0" animBg="1"/>
          <p:bldP spid="47" grpId="0" animBg="1"/>
          <p:bldP spid="48" grpId="0" animBg="1"/>
          <p:bldP spid="49" grpId="0" animBg="1"/>
          <p:bldP spid="59" grpId="0"/>
          <p:bldP spid="59" grpId="1"/>
          <p:bldP spid="60" grpId="0"/>
          <p:bldP spid="61" grpId="0"/>
          <p:bldP spid="61" grpId="1"/>
          <p:bldP spid="62" grpId="0"/>
          <p:bldP spid="63" grpId="0"/>
          <p:bldP spid="63" grpId="1"/>
          <p:bldP spid="6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 presetClass="entr" presetSubtype="12"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1000" fill="hold"/>
                                            <p:tgtEl>
                                              <p:spTgt spid="42"/>
                                            </p:tgtEl>
                                            <p:attrNameLst>
                                              <p:attrName>ppt_x</p:attrName>
                                            </p:attrNameLst>
                                          </p:cBhvr>
                                          <p:tavLst>
                                            <p:tav tm="0">
                                              <p:val>
                                                <p:strVal val="0-#ppt_w/2"/>
                                              </p:val>
                                            </p:tav>
                                            <p:tav tm="100000">
                                              <p:val>
                                                <p:strVal val="#ppt_x"/>
                                              </p:val>
                                            </p:tav>
                                          </p:tavLst>
                                        </p:anim>
                                        <p:anim calcmode="lin" valueType="num">
                                          <p:cBhvr additive="base">
                                            <p:cTn id="25" dur="1000" fill="hold"/>
                                            <p:tgtEl>
                                              <p:spTgt spid="42"/>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stCondLst>
                                        <p:cond delay="2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ppt_x"/>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40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1000" fill="hold"/>
                                            <p:tgtEl>
                                              <p:spTgt spid="34"/>
                                            </p:tgtEl>
                                            <p:attrNameLst>
                                              <p:attrName>ppt_x</p:attrName>
                                            </p:attrNameLst>
                                          </p:cBhvr>
                                          <p:tavLst>
                                            <p:tav tm="0">
                                              <p:val>
                                                <p:strVal val="1+#ppt_w/2"/>
                                              </p:val>
                                            </p:tav>
                                            <p:tav tm="100000">
                                              <p:val>
                                                <p:strVal val="#ppt_x"/>
                                              </p:val>
                                            </p:tav>
                                          </p:tavLst>
                                        </p:anim>
                                        <p:anim calcmode="lin" valueType="num">
                                          <p:cBhvr additive="base">
                                            <p:cTn id="33" dur="1000" fill="hold"/>
                                            <p:tgtEl>
                                              <p:spTgt spid="34"/>
                                            </p:tgtEl>
                                            <p:attrNameLst>
                                              <p:attrName>ppt_y</p:attrName>
                                            </p:attrNameLst>
                                          </p:cBhvr>
                                          <p:tavLst>
                                            <p:tav tm="0">
                                              <p:val>
                                                <p:strVal val="1+#ppt_h/2"/>
                                              </p:val>
                                            </p:tav>
                                            <p:tav tm="100000">
                                              <p:val>
                                                <p:strVal val="#ppt_y"/>
                                              </p:val>
                                            </p:tav>
                                          </p:tavLst>
                                        </p:anim>
                                      </p:childTnLst>
                                    </p:cTn>
                                  </p:par>
                                  <p:par>
                                    <p:cTn id="34" presetID="53" presetClass="entr" presetSubtype="16" fill="hold" grpId="0" nodeType="withEffect">
                                      <p:stCondLst>
                                        <p:cond delay="75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75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Effect transition="in" filter="fade">
                                          <p:cBhvr>
                                            <p:cTn id="48" dur="500"/>
                                            <p:tgtEl>
                                              <p:spTgt spid="48"/>
                                            </p:tgtEl>
                                          </p:cBhvr>
                                        </p:animEffect>
                                      </p:childTnLst>
                                    </p:cTn>
                                  </p:par>
                                </p:childTnLst>
                              </p:cTn>
                            </p:par>
                            <p:par>
                              <p:cTn id="49" fill="hold">
                                <p:stCondLst>
                                  <p:cond delay="1800"/>
                                </p:stCondLst>
                                <p:childTnLst>
                                  <p:par>
                                    <p:cTn id="50" presetID="31"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0" fill="hold"/>
                                            <p:tgtEl>
                                              <p:spTgt spid="49"/>
                                            </p:tgtEl>
                                            <p:attrNameLst>
                                              <p:attrName>ppt_w</p:attrName>
                                            </p:attrNameLst>
                                          </p:cBhvr>
                                          <p:tavLst>
                                            <p:tav tm="0">
                                              <p:val>
                                                <p:fltVal val="0"/>
                                              </p:val>
                                            </p:tav>
                                            <p:tav tm="100000">
                                              <p:val>
                                                <p:strVal val="#ppt_w"/>
                                              </p:val>
                                            </p:tav>
                                          </p:tavLst>
                                        </p:anim>
                                        <p:anim calcmode="lin" valueType="num">
                                          <p:cBhvr>
                                            <p:cTn id="53" dur="1000" fill="hold"/>
                                            <p:tgtEl>
                                              <p:spTgt spid="49"/>
                                            </p:tgtEl>
                                            <p:attrNameLst>
                                              <p:attrName>ppt_h</p:attrName>
                                            </p:attrNameLst>
                                          </p:cBhvr>
                                          <p:tavLst>
                                            <p:tav tm="0">
                                              <p:val>
                                                <p:fltVal val="0"/>
                                              </p:val>
                                            </p:tav>
                                            <p:tav tm="100000">
                                              <p:val>
                                                <p:strVal val="#ppt_h"/>
                                              </p:val>
                                            </p:tav>
                                          </p:tavLst>
                                        </p:anim>
                                        <p:anim calcmode="lin" valueType="num">
                                          <p:cBhvr>
                                            <p:cTn id="54" dur="1000" fill="hold"/>
                                            <p:tgtEl>
                                              <p:spTgt spid="49"/>
                                            </p:tgtEl>
                                            <p:attrNameLst>
                                              <p:attrName>style.rotation</p:attrName>
                                            </p:attrNameLst>
                                          </p:cBhvr>
                                          <p:tavLst>
                                            <p:tav tm="0">
                                              <p:val>
                                                <p:fltVal val="90"/>
                                              </p:val>
                                            </p:tav>
                                            <p:tav tm="100000">
                                              <p:val>
                                                <p:fltVal val="0"/>
                                              </p:val>
                                            </p:tav>
                                          </p:tavLst>
                                        </p:anim>
                                        <p:animEffect transition="in" filter="fade">
                                          <p:cBhvr>
                                            <p:cTn id="55" dur="1000"/>
                                            <p:tgtEl>
                                              <p:spTgt spid="49"/>
                                            </p:tgtEl>
                                          </p:cBhvr>
                                        </p:animEffect>
                                      </p:childTnLst>
                                    </p:cTn>
                                  </p:par>
                                  <p:par>
                                    <p:cTn id="56" presetID="31"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1000" fill="hold"/>
                                            <p:tgtEl>
                                              <p:spTgt spid="50"/>
                                            </p:tgtEl>
                                            <p:attrNameLst>
                                              <p:attrName>ppt_w</p:attrName>
                                            </p:attrNameLst>
                                          </p:cBhvr>
                                          <p:tavLst>
                                            <p:tav tm="0">
                                              <p:val>
                                                <p:fltVal val="0"/>
                                              </p:val>
                                            </p:tav>
                                            <p:tav tm="100000">
                                              <p:val>
                                                <p:strVal val="#ppt_w"/>
                                              </p:val>
                                            </p:tav>
                                          </p:tavLst>
                                        </p:anim>
                                        <p:anim calcmode="lin" valueType="num">
                                          <p:cBhvr>
                                            <p:cTn id="59" dur="1000" fill="hold"/>
                                            <p:tgtEl>
                                              <p:spTgt spid="50"/>
                                            </p:tgtEl>
                                            <p:attrNameLst>
                                              <p:attrName>ppt_h</p:attrName>
                                            </p:attrNameLst>
                                          </p:cBhvr>
                                          <p:tavLst>
                                            <p:tav tm="0">
                                              <p:val>
                                                <p:fltVal val="0"/>
                                              </p:val>
                                            </p:tav>
                                            <p:tav tm="100000">
                                              <p:val>
                                                <p:strVal val="#ppt_h"/>
                                              </p:val>
                                            </p:tav>
                                          </p:tavLst>
                                        </p:anim>
                                        <p:anim calcmode="lin" valueType="num">
                                          <p:cBhvr>
                                            <p:cTn id="60" dur="1000" fill="hold"/>
                                            <p:tgtEl>
                                              <p:spTgt spid="50"/>
                                            </p:tgtEl>
                                            <p:attrNameLst>
                                              <p:attrName>style.rotation</p:attrName>
                                            </p:attrNameLst>
                                          </p:cBhvr>
                                          <p:tavLst>
                                            <p:tav tm="0">
                                              <p:val>
                                                <p:fltVal val="90"/>
                                              </p:val>
                                            </p:tav>
                                            <p:tav tm="100000">
                                              <p:val>
                                                <p:fltVal val="0"/>
                                              </p:val>
                                            </p:tav>
                                          </p:tavLst>
                                        </p:anim>
                                        <p:animEffect transition="in" filter="fade">
                                          <p:cBhvr>
                                            <p:cTn id="61" dur="1000"/>
                                            <p:tgtEl>
                                              <p:spTgt spid="50"/>
                                            </p:tgtEl>
                                          </p:cBhvr>
                                        </p:animEffect>
                                      </p:childTnLst>
                                    </p:cTn>
                                  </p:par>
                                  <p:par>
                                    <p:cTn id="62" presetID="31" presetClass="entr" presetSubtype="0"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0" fill="hold"/>
                                            <p:tgtEl>
                                              <p:spTgt spid="53"/>
                                            </p:tgtEl>
                                            <p:attrNameLst>
                                              <p:attrName>ppt_w</p:attrName>
                                            </p:attrNameLst>
                                          </p:cBhvr>
                                          <p:tavLst>
                                            <p:tav tm="0">
                                              <p:val>
                                                <p:fltVal val="0"/>
                                              </p:val>
                                            </p:tav>
                                            <p:tav tm="100000">
                                              <p:val>
                                                <p:strVal val="#ppt_w"/>
                                              </p:val>
                                            </p:tav>
                                          </p:tavLst>
                                        </p:anim>
                                        <p:anim calcmode="lin" valueType="num">
                                          <p:cBhvr>
                                            <p:cTn id="65" dur="1000" fill="hold"/>
                                            <p:tgtEl>
                                              <p:spTgt spid="53"/>
                                            </p:tgtEl>
                                            <p:attrNameLst>
                                              <p:attrName>ppt_h</p:attrName>
                                            </p:attrNameLst>
                                          </p:cBhvr>
                                          <p:tavLst>
                                            <p:tav tm="0">
                                              <p:val>
                                                <p:fltVal val="0"/>
                                              </p:val>
                                            </p:tav>
                                            <p:tav tm="100000">
                                              <p:val>
                                                <p:strVal val="#ppt_h"/>
                                              </p:val>
                                            </p:tav>
                                          </p:tavLst>
                                        </p:anim>
                                        <p:anim calcmode="lin" valueType="num">
                                          <p:cBhvr>
                                            <p:cTn id="66" dur="1000" fill="hold"/>
                                            <p:tgtEl>
                                              <p:spTgt spid="53"/>
                                            </p:tgtEl>
                                            <p:attrNameLst>
                                              <p:attrName>style.rotation</p:attrName>
                                            </p:attrNameLst>
                                          </p:cBhvr>
                                          <p:tavLst>
                                            <p:tav tm="0">
                                              <p:val>
                                                <p:fltVal val="90"/>
                                              </p:val>
                                            </p:tav>
                                            <p:tav tm="100000">
                                              <p:val>
                                                <p:fltVal val="0"/>
                                              </p:val>
                                            </p:tav>
                                          </p:tavLst>
                                        </p:anim>
                                        <p:animEffect transition="in" filter="fade">
                                          <p:cBhvr>
                                            <p:cTn id="67" dur="1000"/>
                                            <p:tgtEl>
                                              <p:spTgt spid="53"/>
                                            </p:tgtEl>
                                          </p:cBhvr>
                                        </p:animEffect>
                                      </p:childTnLst>
                                    </p:cTn>
                                  </p:par>
                                </p:childTnLst>
                              </p:cTn>
                            </p:par>
                            <p:par>
                              <p:cTn id="68" fill="hold">
                                <p:stCondLst>
                                  <p:cond delay="2800"/>
                                </p:stCondLst>
                                <p:childTnLst>
                                  <p:par>
                                    <p:cTn id="69" presetID="23" presetClass="entr" presetSubtype="288" decel="100000" fill="hold" grpId="0" nodeType="afterEffect">
                                      <p:stCondLst>
                                        <p:cond delay="0"/>
                                      </p:stCondLst>
                                      <p:iterate type="lt">
                                        <p:tmPct val="15000"/>
                                      </p:iterate>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strVal val="8/3*#ppt_w"/>
                                              </p:val>
                                            </p:tav>
                                            <p:tav tm="100000">
                                              <p:val>
                                                <p:strVal val="#ppt_w"/>
                                              </p:val>
                                            </p:tav>
                                          </p:tavLst>
                                        </p:anim>
                                        <p:anim calcmode="lin" valueType="num">
                                          <p:cBhvr>
                                            <p:cTn id="72" dur="500" fill="hold"/>
                                            <p:tgtEl>
                                              <p:spTgt spid="59"/>
                                            </p:tgtEl>
                                            <p:attrNameLst>
                                              <p:attrName>ppt_h</p:attrName>
                                            </p:attrNameLst>
                                          </p:cBhvr>
                                          <p:tavLst>
                                            <p:tav tm="0">
                                              <p:val>
                                                <p:strVal val="12/3*#ppt_h"/>
                                              </p:val>
                                            </p:tav>
                                            <p:tav tm="100000">
                                              <p:val>
                                                <p:strVal val="#ppt_h"/>
                                              </p:val>
                                            </p:tav>
                                          </p:tavLst>
                                        </p:anim>
                                      </p:childTnLst>
                                    </p:cTn>
                                  </p:par>
                                  <p:par>
                                    <p:cTn id="73" presetID="10" presetClass="entr" presetSubtype="0" fill="hold" grpId="1" nodeType="withEffect">
                                      <p:stCondLst>
                                        <p:cond delay="0"/>
                                      </p:stCondLst>
                                      <p:iterate type="lt">
                                        <p:tmPct val="15000"/>
                                      </p:iterate>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childTnLst>
                              </p:cTn>
                            </p:par>
                            <p:par>
                              <p:cTn id="76" fill="hold">
                                <p:stCondLst>
                                  <p:cond delay="4075"/>
                                </p:stCondLst>
                                <p:childTnLst>
                                  <p:par>
                                    <p:cTn id="77" presetID="22" presetClass="entr" presetSubtype="1" fill="hold" grpId="0" nodeType="afterEffect">
                                      <p:stCondLst>
                                        <p:cond delay="0"/>
                                      </p:stCondLst>
                                      <p:iterate type="lt">
                                        <p:tmPct val="3000"/>
                                      </p:iterate>
                                      <p:childTnLst>
                                        <p:set>
                                          <p:cBhvr>
                                            <p:cTn id="78" dur="1" fill="hold">
                                              <p:stCondLst>
                                                <p:cond delay="0"/>
                                              </p:stCondLst>
                                            </p:cTn>
                                            <p:tgtEl>
                                              <p:spTgt spid="60"/>
                                            </p:tgtEl>
                                            <p:attrNameLst>
                                              <p:attrName>style.visibility</p:attrName>
                                            </p:attrNameLst>
                                          </p:cBhvr>
                                          <p:to>
                                            <p:strVal val="visible"/>
                                          </p:to>
                                        </p:set>
                                        <p:animEffect transition="in" filter="wipe(up)">
                                          <p:cBhvr>
                                            <p:cTn id="79" dur="500"/>
                                            <p:tgtEl>
                                              <p:spTgt spid="60"/>
                                            </p:tgtEl>
                                          </p:cBhvr>
                                        </p:animEffect>
                                      </p:childTnLst>
                                    </p:cTn>
                                  </p:par>
                                </p:childTnLst>
                              </p:cTn>
                            </p:par>
                            <p:par>
                              <p:cTn id="80" fill="hold">
                                <p:stCondLst>
                                  <p:cond delay="5430"/>
                                </p:stCondLst>
                                <p:childTnLst>
                                  <p:par>
                                    <p:cTn id="81" presetID="23" presetClass="entr" presetSubtype="288" decel="100000" fill="hold" grpId="0" nodeType="afterEffect">
                                      <p:stCondLst>
                                        <p:cond delay="0"/>
                                      </p:stCondLst>
                                      <p:iterate type="lt">
                                        <p:tmPct val="15000"/>
                                      </p:iterate>
                                      <p:childTnLst>
                                        <p:set>
                                          <p:cBhvr>
                                            <p:cTn id="82" dur="1" fill="hold">
                                              <p:stCondLst>
                                                <p:cond delay="0"/>
                                              </p:stCondLst>
                                            </p:cTn>
                                            <p:tgtEl>
                                              <p:spTgt spid="61"/>
                                            </p:tgtEl>
                                            <p:attrNameLst>
                                              <p:attrName>style.visibility</p:attrName>
                                            </p:attrNameLst>
                                          </p:cBhvr>
                                          <p:to>
                                            <p:strVal val="visible"/>
                                          </p:to>
                                        </p:set>
                                        <p:anim calcmode="lin" valueType="num">
                                          <p:cBhvr>
                                            <p:cTn id="83" dur="500" fill="hold"/>
                                            <p:tgtEl>
                                              <p:spTgt spid="61"/>
                                            </p:tgtEl>
                                            <p:attrNameLst>
                                              <p:attrName>ppt_w</p:attrName>
                                            </p:attrNameLst>
                                          </p:cBhvr>
                                          <p:tavLst>
                                            <p:tav tm="0">
                                              <p:val>
                                                <p:strVal val="8/3*#ppt_w"/>
                                              </p:val>
                                            </p:tav>
                                            <p:tav tm="100000">
                                              <p:val>
                                                <p:strVal val="#ppt_w"/>
                                              </p:val>
                                            </p:tav>
                                          </p:tavLst>
                                        </p:anim>
                                        <p:anim calcmode="lin" valueType="num">
                                          <p:cBhvr>
                                            <p:cTn id="84" dur="500" fill="hold"/>
                                            <p:tgtEl>
                                              <p:spTgt spid="61"/>
                                            </p:tgtEl>
                                            <p:attrNameLst>
                                              <p:attrName>ppt_h</p:attrName>
                                            </p:attrNameLst>
                                          </p:cBhvr>
                                          <p:tavLst>
                                            <p:tav tm="0">
                                              <p:val>
                                                <p:strVal val="12/3*#ppt_h"/>
                                              </p:val>
                                            </p:tav>
                                            <p:tav tm="100000">
                                              <p:val>
                                                <p:strVal val="#ppt_h"/>
                                              </p:val>
                                            </p:tav>
                                          </p:tavLst>
                                        </p:anim>
                                      </p:childTnLst>
                                    </p:cTn>
                                  </p:par>
                                  <p:par>
                                    <p:cTn id="85" presetID="10" presetClass="entr" presetSubtype="0" fill="hold" grpId="1" nodeType="withEffect">
                                      <p:stCondLst>
                                        <p:cond delay="0"/>
                                      </p:stCondLst>
                                      <p:iterate type="lt">
                                        <p:tmPct val="15000"/>
                                      </p:iterate>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childTnLst>
                              </p:cTn>
                            </p:par>
                            <p:par>
                              <p:cTn id="88" fill="hold">
                                <p:stCondLst>
                                  <p:cond delay="6305"/>
                                </p:stCondLst>
                                <p:childTnLst>
                                  <p:par>
                                    <p:cTn id="89" presetID="22" presetClass="entr" presetSubtype="1" fill="hold" grpId="0" nodeType="afterEffect">
                                      <p:stCondLst>
                                        <p:cond delay="0"/>
                                      </p:stCondLst>
                                      <p:iterate type="lt">
                                        <p:tmPct val="3000"/>
                                      </p:iterate>
                                      <p:childTnLst>
                                        <p:set>
                                          <p:cBhvr>
                                            <p:cTn id="90" dur="1" fill="hold">
                                              <p:stCondLst>
                                                <p:cond delay="0"/>
                                              </p:stCondLst>
                                            </p:cTn>
                                            <p:tgtEl>
                                              <p:spTgt spid="62"/>
                                            </p:tgtEl>
                                            <p:attrNameLst>
                                              <p:attrName>style.visibility</p:attrName>
                                            </p:attrNameLst>
                                          </p:cBhvr>
                                          <p:to>
                                            <p:strVal val="visible"/>
                                          </p:to>
                                        </p:set>
                                        <p:animEffect transition="in" filter="wipe(up)">
                                          <p:cBhvr>
                                            <p:cTn id="91" dur="500"/>
                                            <p:tgtEl>
                                              <p:spTgt spid="62"/>
                                            </p:tgtEl>
                                          </p:cBhvr>
                                        </p:animEffect>
                                      </p:childTnLst>
                                    </p:cTn>
                                  </p:par>
                                </p:childTnLst>
                              </p:cTn>
                            </p:par>
                            <p:par>
                              <p:cTn id="92" fill="hold">
                                <p:stCondLst>
                                  <p:cond delay="7660"/>
                                </p:stCondLst>
                                <p:childTnLst>
                                  <p:par>
                                    <p:cTn id="93" presetID="23" presetClass="entr" presetSubtype="288" decel="100000" fill="hold" grpId="0" nodeType="afterEffect">
                                      <p:stCondLst>
                                        <p:cond delay="0"/>
                                      </p:stCondLst>
                                      <p:iterate type="lt">
                                        <p:tmPct val="15000"/>
                                      </p:iterate>
                                      <p:childTnLst>
                                        <p:set>
                                          <p:cBhvr>
                                            <p:cTn id="94" dur="1" fill="hold">
                                              <p:stCondLst>
                                                <p:cond delay="0"/>
                                              </p:stCondLst>
                                            </p:cTn>
                                            <p:tgtEl>
                                              <p:spTgt spid="63"/>
                                            </p:tgtEl>
                                            <p:attrNameLst>
                                              <p:attrName>style.visibility</p:attrName>
                                            </p:attrNameLst>
                                          </p:cBhvr>
                                          <p:to>
                                            <p:strVal val="visible"/>
                                          </p:to>
                                        </p:set>
                                        <p:anim calcmode="lin" valueType="num">
                                          <p:cBhvr>
                                            <p:cTn id="95" dur="500" fill="hold"/>
                                            <p:tgtEl>
                                              <p:spTgt spid="63"/>
                                            </p:tgtEl>
                                            <p:attrNameLst>
                                              <p:attrName>ppt_w</p:attrName>
                                            </p:attrNameLst>
                                          </p:cBhvr>
                                          <p:tavLst>
                                            <p:tav tm="0">
                                              <p:val>
                                                <p:strVal val="8/3*#ppt_w"/>
                                              </p:val>
                                            </p:tav>
                                            <p:tav tm="100000">
                                              <p:val>
                                                <p:strVal val="#ppt_w"/>
                                              </p:val>
                                            </p:tav>
                                          </p:tavLst>
                                        </p:anim>
                                        <p:anim calcmode="lin" valueType="num">
                                          <p:cBhvr>
                                            <p:cTn id="96" dur="500" fill="hold"/>
                                            <p:tgtEl>
                                              <p:spTgt spid="63"/>
                                            </p:tgtEl>
                                            <p:attrNameLst>
                                              <p:attrName>ppt_h</p:attrName>
                                            </p:attrNameLst>
                                          </p:cBhvr>
                                          <p:tavLst>
                                            <p:tav tm="0">
                                              <p:val>
                                                <p:strVal val="12/3*#ppt_h"/>
                                              </p:val>
                                            </p:tav>
                                            <p:tav tm="100000">
                                              <p:val>
                                                <p:strVal val="#ppt_h"/>
                                              </p:val>
                                            </p:tav>
                                          </p:tavLst>
                                        </p:anim>
                                      </p:childTnLst>
                                    </p:cTn>
                                  </p:par>
                                  <p:par>
                                    <p:cTn id="97" presetID="10" presetClass="entr" presetSubtype="0" fill="hold" grpId="1" nodeType="withEffect">
                                      <p:stCondLst>
                                        <p:cond delay="0"/>
                                      </p:stCondLst>
                                      <p:iterate type="lt">
                                        <p:tmPct val="15000"/>
                                      </p:iterate>
                                      <p:childTnLst>
                                        <p:set>
                                          <p:cBhvr>
                                            <p:cTn id="98" dur="1" fill="hold">
                                              <p:stCondLst>
                                                <p:cond delay="0"/>
                                              </p:stCondLst>
                                            </p:cTn>
                                            <p:tgtEl>
                                              <p:spTgt spid="63"/>
                                            </p:tgtEl>
                                            <p:attrNameLst>
                                              <p:attrName>style.visibility</p:attrName>
                                            </p:attrNameLst>
                                          </p:cBhvr>
                                          <p:to>
                                            <p:strVal val="visible"/>
                                          </p:to>
                                        </p:set>
                                        <p:animEffect transition="in" filter="fade">
                                          <p:cBhvr>
                                            <p:cTn id="99" dur="500"/>
                                            <p:tgtEl>
                                              <p:spTgt spid="63"/>
                                            </p:tgtEl>
                                          </p:cBhvr>
                                        </p:animEffect>
                                      </p:childTnLst>
                                    </p:cTn>
                                  </p:par>
                                </p:childTnLst>
                              </p:cTn>
                            </p:par>
                            <p:par>
                              <p:cTn id="100" fill="hold">
                                <p:stCondLst>
                                  <p:cond delay="8534"/>
                                </p:stCondLst>
                                <p:childTnLst>
                                  <p:par>
                                    <p:cTn id="101" presetID="22" presetClass="entr" presetSubtype="1" fill="hold" grpId="0" nodeType="afterEffect">
                                      <p:stCondLst>
                                        <p:cond delay="0"/>
                                      </p:stCondLst>
                                      <p:iterate type="lt">
                                        <p:tmPct val="3000"/>
                                      </p:iterate>
                                      <p:childTnLst>
                                        <p:set>
                                          <p:cBhvr>
                                            <p:cTn id="102" dur="1" fill="hold">
                                              <p:stCondLst>
                                                <p:cond delay="0"/>
                                              </p:stCondLst>
                                            </p:cTn>
                                            <p:tgtEl>
                                              <p:spTgt spid="64"/>
                                            </p:tgtEl>
                                            <p:attrNameLst>
                                              <p:attrName>style.visibility</p:attrName>
                                            </p:attrNameLst>
                                          </p:cBhvr>
                                          <p:to>
                                            <p:strVal val="visible"/>
                                          </p:to>
                                        </p:set>
                                        <p:animEffect transition="in" filter="wipe(up)">
                                          <p:cBhvr>
                                            <p:cTn id="10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46" grpId="0" animBg="1"/>
          <p:bldP spid="47" grpId="0" animBg="1"/>
          <p:bldP spid="48" grpId="0" animBg="1"/>
          <p:bldP spid="49" grpId="0" animBg="1"/>
          <p:bldP spid="59" grpId="0"/>
          <p:bldP spid="59" grpId="1"/>
          <p:bldP spid="60" grpId="0"/>
          <p:bldP spid="61" grpId="0"/>
          <p:bldP spid="61" grpId="1"/>
          <p:bldP spid="62" grpId="0"/>
          <p:bldP spid="63" grpId="0"/>
          <p:bldP spid="63" grpId="1"/>
          <p:bldP spid="6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产品优质服务三</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Group 35"/>
          <p:cNvGrpSpPr/>
          <p:nvPr/>
        </p:nvGrpSpPr>
        <p:grpSpPr>
          <a:xfrm>
            <a:off x="1195324" y="2163153"/>
            <a:ext cx="3286125" cy="2495550"/>
            <a:chOff x="1128713" y="1824038"/>
            <a:chExt cx="3286125" cy="2495550"/>
          </a:xfrm>
        </p:grpSpPr>
        <p:sp>
          <p:nvSpPr>
            <p:cNvPr id="3" name="Freeform 6"/>
            <p:cNvSpPr/>
            <p:nvPr/>
          </p:nvSpPr>
          <p:spPr bwMode="auto">
            <a:xfrm>
              <a:off x="1128713" y="1824038"/>
              <a:ext cx="3286125" cy="2495550"/>
            </a:xfrm>
            <a:custGeom>
              <a:avLst/>
              <a:gdLst>
                <a:gd name="T0" fmla="*/ 194 w 862"/>
                <a:gd name="T1" fmla="*/ 165 h 654"/>
                <a:gd name="T2" fmla="*/ 450 w 862"/>
                <a:gd name="T3" fmla="*/ 245 h 654"/>
                <a:gd name="T4" fmla="*/ 485 w 862"/>
                <a:gd name="T5" fmla="*/ 510 h 654"/>
                <a:gd name="T6" fmla="*/ 259 w 862"/>
                <a:gd name="T7" fmla="*/ 654 h 654"/>
                <a:gd name="T8" fmla="*/ 34 w 862"/>
                <a:gd name="T9" fmla="*/ 510 h 654"/>
                <a:gd name="T10" fmla="*/ 35 w 862"/>
                <a:gd name="T11" fmla="*/ 278 h 654"/>
                <a:gd name="T12" fmla="*/ 193 w 862"/>
                <a:gd name="T13" fmla="*/ 104 h 654"/>
                <a:gd name="T14" fmla="*/ 417 w 862"/>
                <a:gd name="T15" fmla="*/ 25 h 654"/>
                <a:gd name="T16" fmla="*/ 862 w 862"/>
                <a:gd name="T17" fmla="*/ 107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654">
                  <a:moveTo>
                    <a:pt x="194" y="165"/>
                  </a:moveTo>
                  <a:cubicBezTo>
                    <a:pt x="285" y="140"/>
                    <a:pt x="389" y="173"/>
                    <a:pt x="450" y="245"/>
                  </a:cubicBezTo>
                  <a:cubicBezTo>
                    <a:pt x="511" y="317"/>
                    <a:pt x="525" y="425"/>
                    <a:pt x="485" y="510"/>
                  </a:cubicBezTo>
                  <a:cubicBezTo>
                    <a:pt x="445" y="596"/>
                    <a:pt x="354" y="654"/>
                    <a:pt x="259" y="654"/>
                  </a:cubicBezTo>
                  <a:cubicBezTo>
                    <a:pt x="165" y="654"/>
                    <a:pt x="73" y="595"/>
                    <a:pt x="34" y="510"/>
                  </a:cubicBezTo>
                  <a:cubicBezTo>
                    <a:pt x="0" y="437"/>
                    <a:pt x="4" y="351"/>
                    <a:pt x="35" y="278"/>
                  </a:cubicBezTo>
                  <a:cubicBezTo>
                    <a:pt x="67" y="205"/>
                    <a:pt x="125" y="145"/>
                    <a:pt x="193" y="104"/>
                  </a:cubicBezTo>
                  <a:cubicBezTo>
                    <a:pt x="261" y="62"/>
                    <a:pt x="339" y="38"/>
                    <a:pt x="417" y="25"/>
                  </a:cubicBezTo>
                  <a:cubicBezTo>
                    <a:pt x="570" y="0"/>
                    <a:pt x="736" y="17"/>
                    <a:pt x="862" y="107"/>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 name="Freeform 7"/>
            <p:cNvSpPr/>
            <p:nvPr/>
          </p:nvSpPr>
          <p:spPr bwMode="auto">
            <a:xfrm>
              <a:off x="4189413" y="2033588"/>
              <a:ext cx="222250" cy="198438"/>
            </a:xfrm>
            <a:custGeom>
              <a:avLst/>
              <a:gdLst>
                <a:gd name="T0" fmla="*/ 0 w 58"/>
                <a:gd name="T1" fmla="*/ 51 h 52"/>
                <a:gd name="T2" fmla="*/ 58 w 58"/>
                <a:gd name="T3" fmla="*/ 52 h 52"/>
                <a:gd name="T4" fmla="*/ 40 w 58"/>
                <a:gd name="T5" fmla="*/ 0 h 52"/>
              </a:gdLst>
              <a:ahLst/>
              <a:cxnLst>
                <a:cxn ang="0">
                  <a:pos x="T0" y="T1"/>
                </a:cxn>
                <a:cxn ang="0">
                  <a:pos x="T2" y="T3"/>
                </a:cxn>
                <a:cxn ang="0">
                  <a:pos x="T4" y="T5"/>
                </a:cxn>
              </a:cxnLst>
              <a:rect l="0" t="0" r="r" b="b"/>
              <a:pathLst>
                <a:path w="58" h="52">
                  <a:moveTo>
                    <a:pt x="0" y="51"/>
                  </a:moveTo>
                  <a:cubicBezTo>
                    <a:pt x="19" y="51"/>
                    <a:pt x="39" y="51"/>
                    <a:pt x="58" y="52"/>
                  </a:cubicBezTo>
                  <a:cubicBezTo>
                    <a:pt x="53" y="35"/>
                    <a:pt x="45" y="16"/>
                    <a:pt x="40"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6" name="Group 37"/>
          <p:cNvGrpSpPr/>
          <p:nvPr/>
        </p:nvGrpSpPr>
        <p:grpSpPr>
          <a:xfrm>
            <a:off x="6295962" y="2152040"/>
            <a:ext cx="3252788" cy="2555875"/>
            <a:chOff x="6229350" y="1812925"/>
            <a:chExt cx="3252788" cy="2555875"/>
          </a:xfrm>
        </p:grpSpPr>
        <p:sp>
          <p:nvSpPr>
            <p:cNvPr id="9" name="Freeform 9"/>
            <p:cNvSpPr/>
            <p:nvPr/>
          </p:nvSpPr>
          <p:spPr bwMode="auto">
            <a:xfrm>
              <a:off x="6229350" y="1812925"/>
              <a:ext cx="3252788" cy="2555875"/>
            </a:xfrm>
            <a:custGeom>
              <a:avLst/>
              <a:gdLst>
                <a:gd name="T0" fmla="*/ 182 w 853"/>
                <a:gd name="T1" fmla="*/ 164 h 670"/>
                <a:gd name="T2" fmla="*/ 407 w 853"/>
                <a:gd name="T3" fmla="*/ 214 h 670"/>
                <a:gd name="T4" fmla="*/ 502 w 853"/>
                <a:gd name="T5" fmla="*/ 423 h 670"/>
                <a:gd name="T6" fmla="*/ 385 w 853"/>
                <a:gd name="T7" fmla="*/ 619 h 670"/>
                <a:gd name="T8" fmla="*/ 114 w 853"/>
                <a:gd name="T9" fmla="*/ 615 h 670"/>
                <a:gd name="T10" fmla="*/ 0 w 853"/>
                <a:gd name="T11" fmla="*/ 393 h 670"/>
                <a:gd name="T12" fmla="*/ 20 w 853"/>
                <a:gd name="T13" fmla="*/ 294 h 670"/>
                <a:gd name="T14" fmla="*/ 204 w 853"/>
                <a:gd name="T15" fmla="*/ 90 h 670"/>
                <a:gd name="T16" fmla="*/ 484 w 853"/>
                <a:gd name="T17" fmla="*/ 6 h 670"/>
                <a:gd name="T18" fmla="*/ 763 w 853"/>
                <a:gd name="T19" fmla="*/ 63 h 670"/>
                <a:gd name="T20" fmla="*/ 853 w 853"/>
                <a:gd name="T21" fmla="*/ 11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3" h="670">
                  <a:moveTo>
                    <a:pt x="182" y="164"/>
                  </a:moveTo>
                  <a:cubicBezTo>
                    <a:pt x="259" y="146"/>
                    <a:pt x="344" y="164"/>
                    <a:pt x="407" y="214"/>
                  </a:cubicBezTo>
                  <a:cubicBezTo>
                    <a:pt x="469" y="263"/>
                    <a:pt x="505" y="343"/>
                    <a:pt x="502" y="423"/>
                  </a:cubicBezTo>
                  <a:cubicBezTo>
                    <a:pt x="498" y="502"/>
                    <a:pt x="453" y="578"/>
                    <a:pt x="385" y="619"/>
                  </a:cubicBezTo>
                  <a:cubicBezTo>
                    <a:pt x="302" y="670"/>
                    <a:pt x="202" y="657"/>
                    <a:pt x="114" y="615"/>
                  </a:cubicBezTo>
                  <a:cubicBezTo>
                    <a:pt x="5" y="564"/>
                    <a:pt x="0" y="427"/>
                    <a:pt x="0" y="393"/>
                  </a:cubicBezTo>
                  <a:cubicBezTo>
                    <a:pt x="0" y="359"/>
                    <a:pt x="10" y="326"/>
                    <a:pt x="20" y="294"/>
                  </a:cubicBezTo>
                  <a:cubicBezTo>
                    <a:pt x="51" y="205"/>
                    <a:pt x="123" y="137"/>
                    <a:pt x="204" y="90"/>
                  </a:cubicBezTo>
                  <a:cubicBezTo>
                    <a:pt x="289" y="41"/>
                    <a:pt x="386" y="12"/>
                    <a:pt x="484" y="6"/>
                  </a:cubicBezTo>
                  <a:cubicBezTo>
                    <a:pt x="580" y="0"/>
                    <a:pt x="676" y="23"/>
                    <a:pt x="763" y="63"/>
                  </a:cubicBezTo>
                  <a:cubicBezTo>
                    <a:pt x="794" y="78"/>
                    <a:pt x="824" y="94"/>
                    <a:pt x="853" y="114"/>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0" name="Freeform 10"/>
            <p:cNvSpPr/>
            <p:nvPr/>
          </p:nvSpPr>
          <p:spPr bwMode="auto">
            <a:xfrm>
              <a:off x="9245600" y="2060575"/>
              <a:ext cx="236538" cy="187325"/>
            </a:xfrm>
            <a:custGeom>
              <a:avLst/>
              <a:gdLst>
                <a:gd name="T0" fmla="*/ 0 w 62"/>
                <a:gd name="T1" fmla="*/ 43 h 49"/>
                <a:gd name="T2" fmla="*/ 62 w 62"/>
                <a:gd name="T3" fmla="*/ 49 h 49"/>
                <a:gd name="T4" fmla="*/ 35 w 62"/>
                <a:gd name="T5" fmla="*/ 0 h 49"/>
              </a:gdLst>
              <a:ahLst/>
              <a:cxnLst>
                <a:cxn ang="0">
                  <a:pos x="T0" y="T1"/>
                </a:cxn>
                <a:cxn ang="0">
                  <a:pos x="T2" y="T3"/>
                </a:cxn>
                <a:cxn ang="0">
                  <a:pos x="T4" y="T5"/>
                </a:cxn>
              </a:cxnLst>
              <a:rect l="0" t="0" r="r" b="b"/>
              <a:pathLst>
                <a:path w="62" h="49">
                  <a:moveTo>
                    <a:pt x="0" y="43"/>
                  </a:moveTo>
                  <a:cubicBezTo>
                    <a:pt x="20" y="45"/>
                    <a:pt x="41" y="47"/>
                    <a:pt x="62" y="49"/>
                  </a:cubicBezTo>
                  <a:cubicBezTo>
                    <a:pt x="53" y="33"/>
                    <a:pt x="44" y="16"/>
                    <a:pt x="35"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12" name="Freeform 11"/>
          <p:cNvSpPr/>
          <p:nvPr/>
        </p:nvSpPr>
        <p:spPr bwMode="auto">
          <a:xfrm>
            <a:off x="9021701" y="2899755"/>
            <a:ext cx="1571625" cy="1579563"/>
          </a:xfrm>
          <a:custGeom>
            <a:avLst/>
            <a:gdLst>
              <a:gd name="T0" fmla="*/ 226 w 412"/>
              <a:gd name="T1" fmla="*/ 17 h 414"/>
              <a:gd name="T2" fmla="*/ 404 w 412"/>
              <a:gd name="T3" fmla="*/ 234 h 414"/>
              <a:gd name="T4" fmla="*/ 188 w 412"/>
              <a:gd name="T5" fmla="*/ 406 h 414"/>
              <a:gd name="T6" fmla="*/ 5 w 412"/>
              <a:gd name="T7" fmla="*/ 205 h 414"/>
              <a:gd name="T8" fmla="*/ 226 w 412"/>
              <a:gd name="T9" fmla="*/ 17 h 414"/>
            </a:gdLst>
            <a:ahLst/>
            <a:cxnLst>
              <a:cxn ang="0">
                <a:pos x="T0" y="T1"/>
              </a:cxn>
              <a:cxn ang="0">
                <a:pos x="T2" y="T3"/>
              </a:cxn>
              <a:cxn ang="0">
                <a:pos x="T4" y="T5"/>
              </a:cxn>
              <a:cxn ang="0">
                <a:pos x="T6" y="T7"/>
              </a:cxn>
              <a:cxn ang="0">
                <a:pos x="T8" y="T9"/>
              </a:cxn>
            </a:cxnLst>
            <a:rect l="0" t="0" r="r" b="b"/>
            <a:pathLst>
              <a:path w="412" h="414">
                <a:moveTo>
                  <a:pt x="226" y="17"/>
                </a:moveTo>
                <a:cubicBezTo>
                  <a:pt x="335" y="33"/>
                  <a:pt x="412" y="123"/>
                  <a:pt x="404" y="234"/>
                </a:cubicBezTo>
                <a:cubicBezTo>
                  <a:pt x="396" y="346"/>
                  <a:pt x="295" y="414"/>
                  <a:pt x="188" y="406"/>
                </a:cubicBezTo>
                <a:cubicBezTo>
                  <a:pt x="78" y="398"/>
                  <a:pt x="0" y="317"/>
                  <a:pt x="5" y="205"/>
                </a:cubicBezTo>
                <a:cubicBezTo>
                  <a:pt x="10" y="95"/>
                  <a:pt x="111" y="0"/>
                  <a:pt x="226" y="17"/>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3" name="Freeform 12"/>
          <p:cNvSpPr/>
          <p:nvPr/>
        </p:nvSpPr>
        <p:spPr bwMode="auto">
          <a:xfrm>
            <a:off x="8815326" y="2712428"/>
            <a:ext cx="2009775" cy="1995488"/>
          </a:xfrm>
          <a:custGeom>
            <a:avLst/>
            <a:gdLst>
              <a:gd name="T0" fmla="*/ 506 w 527"/>
              <a:gd name="T1" fmla="*/ 287 h 523"/>
              <a:gd name="T2" fmla="*/ 230 w 527"/>
              <a:gd name="T3" fmla="*/ 513 h 523"/>
              <a:gd name="T4" fmla="*/ 10 w 527"/>
              <a:gd name="T5" fmla="*/ 239 h 523"/>
              <a:gd name="T6" fmla="*/ 266 w 527"/>
              <a:gd name="T7" fmla="*/ 6 h 523"/>
              <a:gd name="T8" fmla="*/ 506 w 527"/>
              <a:gd name="T9" fmla="*/ 287 h 523"/>
            </a:gdLst>
            <a:ahLst/>
            <a:cxnLst>
              <a:cxn ang="0">
                <a:pos x="T0" y="T1"/>
              </a:cxn>
              <a:cxn ang="0">
                <a:pos x="T2" y="T3"/>
              </a:cxn>
              <a:cxn ang="0">
                <a:pos x="T4" y="T5"/>
              </a:cxn>
              <a:cxn ang="0">
                <a:pos x="T6" y="T7"/>
              </a:cxn>
              <a:cxn ang="0">
                <a:pos x="T8" y="T9"/>
              </a:cxn>
            </a:cxnLst>
            <a:rect l="0" t="0" r="r" b="b"/>
            <a:pathLst>
              <a:path w="527" h="523">
                <a:moveTo>
                  <a:pt x="506" y="287"/>
                </a:moveTo>
                <a:cubicBezTo>
                  <a:pt x="485" y="426"/>
                  <a:pt x="371" y="523"/>
                  <a:pt x="230" y="513"/>
                </a:cubicBezTo>
                <a:cubicBezTo>
                  <a:pt x="87" y="504"/>
                  <a:pt x="0" y="375"/>
                  <a:pt x="10" y="239"/>
                </a:cubicBezTo>
                <a:cubicBezTo>
                  <a:pt x="20" y="99"/>
                  <a:pt x="124" y="0"/>
                  <a:pt x="266" y="6"/>
                </a:cubicBezTo>
                <a:cubicBezTo>
                  <a:pt x="406" y="12"/>
                  <a:pt x="527" y="141"/>
                  <a:pt x="506" y="287"/>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4" name="Freeform 13"/>
          <p:cNvSpPr/>
          <p:nvPr/>
        </p:nvSpPr>
        <p:spPr bwMode="auto">
          <a:xfrm>
            <a:off x="6467413" y="2880703"/>
            <a:ext cx="1571625" cy="1582738"/>
          </a:xfrm>
          <a:custGeom>
            <a:avLst/>
            <a:gdLst>
              <a:gd name="T0" fmla="*/ 226 w 412"/>
              <a:gd name="T1" fmla="*/ 17 h 415"/>
              <a:gd name="T2" fmla="*/ 404 w 412"/>
              <a:gd name="T3" fmla="*/ 234 h 415"/>
              <a:gd name="T4" fmla="*/ 188 w 412"/>
              <a:gd name="T5" fmla="*/ 407 h 415"/>
              <a:gd name="T6" fmla="*/ 5 w 412"/>
              <a:gd name="T7" fmla="*/ 206 h 415"/>
              <a:gd name="T8" fmla="*/ 226 w 412"/>
              <a:gd name="T9" fmla="*/ 17 h 415"/>
            </a:gdLst>
            <a:ahLst/>
            <a:cxnLst>
              <a:cxn ang="0">
                <a:pos x="T0" y="T1"/>
              </a:cxn>
              <a:cxn ang="0">
                <a:pos x="T2" y="T3"/>
              </a:cxn>
              <a:cxn ang="0">
                <a:pos x="T4" y="T5"/>
              </a:cxn>
              <a:cxn ang="0">
                <a:pos x="T6" y="T7"/>
              </a:cxn>
              <a:cxn ang="0">
                <a:pos x="T8" y="T9"/>
              </a:cxn>
            </a:cxnLst>
            <a:rect l="0" t="0" r="r" b="b"/>
            <a:pathLst>
              <a:path w="412" h="415">
                <a:moveTo>
                  <a:pt x="226" y="17"/>
                </a:moveTo>
                <a:cubicBezTo>
                  <a:pt x="335" y="33"/>
                  <a:pt x="412" y="123"/>
                  <a:pt x="404" y="234"/>
                </a:cubicBezTo>
                <a:cubicBezTo>
                  <a:pt x="396" y="346"/>
                  <a:pt x="296" y="415"/>
                  <a:pt x="188" y="407"/>
                </a:cubicBezTo>
                <a:cubicBezTo>
                  <a:pt x="78" y="399"/>
                  <a:pt x="0" y="318"/>
                  <a:pt x="5" y="206"/>
                </a:cubicBezTo>
                <a:cubicBezTo>
                  <a:pt x="10" y="96"/>
                  <a:pt x="112" y="0"/>
                  <a:pt x="226" y="17"/>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5" name="Freeform 14"/>
          <p:cNvSpPr/>
          <p:nvPr/>
        </p:nvSpPr>
        <p:spPr bwMode="auto">
          <a:xfrm>
            <a:off x="3875024" y="2848955"/>
            <a:ext cx="1700213" cy="1674813"/>
          </a:xfrm>
          <a:custGeom>
            <a:avLst/>
            <a:gdLst>
              <a:gd name="T0" fmla="*/ 66 w 446"/>
              <a:gd name="T1" fmla="*/ 353 h 439"/>
              <a:gd name="T2" fmla="*/ 342 w 446"/>
              <a:gd name="T3" fmla="*/ 380 h 439"/>
              <a:gd name="T4" fmla="*/ 384 w 446"/>
              <a:gd name="T5" fmla="*/ 117 h 439"/>
              <a:gd name="T6" fmla="*/ 103 w 446"/>
              <a:gd name="T7" fmla="*/ 66 h 439"/>
              <a:gd name="T8" fmla="*/ 66 w 446"/>
              <a:gd name="T9" fmla="*/ 353 h 439"/>
            </a:gdLst>
            <a:ahLst/>
            <a:cxnLst>
              <a:cxn ang="0">
                <a:pos x="T0" y="T1"/>
              </a:cxn>
              <a:cxn ang="0">
                <a:pos x="T2" y="T3"/>
              </a:cxn>
              <a:cxn ang="0">
                <a:pos x="T4" y="T5"/>
              </a:cxn>
              <a:cxn ang="0">
                <a:pos x="T6" y="T7"/>
              </a:cxn>
              <a:cxn ang="0">
                <a:pos x="T8" y="T9"/>
              </a:cxn>
            </a:cxnLst>
            <a:rect l="0" t="0" r="r" b="b"/>
            <a:pathLst>
              <a:path w="446" h="439">
                <a:moveTo>
                  <a:pt x="66" y="353"/>
                </a:moveTo>
                <a:cubicBezTo>
                  <a:pt x="129" y="434"/>
                  <a:pt x="263" y="439"/>
                  <a:pt x="342" y="380"/>
                </a:cubicBezTo>
                <a:cubicBezTo>
                  <a:pt x="422" y="320"/>
                  <a:pt x="446" y="198"/>
                  <a:pt x="384" y="117"/>
                </a:cubicBezTo>
                <a:cubicBezTo>
                  <a:pt x="314" y="26"/>
                  <a:pt x="200" y="0"/>
                  <a:pt x="103" y="66"/>
                </a:cubicBezTo>
                <a:cubicBezTo>
                  <a:pt x="11" y="129"/>
                  <a:pt x="0" y="266"/>
                  <a:pt x="66" y="353"/>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6" name="Freeform 15"/>
          <p:cNvSpPr/>
          <p:nvPr/>
        </p:nvSpPr>
        <p:spPr bwMode="auto">
          <a:xfrm>
            <a:off x="1312801" y="2845778"/>
            <a:ext cx="1712913" cy="1712913"/>
          </a:xfrm>
          <a:custGeom>
            <a:avLst/>
            <a:gdLst>
              <a:gd name="T0" fmla="*/ 372 w 449"/>
              <a:gd name="T1" fmla="*/ 83 h 449"/>
              <a:gd name="T2" fmla="*/ 80 w 449"/>
              <a:gd name="T3" fmla="*/ 91 h 449"/>
              <a:gd name="T4" fmla="*/ 102 w 449"/>
              <a:gd name="T5" fmla="*/ 375 h 449"/>
              <a:gd name="T6" fmla="*/ 383 w 449"/>
              <a:gd name="T7" fmla="*/ 353 h 449"/>
              <a:gd name="T8" fmla="*/ 372 w 449"/>
              <a:gd name="T9" fmla="*/ 83 h 449"/>
            </a:gdLst>
            <a:ahLst/>
            <a:cxnLst>
              <a:cxn ang="0">
                <a:pos x="T0" y="T1"/>
              </a:cxn>
              <a:cxn ang="0">
                <a:pos x="T2" y="T3"/>
              </a:cxn>
              <a:cxn ang="0">
                <a:pos x="T4" y="T5"/>
              </a:cxn>
              <a:cxn ang="0">
                <a:pos x="T6" y="T7"/>
              </a:cxn>
              <a:cxn ang="0">
                <a:pos x="T8" y="T9"/>
              </a:cxn>
            </a:cxnLst>
            <a:rect l="0" t="0" r="r" b="b"/>
            <a:pathLst>
              <a:path w="449" h="449">
                <a:moveTo>
                  <a:pt x="372" y="83"/>
                </a:moveTo>
                <a:cubicBezTo>
                  <a:pt x="292" y="0"/>
                  <a:pt x="160" y="15"/>
                  <a:pt x="80" y="91"/>
                </a:cubicBezTo>
                <a:cubicBezTo>
                  <a:pt x="0" y="168"/>
                  <a:pt x="27" y="304"/>
                  <a:pt x="102" y="375"/>
                </a:cubicBezTo>
                <a:cubicBezTo>
                  <a:pt x="180" y="449"/>
                  <a:pt x="316" y="433"/>
                  <a:pt x="383" y="353"/>
                </a:cubicBezTo>
                <a:cubicBezTo>
                  <a:pt x="449" y="273"/>
                  <a:pt x="443" y="156"/>
                  <a:pt x="372" y="83"/>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17" name="Group 36"/>
          <p:cNvGrpSpPr/>
          <p:nvPr/>
        </p:nvGrpSpPr>
        <p:grpSpPr>
          <a:xfrm>
            <a:off x="3738499" y="2731479"/>
            <a:ext cx="3278188" cy="2582863"/>
            <a:chOff x="3671888" y="2392363"/>
            <a:chExt cx="3278188" cy="2582863"/>
          </a:xfrm>
        </p:grpSpPr>
        <p:sp>
          <p:nvSpPr>
            <p:cNvPr id="18" name="Freeform 8"/>
            <p:cNvSpPr/>
            <p:nvPr/>
          </p:nvSpPr>
          <p:spPr bwMode="auto">
            <a:xfrm>
              <a:off x="3671888" y="2392363"/>
              <a:ext cx="3278188" cy="2582863"/>
            </a:xfrm>
            <a:custGeom>
              <a:avLst/>
              <a:gdLst>
                <a:gd name="T0" fmla="*/ 190 w 860"/>
                <a:gd name="T1" fmla="*/ 496 h 677"/>
                <a:gd name="T2" fmla="*/ 393 w 860"/>
                <a:gd name="T3" fmla="*/ 459 h 677"/>
                <a:gd name="T4" fmla="*/ 507 w 860"/>
                <a:gd name="T5" fmla="*/ 288 h 677"/>
                <a:gd name="T6" fmla="*/ 392 w 860"/>
                <a:gd name="T7" fmla="*/ 48 h 677"/>
                <a:gd name="T8" fmla="*/ 124 w 860"/>
                <a:gd name="T9" fmla="*/ 56 h 677"/>
                <a:gd name="T10" fmla="*/ 8 w 860"/>
                <a:gd name="T11" fmla="*/ 298 h 677"/>
                <a:gd name="T12" fmla="*/ 99 w 860"/>
                <a:gd name="T13" fmla="*/ 490 h 677"/>
                <a:gd name="T14" fmla="*/ 279 w 860"/>
                <a:gd name="T15" fmla="*/ 605 h 677"/>
                <a:gd name="T16" fmla="*/ 860 w 860"/>
                <a:gd name="T17" fmla="*/ 55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677">
                  <a:moveTo>
                    <a:pt x="190" y="496"/>
                  </a:moveTo>
                  <a:cubicBezTo>
                    <a:pt x="259" y="509"/>
                    <a:pt x="334" y="497"/>
                    <a:pt x="393" y="459"/>
                  </a:cubicBezTo>
                  <a:cubicBezTo>
                    <a:pt x="453" y="421"/>
                    <a:pt x="497" y="358"/>
                    <a:pt x="507" y="288"/>
                  </a:cubicBezTo>
                  <a:cubicBezTo>
                    <a:pt x="521" y="195"/>
                    <a:pt x="473" y="96"/>
                    <a:pt x="392" y="48"/>
                  </a:cubicBezTo>
                  <a:cubicBezTo>
                    <a:pt x="311" y="0"/>
                    <a:pt x="203" y="4"/>
                    <a:pt x="124" y="56"/>
                  </a:cubicBezTo>
                  <a:cubicBezTo>
                    <a:pt x="46" y="108"/>
                    <a:pt x="0" y="205"/>
                    <a:pt x="8" y="298"/>
                  </a:cubicBezTo>
                  <a:cubicBezTo>
                    <a:pt x="14" y="370"/>
                    <a:pt x="49" y="438"/>
                    <a:pt x="99" y="490"/>
                  </a:cubicBezTo>
                  <a:cubicBezTo>
                    <a:pt x="149" y="542"/>
                    <a:pt x="212" y="579"/>
                    <a:pt x="279" y="605"/>
                  </a:cubicBezTo>
                  <a:cubicBezTo>
                    <a:pt x="467" y="677"/>
                    <a:pt x="687" y="658"/>
                    <a:pt x="860" y="555"/>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9" name="Freeform 16"/>
            <p:cNvSpPr/>
            <p:nvPr/>
          </p:nvSpPr>
          <p:spPr bwMode="auto">
            <a:xfrm>
              <a:off x="6721475" y="4502150"/>
              <a:ext cx="228600" cy="182563"/>
            </a:xfrm>
            <a:custGeom>
              <a:avLst/>
              <a:gdLst>
                <a:gd name="T0" fmla="*/ 0 w 60"/>
                <a:gd name="T1" fmla="*/ 5 h 48"/>
                <a:gd name="T2" fmla="*/ 60 w 60"/>
                <a:gd name="T3" fmla="*/ 0 h 48"/>
                <a:gd name="T4" fmla="*/ 30 w 60"/>
                <a:gd name="T5" fmla="*/ 48 h 48"/>
              </a:gdLst>
              <a:ahLst/>
              <a:cxnLst>
                <a:cxn ang="0">
                  <a:pos x="T0" y="T1"/>
                </a:cxn>
                <a:cxn ang="0">
                  <a:pos x="T2" y="T3"/>
                </a:cxn>
                <a:cxn ang="0">
                  <a:pos x="T4" y="T5"/>
                </a:cxn>
              </a:cxnLst>
              <a:rect l="0" t="0" r="r" b="b"/>
              <a:pathLst>
                <a:path w="60" h="48">
                  <a:moveTo>
                    <a:pt x="0" y="5"/>
                  </a:moveTo>
                  <a:cubicBezTo>
                    <a:pt x="20" y="3"/>
                    <a:pt x="40" y="2"/>
                    <a:pt x="60" y="0"/>
                  </a:cubicBezTo>
                  <a:cubicBezTo>
                    <a:pt x="49" y="16"/>
                    <a:pt x="39" y="32"/>
                    <a:pt x="30" y="48"/>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0" name="Freeform 25"/>
          <p:cNvSpPr>
            <a:spLocks noEditPoints="1"/>
          </p:cNvSpPr>
          <p:nvPr/>
        </p:nvSpPr>
        <p:spPr bwMode="auto">
          <a:xfrm>
            <a:off x="4435412" y="3391878"/>
            <a:ext cx="568325" cy="628650"/>
          </a:xfrm>
          <a:custGeom>
            <a:avLst/>
            <a:gdLst>
              <a:gd name="T0" fmla="*/ 50 w 149"/>
              <a:gd name="T1" fmla="*/ 127 h 165"/>
              <a:gd name="T2" fmla="*/ 39 w 149"/>
              <a:gd name="T3" fmla="*/ 98 h 165"/>
              <a:gd name="T4" fmla="*/ 33 w 149"/>
              <a:gd name="T5" fmla="*/ 74 h 165"/>
              <a:gd name="T6" fmla="*/ 76 w 149"/>
              <a:gd name="T7" fmla="*/ 28 h 165"/>
              <a:gd name="T8" fmla="*/ 119 w 149"/>
              <a:gd name="T9" fmla="*/ 74 h 165"/>
              <a:gd name="T10" fmla="*/ 114 w 149"/>
              <a:gd name="T11" fmla="*/ 98 h 165"/>
              <a:gd name="T12" fmla="*/ 103 w 149"/>
              <a:gd name="T13" fmla="*/ 122 h 165"/>
              <a:gd name="T14" fmla="*/ 90 w 149"/>
              <a:gd name="T15" fmla="*/ 131 h 165"/>
              <a:gd name="T16" fmla="*/ 72 w 149"/>
              <a:gd name="T17" fmla="*/ 135 h 165"/>
              <a:gd name="T18" fmla="*/ 56 w 149"/>
              <a:gd name="T19" fmla="*/ 142 h 165"/>
              <a:gd name="T20" fmla="*/ 53 w 149"/>
              <a:gd name="T21" fmla="*/ 145 h 165"/>
              <a:gd name="T22" fmla="*/ 54 w 149"/>
              <a:gd name="T23" fmla="*/ 150 h 165"/>
              <a:gd name="T24" fmla="*/ 58 w 149"/>
              <a:gd name="T25" fmla="*/ 150 h 165"/>
              <a:gd name="T26" fmla="*/ 93 w 149"/>
              <a:gd name="T27" fmla="*/ 143 h 165"/>
              <a:gd name="T28" fmla="*/ 97 w 149"/>
              <a:gd name="T29" fmla="*/ 144 h 165"/>
              <a:gd name="T30" fmla="*/ 98 w 149"/>
              <a:gd name="T31" fmla="*/ 149 h 165"/>
              <a:gd name="T32" fmla="*/ 95 w 149"/>
              <a:gd name="T33" fmla="*/ 153 h 165"/>
              <a:gd name="T34" fmla="*/ 82 w 149"/>
              <a:gd name="T35" fmla="*/ 160 h 165"/>
              <a:gd name="T36" fmla="*/ 65 w 149"/>
              <a:gd name="T37" fmla="*/ 165 h 165"/>
              <a:gd name="T38" fmla="*/ 65 w 149"/>
              <a:gd name="T39" fmla="*/ 72 h 165"/>
              <a:gd name="T40" fmla="*/ 74 w 149"/>
              <a:gd name="T41" fmla="*/ 84 h 165"/>
              <a:gd name="T42" fmla="*/ 86 w 149"/>
              <a:gd name="T43" fmla="*/ 62 h 165"/>
              <a:gd name="T44" fmla="*/ 18 w 149"/>
              <a:gd name="T45" fmla="*/ 74 h 165"/>
              <a:gd name="T46" fmla="*/ 0 w 149"/>
              <a:gd name="T47" fmla="*/ 72 h 165"/>
              <a:gd name="T48" fmla="*/ 24 w 149"/>
              <a:gd name="T49" fmla="*/ 43 h 165"/>
              <a:gd name="T50" fmla="*/ 11 w 149"/>
              <a:gd name="T51" fmla="*/ 37 h 165"/>
              <a:gd name="T52" fmla="*/ 46 w 149"/>
              <a:gd name="T53" fmla="*/ 22 h 165"/>
              <a:gd name="T54" fmla="*/ 39 w 149"/>
              <a:gd name="T55" fmla="*/ 11 h 165"/>
              <a:gd name="T56" fmla="*/ 75 w 149"/>
              <a:gd name="T57" fmla="*/ 0 h 165"/>
              <a:gd name="T58" fmla="*/ 76 w 149"/>
              <a:gd name="T59" fmla="*/ 16 h 165"/>
              <a:gd name="T60" fmla="*/ 111 w 149"/>
              <a:gd name="T61" fmla="*/ 11 h 165"/>
              <a:gd name="T62" fmla="*/ 106 w 149"/>
              <a:gd name="T63" fmla="*/ 23 h 165"/>
              <a:gd name="T64" fmla="*/ 139 w 149"/>
              <a:gd name="T65" fmla="*/ 38 h 165"/>
              <a:gd name="T66" fmla="*/ 128 w 149"/>
              <a:gd name="T67" fmla="*/ 43 h 165"/>
              <a:gd name="T68" fmla="*/ 126 w 149"/>
              <a:gd name="T69" fmla="*/ 44 h 165"/>
              <a:gd name="T70" fmla="*/ 149 w 149"/>
              <a:gd name="T71" fmla="*/ 75 h 165"/>
              <a:gd name="T72" fmla="*/ 133 w 149"/>
              <a:gd name="T73" fmla="*/ 74 h 165"/>
              <a:gd name="T74" fmla="*/ 75 w 149"/>
              <a:gd name="T75" fmla="*/ 44 h 165"/>
              <a:gd name="T76" fmla="*/ 48 w 149"/>
              <a:gd name="T77" fmla="*/ 70 h 165"/>
              <a:gd name="T78" fmla="*/ 75 w 149"/>
              <a:gd name="T79" fmla="*/ 96 h 165"/>
              <a:gd name="T80" fmla="*/ 102 w 149"/>
              <a:gd name="T81" fmla="*/ 70 h 165"/>
              <a:gd name="T82" fmla="*/ 75 w 149"/>
              <a:gd name="T83" fmla="*/ 4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65">
                <a:moveTo>
                  <a:pt x="50" y="127"/>
                </a:moveTo>
                <a:cubicBezTo>
                  <a:pt x="51" y="120"/>
                  <a:pt x="48" y="113"/>
                  <a:pt x="39" y="98"/>
                </a:cubicBezTo>
                <a:cubicBezTo>
                  <a:pt x="34" y="91"/>
                  <a:pt x="33" y="82"/>
                  <a:pt x="33" y="74"/>
                </a:cubicBezTo>
                <a:cubicBezTo>
                  <a:pt x="33" y="49"/>
                  <a:pt x="52" y="28"/>
                  <a:pt x="76" y="28"/>
                </a:cubicBezTo>
                <a:cubicBezTo>
                  <a:pt x="101" y="28"/>
                  <a:pt x="119" y="49"/>
                  <a:pt x="119" y="74"/>
                </a:cubicBezTo>
                <a:cubicBezTo>
                  <a:pt x="119" y="82"/>
                  <a:pt x="118" y="91"/>
                  <a:pt x="114" y="98"/>
                </a:cubicBezTo>
                <a:cubicBezTo>
                  <a:pt x="106" y="110"/>
                  <a:pt x="104" y="117"/>
                  <a:pt x="103" y="122"/>
                </a:cubicBezTo>
                <a:moveTo>
                  <a:pt x="90" y="131"/>
                </a:moveTo>
                <a:cubicBezTo>
                  <a:pt x="85" y="133"/>
                  <a:pt x="78" y="134"/>
                  <a:pt x="72" y="135"/>
                </a:cubicBezTo>
                <a:cubicBezTo>
                  <a:pt x="66" y="136"/>
                  <a:pt x="60" y="138"/>
                  <a:pt x="56" y="142"/>
                </a:cubicBezTo>
                <a:cubicBezTo>
                  <a:pt x="54" y="143"/>
                  <a:pt x="53" y="144"/>
                  <a:pt x="53" y="145"/>
                </a:cubicBezTo>
                <a:cubicBezTo>
                  <a:pt x="52" y="147"/>
                  <a:pt x="52" y="149"/>
                  <a:pt x="54" y="150"/>
                </a:cubicBezTo>
                <a:cubicBezTo>
                  <a:pt x="55" y="151"/>
                  <a:pt x="57" y="151"/>
                  <a:pt x="58" y="150"/>
                </a:cubicBezTo>
                <a:cubicBezTo>
                  <a:pt x="70" y="149"/>
                  <a:pt x="81" y="143"/>
                  <a:pt x="93" y="143"/>
                </a:cubicBezTo>
                <a:cubicBezTo>
                  <a:pt x="94" y="143"/>
                  <a:pt x="96" y="143"/>
                  <a:pt x="97" y="144"/>
                </a:cubicBezTo>
                <a:cubicBezTo>
                  <a:pt x="98" y="145"/>
                  <a:pt x="99" y="147"/>
                  <a:pt x="98" y="149"/>
                </a:cubicBezTo>
                <a:cubicBezTo>
                  <a:pt x="98" y="151"/>
                  <a:pt x="96" y="152"/>
                  <a:pt x="95" y="153"/>
                </a:cubicBezTo>
                <a:cubicBezTo>
                  <a:pt x="91" y="157"/>
                  <a:pt x="86" y="158"/>
                  <a:pt x="82" y="160"/>
                </a:cubicBezTo>
                <a:cubicBezTo>
                  <a:pt x="76" y="162"/>
                  <a:pt x="71" y="163"/>
                  <a:pt x="65" y="165"/>
                </a:cubicBezTo>
                <a:moveTo>
                  <a:pt x="65" y="72"/>
                </a:moveTo>
                <a:cubicBezTo>
                  <a:pt x="69" y="76"/>
                  <a:pt x="72" y="79"/>
                  <a:pt x="74" y="84"/>
                </a:cubicBezTo>
                <a:cubicBezTo>
                  <a:pt x="77" y="76"/>
                  <a:pt x="81" y="69"/>
                  <a:pt x="86" y="62"/>
                </a:cubicBezTo>
                <a:moveTo>
                  <a:pt x="18" y="74"/>
                </a:moveTo>
                <a:cubicBezTo>
                  <a:pt x="12" y="74"/>
                  <a:pt x="6" y="71"/>
                  <a:pt x="0" y="72"/>
                </a:cubicBezTo>
                <a:moveTo>
                  <a:pt x="24" y="43"/>
                </a:moveTo>
                <a:cubicBezTo>
                  <a:pt x="21" y="40"/>
                  <a:pt x="16" y="38"/>
                  <a:pt x="11" y="37"/>
                </a:cubicBezTo>
                <a:moveTo>
                  <a:pt x="46" y="22"/>
                </a:moveTo>
                <a:cubicBezTo>
                  <a:pt x="44" y="18"/>
                  <a:pt x="41" y="15"/>
                  <a:pt x="39" y="11"/>
                </a:cubicBezTo>
                <a:moveTo>
                  <a:pt x="75" y="0"/>
                </a:moveTo>
                <a:cubicBezTo>
                  <a:pt x="76" y="5"/>
                  <a:pt x="76" y="10"/>
                  <a:pt x="76" y="16"/>
                </a:cubicBezTo>
                <a:moveTo>
                  <a:pt x="111" y="11"/>
                </a:moveTo>
                <a:cubicBezTo>
                  <a:pt x="109" y="15"/>
                  <a:pt x="107" y="19"/>
                  <a:pt x="106" y="23"/>
                </a:cubicBezTo>
                <a:moveTo>
                  <a:pt x="139" y="38"/>
                </a:moveTo>
                <a:cubicBezTo>
                  <a:pt x="135" y="39"/>
                  <a:pt x="131" y="41"/>
                  <a:pt x="128" y="43"/>
                </a:cubicBezTo>
                <a:cubicBezTo>
                  <a:pt x="128" y="43"/>
                  <a:pt x="127" y="44"/>
                  <a:pt x="126" y="44"/>
                </a:cubicBezTo>
                <a:moveTo>
                  <a:pt x="149" y="75"/>
                </a:moveTo>
                <a:cubicBezTo>
                  <a:pt x="144" y="75"/>
                  <a:pt x="139" y="74"/>
                  <a:pt x="133" y="74"/>
                </a:cubicBezTo>
                <a:moveTo>
                  <a:pt x="75" y="44"/>
                </a:moveTo>
                <a:cubicBezTo>
                  <a:pt x="60" y="44"/>
                  <a:pt x="48" y="56"/>
                  <a:pt x="48" y="70"/>
                </a:cubicBezTo>
                <a:cubicBezTo>
                  <a:pt x="48" y="84"/>
                  <a:pt x="60" y="96"/>
                  <a:pt x="75" y="96"/>
                </a:cubicBezTo>
                <a:cubicBezTo>
                  <a:pt x="90" y="96"/>
                  <a:pt x="102" y="84"/>
                  <a:pt x="102" y="70"/>
                </a:cubicBezTo>
                <a:cubicBezTo>
                  <a:pt x="102" y="56"/>
                  <a:pt x="90" y="44"/>
                  <a:pt x="75" y="44"/>
                </a:cubicBezTo>
                <a:close/>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1" name="Freeform 26"/>
          <p:cNvSpPr>
            <a:spLocks noEditPoints="1"/>
          </p:cNvSpPr>
          <p:nvPr/>
        </p:nvSpPr>
        <p:spPr bwMode="auto">
          <a:xfrm>
            <a:off x="9432862" y="3406166"/>
            <a:ext cx="695325" cy="568325"/>
          </a:xfrm>
          <a:custGeom>
            <a:avLst/>
            <a:gdLst>
              <a:gd name="T0" fmla="*/ 0 w 182"/>
              <a:gd name="T1" fmla="*/ 147 h 149"/>
              <a:gd name="T2" fmla="*/ 182 w 182"/>
              <a:gd name="T3" fmla="*/ 149 h 149"/>
              <a:gd name="T4" fmla="*/ 47 w 182"/>
              <a:gd name="T5" fmla="*/ 146 h 149"/>
              <a:gd name="T6" fmla="*/ 45 w 182"/>
              <a:gd name="T7" fmla="*/ 110 h 149"/>
              <a:gd name="T8" fmla="*/ 20 w 182"/>
              <a:gd name="T9" fmla="*/ 110 h 149"/>
              <a:gd name="T10" fmla="*/ 20 w 182"/>
              <a:gd name="T11" fmla="*/ 147 h 149"/>
              <a:gd name="T12" fmla="*/ 83 w 182"/>
              <a:gd name="T13" fmla="*/ 146 h 149"/>
              <a:gd name="T14" fmla="*/ 83 w 182"/>
              <a:gd name="T15" fmla="*/ 71 h 149"/>
              <a:gd name="T16" fmla="*/ 58 w 182"/>
              <a:gd name="T17" fmla="*/ 72 h 149"/>
              <a:gd name="T18" fmla="*/ 59 w 182"/>
              <a:gd name="T19" fmla="*/ 146 h 149"/>
              <a:gd name="T20" fmla="*/ 123 w 182"/>
              <a:gd name="T21" fmla="*/ 147 h 149"/>
              <a:gd name="T22" fmla="*/ 122 w 182"/>
              <a:gd name="T23" fmla="*/ 89 h 149"/>
              <a:gd name="T24" fmla="*/ 98 w 182"/>
              <a:gd name="T25" fmla="*/ 88 h 149"/>
              <a:gd name="T26" fmla="*/ 98 w 182"/>
              <a:gd name="T27" fmla="*/ 146 h 149"/>
              <a:gd name="T28" fmla="*/ 161 w 182"/>
              <a:gd name="T29" fmla="*/ 148 h 149"/>
              <a:gd name="T30" fmla="*/ 160 w 182"/>
              <a:gd name="T31" fmla="*/ 49 h 149"/>
              <a:gd name="T32" fmla="*/ 136 w 182"/>
              <a:gd name="T33" fmla="*/ 49 h 149"/>
              <a:gd name="T34" fmla="*/ 136 w 182"/>
              <a:gd name="T35" fmla="*/ 147 h 149"/>
              <a:gd name="T36" fmla="*/ 36 w 182"/>
              <a:gd name="T37" fmla="*/ 67 h 149"/>
              <a:gd name="T38" fmla="*/ 28 w 182"/>
              <a:gd name="T39" fmla="*/ 66 h 149"/>
              <a:gd name="T40" fmla="*/ 25 w 182"/>
              <a:gd name="T41" fmla="*/ 73 h 149"/>
              <a:gd name="T42" fmla="*/ 29 w 182"/>
              <a:gd name="T43" fmla="*/ 80 h 149"/>
              <a:gd name="T44" fmla="*/ 34 w 182"/>
              <a:gd name="T45" fmla="*/ 81 h 149"/>
              <a:gd name="T46" fmla="*/ 38 w 182"/>
              <a:gd name="T47" fmla="*/ 79 h 149"/>
              <a:gd name="T48" fmla="*/ 40 w 182"/>
              <a:gd name="T49" fmla="*/ 74 h 149"/>
              <a:gd name="T50" fmla="*/ 36 w 182"/>
              <a:gd name="T51" fmla="*/ 67 h 149"/>
              <a:gd name="T52" fmla="*/ 64 w 182"/>
              <a:gd name="T53" fmla="*/ 38 h 149"/>
              <a:gd name="T54" fmla="*/ 68 w 182"/>
              <a:gd name="T55" fmla="*/ 44 h 149"/>
              <a:gd name="T56" fmla="*/ 75 w 182"/>
              <a:gd name="T57" fmla="*/ 45 h 149"/>
              <a:gd name="T58" fmla="*/ 78 w 182"/>
              <a:gd name="T59" fmla="*/ 42 h 149"/>
              <a:gd name="T60" fmla="*/ 78 w 182"/>
              <a:gd name="T61" fmla="*/ 38 h 149"/>
              <a:gd name="T62" fmla="*/ 76 w 182"/>
              <a:gd name="T63" fmla="*/ 34 h 149"/>
              <a:gd name="T64" fmla="*/ 73 w 182"/>
              <a:gd name="T65" fmla="*/ 31 h 149"/>
              <a:gd name="T66" fmla="*/ 71 w 182"/>
              <a:gd name="T67" fmla="*/ 30 h 149"/>
              <a:gd name="T68" fmla="*/ 64 w 182"/>
              <a:gd name="T69" fmla="*/ 38 h 149"/>
              <a:gd name="T70" fmla="*/ 115 w 182"/>
              <a:gd name="T71" fmla="*/ 60 h 149"/>
              <a:gd name="T72" fmla="*/ 116 w 182"/>
              <a:gd name="T73" fmla="*/ 54 h 149"/>
              <a:gd name="T74" fmla="*/ 114 w 182"/>
              <a:gd name="T75" fmla="*/ 49 h 149"/>
              <a:gd name="T76" fmla="*/ 109 w 182"/>
              <a:gd name="T77" fmla="*/ 48 h 149"/>
              <a:gd name="T78" fmla="*/ 103 w 182"/>
              <a:gd name="T79" fmla="*/ 49 h 149"/>
              <a:gd name="T80" fmla="*/ 101 w 182"/>
              <a:gd name="T81" fmla="*/ 52 h 149"/>
              <a:gd name="T82" fmla="*/ 102 w 182"/>
              <a:gd name="T83" fmla="*/ 60 h 149"/>
              <a:gd name="T84" fmla="*/ 109 w 182"/>
              <a:gd name="T85" fmla="*/ 64 h 149"/>
              <a:gd name="T86" fmla="*/ 115 w 182"/>
              <a:gd name="T87" fmla="*/ 60 h 149"/>
              <a:gd name="T88" fmla="*/ 141 w 182"/>
              <a:gd name="T89" fmla="*/ 14 h 149"/>
              <a:gd name="T90" fmla="*/ 149 w 182"/>
              <a:gd name="T91" fmla="*/ 19 h 149"/>
              <a:gd name="T92" fmla="*/ 152 w 182"/>
              <a:gd name="T93" fmla="*/ 4 h 149"/>
              <a:gd name="T94" fmla="*/ 141 w 182"/>
              <a:gd name="T95" fmla="*/ 14 h 149"/>
              <a:gd name="T96" fmla="*/ 66 w 182"/>
              <a:gd name="T97" fmla="*/ 43 h 149"/>
              <a:gd name="T98" fmla="*/ 38 w 182"/>
              <a:gd name="T99" fmla="*/ 69 h 149"/>
              <a:gd name="T100" fmla="*/ 79 w 182"/>
              <a:gd name="T101" fmla="*/ 41 h 149"/>
              <a:gd name="T102" fmla="*/ 101 w 182"/>
              <a:gd name="T103" fmla="*/ 52 h 149"/>
              <a:gd name="T104" fmla="*/ 144 w 182"/>
              <a:gd name="T105" fmla="*/ 18 h 149"/>
              <a:gd name="T106" fmla="*/ 128 w 182"/>
              <a:gd name="T107" fmla="*/ 36 h 149"/>
              <a:gd name="T108" fmla="*/ 115 w 182"/>
              <a:gd name="T109" fmla="*/ 5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149">
                <a:moveTo>
                  <a:pt x="0" y="147"/>
                </a:moveTo>
                <a:cubicBezTo>
                  <a:pt x="61" y="145"/>
                  <a:pt x="122" y="146"/>
                  <a:pt x="182" y="149"/>
                </a:cubicBezTo>
                <a:moveTo>
                  <a:pt x="47" y="146"/>
                </a:moveTo>
                <a:cubicBezTo>
                  <a:pt x="45" y="134"/>
                  <a:pt x="45" y="122"/>
                  <a:pt x="45" y="110"/>
                </a:cubicBezTo>
                <a:cubicBezTo>
                  <a:pt x="37" y="110"/>
                  <a:pt x="28" y="110"/>
                  <a:pt x="20" y="110"/>
                </a:cubicBezTo>
                <a:cubicBezTo>
                  <a:pt x="20" y="122"/>
                  <a:pt x="20" y="134"/>
                  <a:pt x="20" y="147"/>
                </a:cubicBezTo>
                <a:moveTo>
                  <a:pt x="83" y="146"/>
                </a:moveTo>
                <a:cubicBezTo>
                  <a:pt x="84" y="121"/>
                  <a:pt x="84" y="96"/>
                  <a:pt x="83" y="71"/>
                </a:cubicBezTo>
                <a:cubicBezTo>
                  <a:pt x="75" y="73"/>
                  <a:pt x="66" y="73"/>
                  <a:pt x="58" y="72"/>
                </a:cubicBezTo>
                <a:cubicBezTo>
                  <a:pt x="58" y="97"/>
                  <a:pt x="59" y="122"/>
                  <a:pt x="59" y="146"/>
                </a:cubicBezTo>
                <a:moveTo>
                  <a:pt x="123" y="147"/>
                </a:moveTo>
                <a:cubicBezTo>
                  <a:pt x="121" y="127"/>
                  <a:pt x="121" y="108"/>
                  <a:pt x="122" y="89"/>
                </a:cubicBezTo>
                <a:cubicBezTo>
                  <a:pt x="114" y="88"/>
                  <a:pt x="106" y="88"/>
                  <a:pt x="98" y="88"/>
                </a:cubicBezTo>
                <a:cubicBezTo>
                  <a:pt x="98" y="107"/>
                  <a:pt x="98" y="127"/>
                  <a:pt x="98" y="146"/>
                </a:cubicBezTo>
                <a:moveTo>
                  <a:pt x="161" y="148"/>
                </a:moveTo>
                <a:cubicBezTo>
                  <a:pt x="161" y="115"/>
                  <a:pt x="161" y="82"/>
                  <a:pt x="160" y="49"/>
                </a:cubicBezTo>
                <a:cubicBezTo>
                  <a:pt x="152" y="48"/>
                  <a:pt x="144" y="48"/>
                  <a:pt x="136" y="49"/>
                </a:cubicBezTo>
                <a:cubicBezTo>
                  <a:pt x="136" y="82"/>
                  <a:pt x="136" y="115"/>
                  <a:pt x="136" y="147"/>
                </a:cubicBezTo>
                <a:moveTo>
                  <a:pt x="36" y="67"/>
                </a:moveTo>
                <a:cubicBezTo>
                  <a:pt x="34" y="65"/>
                  <a:pt x="31" y="65"/>
                  <a:pt x="28" y="66"/>
                </a:cubicBezTo>
                <a:cubicBezTo>
                  <a:pt x="26" y="67"/>
                  <a:pt x="25" y="70"/>
                  <a:pt x="25" y="73"/>
                </a:cubicBezTo>
                <a:cubicBezTo>
                  <a:pt x="25" y="76"/>
                  <a:pt x="27" y="78"/>
                  <a:pt x="29" y="80"/>
                </a:cubicBezTo>
                <a:cubicBezTo>
                  <a:pt x="31" y="80"/>
                  <a:pt x="32" y="81"/>
                  <a:pt x="34" y="81"/>
                </a:cubicBezTo>
                <a:cubicBezTo>
                  <a:pt x="35" y="81"/>
                  <a:pt x="37" y="80"/>
                  <a:pt x="38" y="79"/>
                </a:cubicBezTo>
                <a:cubicBezTo>
                  <a:pt x="39" y="78"/>
                  <a:pt x="40" y="76"/>
                  <a:pt x="40" y="74"/>
                </a:cubicBezTo>
                <a:cubicBezTo>
                  <a:pt x="40" y="71"/>
                  <a:pt x="39" y="68"/>
                  <a:pt x="36" y="67"/>
                </a:cubicBezTo>
                <a:close/>
                <a:moveTo>
                  <a:pt x="64" y="38"/>
                </a:moveTo>
                <a:cubicBezTo>
                  <a:pt x="64" y="40"/>
                  <a:pt x="66" y="43"/>
                  <a:pt x="68" y="44"/>
                </a:cubicBezTo>
                <a:cubicBezTo>
                  <a:pt x="70" y="45"/>
                  <a:pt x="73" y="46"/>
                  <a:pt x="75" y="45"/>
                </a:cubicBezTo>
                <a:cubicBezTo>
                  <a:pt x="76" y="44"/>
                  <a:pt x="78" y="43"/>
                  <a:pt x="78" y="42"/>
                </a:cubicBezTo>
                <a:cubicBezTo>
                  <a:pt x="79" y="41"/>
                  <a:pt x="79" y="39"/>
                  <a:pt x="78" y="38"/>
                </a:cubicBezTo>
                <a:cubicBezTo>
                  <a:pt x="78" y="36"/>
                  <a:pt x="77" y="35"/>
                  <a:pt x="76" y="34"/>
                </a:cubicBezTo>
                <a:cubicBezTo>
                  <a:pt x="75" y="32"/>
                  <a:pt x="74" y="31"/>
                  <a:pt x="73" y="31"/>
                </a:cubicBezTo>
                <a:cubicBezTo>
                  <a:pt x="72" y="30"/>
                  <a:pt x="71" y="30"/>
                  <a:pt x="71" y="30"/>
                </a:cubicBezTo>
                <a:cubicBezTo>
                  <a:pt x="67" y="31"/>
                  <a:pt x="64" y="34"/>
                  <a:pt x="64" y="38"/>
                </a:cubicBezTo>
                <a:close/>
                <a:moveTo>
                  <a:pt x="115" y="60"/>
                </a:moveTo>
                <a:cubicBezTo>
                  <a:pt x="116" y="58"/>
                  <a:pt x="116" y="56"/>
                  <a:pt x="116" y="54"/>
                </a:cubicBezTo>
                <a:cubicBezTo>
                  <a:pt x="115" y="52"/>
                  <a:pt x="115" y="50"/>
                  <a:pt x="114" y="49"/>
                </a:cubicBezTo>
                <a:cubicBezTo>
                  <a:pt x="112" y="48"/>
                  <a:pt x="111" y="48"/>
                  <a:pt x="109" y="48"/>
                </a:cubicBezTo>
                <a:cubicBezTo>
                  <a:pt x="107" y="47"/>
                  <a:pt x="105" y="47"/>
                  <a:pt x="103" y="49"/>
                </a:cubicBezTo>
                <a:cubicBezTo>
                  <a:pt x="102" y="49"/>
                  <a:pt x="102" y="50"/>
                  <a:pt x="101" y="52"/>
                </a:cubicBezTo>
                <a:cubicBezTo>
                  <a:pt x="100" y="54"/>
                  <a:pt x="100" y="57"/>
                  <a:pt x="102" y="60"/>
                </a:cubicBezTo>
                <a:cubicBezTo>
                  <a:pt x="103" y="62"/>
                  <a:pt x="106" y="64"/>
                  <a:pt x="109" y="64"/>
                </a:cubicBezTo>
                <a:cubicBezTo>
                  <a:pt x="111" y="64"/>
                  <a:pt x="114" y="62"/>
                  <a:pt x="115" y="60"/>
                </a:cubicBezTo>
                <a:close/>
                <a:moveTo>
                  <a:pt x="141" y="14"/>
                </a:moveTo>
                <a:cubicBezTo>
                  <a:pt x="142" y="17"/>
                  <a:pt x="146" y="19"/>
                  <a:pt x="149" y="19"/>
                </a:cubicBezTo>
                <a:cubicBezTo>
                  <a:pt x="157" y="19"/>
                  <a:pt x="157" y="7"/>
                  <a:pt x="152" y="4"/>
                </a:cubicBezTo>
                <a:cubicBezTo>
                  <a:pt x="145" y="0"/>
                  <a:pt x="138" y="8"/>
                  <a:pt x="141" y="14"/>
                </a:cubicBezTo>
                <a:close/>
                <a:moveTo>
                  <a:pt x="66" y="43"/>
                </a:moveTo>
                <a:cubicBezTo>
                  <a:pt x="56" y="51"/>
                  <a:pt x="47" y="60"/>
                  <a:pt x="38" y="69"/>
                </a:cubicBezTo>
                <a:moveTo>
                  <a:pt x="79" y="41"/>
                </a:moveTo>
                <a:cubicBezTo>
                  <a:pt x="87" y="45"/>
                  <a:pt x="93" y="48"/>
                  <a:pt x="101" y="52"/>
                </a:cubicBezTo>
                <a:moveTo>
                  <a:pt x="144" y="18"/>
                </a:moveTo>
                <a:cubicBezTo>
                  <a:pt x="139" y="24"/>
                  <a:pt x="133" y="30"/>
                  <a:pt x="128" y="36"/>
                </a:cubicBezTo>
                <a:cubicBezTo>
                  <a:pt x="124" y="41"/>
                  <a:pt x="119" y="46"/>
                  <a:pt x="115" y="51"/>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2" name="Freeform 27"/>
          <p:cNvSpPr>
            <a:spLocks noEditPoints="1"/>
          </p:cNvSpPr>
          <p:nvPr/>
        </p:nvSpPr>
        <p:spPr bwMode="auto">
          <a:xfrm>
            <a:off x="1731900" y="3533165"/>
            <a:ext cx="873125" cy="484188"/>
          </a:xfrm>
          <a:custGeom>
            <a:avLst/>
            <a:gdLst>
              <a:gd name="T0" fmla="*/ 174 w 229"/>
              <a:gd name="T1" fmla="*/ 51 h 127"/>
              <a:gd name="T2" fmla="*/ 177 w 229"/>
              <a:gd name="T3" fmla="*/ 80 h 127"/>
              <a:gd name="T4" fmla="*/ 161 w 229"/>
              <a:gd name="T5" fmla="*/ 88 h 127"/>
              <a:gd name="T6" fmla="*/ 130 w 229"/>
              <a:gd name="T7" fmla="*/ 64 h 127"/>
              <a:gd name="T8" fmla="*/ 88 w 229"/>
              <a:gd name="T9" fmla="*/ 65 h 127"/>
              <a:gd name="T10" fmla="*/ 86 w 229"/>
              <a:gd name="T11" fmla="*/ 44 h 127"/>
              <a:gd name="T12" fmla="*/ 161 w 229"/>
              <a:gd name="T13" fmla="*/ 29 h 127"/>
              <a:gd name="T14" fmla="*/ 57 w 229"/>
              <a:gd name="T15" fmla="*/ 104 h 127"/>
              <a:gd name="T16" fmla="*/ 74 w 229"/>
              <a:gd name="T17" fmla="*/ 86 h 127"/>
              <a:gd name="T18" fmla="*/ 54 w 229"/>
              <a:gd name="T19" fmla="*/ 92 h 127"/>
              <a:gd name="T20" fmla="*/ 65 w 229"/>
              <a:gd name="T21" fmla="*/ 100 h 127"/>
              <a:gd name="T22" fmla="*/ 69 w 229"/>
              <a:gd name="T23" fmla="*/ 115 h 127"/>
              <a:gd name="T24" fmla="*/ 90 w 229"/>
              <a:gd name="T25" fmla="*/ 91 h 127"/>
              <a:gd name="T26" fmla="*/ 75 w 229"/>
              <a:gd name="T27" fmla="*/ 90 h 127"/>
              <a:gd name="T28" fmla="*/ 99 w 229"/>
              <a:gd name="T29" fmla="*/ 93 h 127"/>
              <a:gd name="T30" fmla="*/ 77 w 229"/>
              <a:gd name="T31" fmla="*/ 120 h 127"/>
              <a:gd name="T32" fmla="*/ 99 w 229"/>
              <a:gd name="T33" fmla="*/ 93 h 127"/>
              <a:gd name="T34" fmla="*/ 87 w 229"/>
              <a:gd name="T35" fmla="*/ 123 h 127"/>
              <a:gd name="T36" fmla="*/ 107 w 229"/>
              <a:gd name="T37" fmla="*/ 115 h 127"/>
              <a:gd name="T38" fmla="*/ 89 w 229"/>
              <a:gd name="T39" fmla="*/ 116 h 127"/>
              <a:gd name="T40" fmla="*/ 87 w 229"/>
              <a:gd name="T41" fmla="*/ 34 h 127"/>
              <a:gd name="T42" fmla="*/ 71 w 229"/>
              <a:gd name="T43" fmla="*/ 35 h 127"/>
              <a:gd name="T44" fmla="*/ 52 w 229"/>
              <a:gd name="T45" fmla="*/ 61 h 127"/>
              <a:gd name="T46" fmla="*/ 54 w 229"/>
              <a:gd name="T47" fmla="*/ 92 h 127"/>
              <a:gd name="T48" fmla="*/ 118 w 229"/>
              <a:gd name="T49" fmla="*/ 125 h 127"/>
              <a:gd name="T50" fmla="*/ 118 w 229"/>
              <a:gd name="T51" fmla="*/ 116 h 127"/>
              <a:gd name="T52" fmla="*/ 139 w 229"/>
              <a:gd name="T53" fmla="*/ 114 h 127"/>
              <a:gd name="T54" fmla="*/ 151 w 229"/>
              <a:gd name="T55" fmla="*/ 114 h 127"/>
              <a:gd name="T56" fmla="*/ 162 w 229"/>
              <a:gd name="T57" fmla="*/ 105 h 127"/>
              <a:gd name="T58" fmla="*/ 0 w 229"/>
              <a:gd name="T59" fmla="*/ 57 h 127"/>
              <a:gd name="T60" fmla="*/ 28 w 229"/>
              <a:gd name="T61" fmla="*/ 79 h 127"/>
              <a:gd name="T62" fmla="*/ 37 w 229"/>
              <a:gd name="T63" fmla="*/ 79 h 127"/>
              <a:gd name="T64" fmla="*/ 77 w 229"/>
              <a:gd name="T65" fmla="*/ 23 h 127"/>
              <a:gd name="T66" fmla="*/ 58 w 229"/>
              <a:gd name="T67" fmla="*/ 7 h 127"/>
              <a:gd name="T68" fmla="*/ 195 w 229"/>
              <a:gd name="T69" fmla="*/ 1 h 127"/>
              <a:gd name="T70" fmla="*/ 161 w 229"/>
              <a:gd name="T71" fmla="*/ 29 h 127"/>
              <a:gd name="T72" fmla="*/ 190 w 229"/>
              <a:gd name="T73" fmla="*/ 77 h 127"/>
              <a:gd name="T74" fmla="*/ 195 w 229"/>
              <a:gd name="T75" fmla="*/ 77 h 127"/>
              <a:gd name="T76" fmla="*/ 229 w 229"/>
              <a:gd name="T77" fmla="*/ 6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27">
                <a:moveTo>
                  <a:pt x="161" y="28"/>
                </a:moveTo>
                <a:cubicBezTo>
                  <a:pt x="166" y="35"/>
                  <a:pt x="170" y="43"/>
                  <a:pt x="174" y="51"/>
                </a:cubicBezTo>
                <a:cubicBezTo>
                  <a:pt x="179" y="58"/>
                  <a:pt x="183" y="66"/>
                  <a:pt x="187" y="73"/>
                </a:cubicBezTo>
                <a:cubicBezTo>
                  <a:pt x="184" y="75"/>
                  <a:pt x="180" y="77"/>
                  <a:pt x="177" y="80"/>
                </a:cubicBezTo>
                <a:cubicBezTo>
                  <a:pt x="174" y="83"/>
                  <a:pt x="173" y="86"/>
                  <a:pt x="170" y="89"/>
                </a:cubicBezTo>
                <a:cubicBezTo>
                  <a:pt x="168" y="93"/>
                  <a:pt x="164" y="90"/>
                  <a:pt x="161" y="88"/>
                </a:cubicBezTo>
                <a:cubicBezTo>
                  <a:pt x="157" y="85"/>
                  <a:pt x="154" y="82"/>
                  <a:pt x="150" y="79"/>
                </a:cubicBezTo>
                <a:cubicBezTo>
                  <a:pt x="143" y="74"/>
                  <a:pt x="137" y="68"/>
                  <a:pt x="130" y="64"/>
                </a:cubicBezTo>
                <a:cubicBezTo>
                  <a:pt x="124" y="60"/>
                  <a:pt x="117" y="55"/>
                  <a:pt x="109" y="56"/>
                </a:cubicBezTo>
                <a:cubicBezTo>
                  <a:pt x="101" y="58"/>
                  <a:pt x="95" y="64"/>
                  <a:pt x="88" y="65"/>
                </a:cubicBezTo>
                <a:cubicBezTo>
                  <a:pt x="82" y="67"/>
                  <a:pt x="73" y="65"/>
                  <a:pt x="72" y="58"/>
                </a:cubicBezTo>
                <a:cubicBezTo>
                  <a:pt x="71" y="51"/>
                  <a:pt x="81" y="47"/>
                  <a:pt x="86" y="44"/>
                </a:cubicBezTo>
                <a:cubicBezTo>
                  <a:pt x="94" y="40"/>
                  <a:pt x="102" y="36"/>
                  <a:pt x="110" y="34"/>
                </a:cubicBezTo>
                <a:cubicBezTo>
                  <a:pt x="126" y="29"/>
                  <a:pt x="144" y="23"/>
                  <a:pt x="161" y="29"/>
                </a:cubicBezTo>
                <a:cubicBezTo>
                  <a:pt x="161" y="28"/>
                  <a:pt x="161" y="28"/>
                  <a:pt x="161" y="28"/>
                </a:cubicBezTo>
                <a:close/>
                <a:moveTo>
                  <a:pt x="57" y="104"/>
                </a:moveTo>
                <a:cubicBezTo>
                  <a:pt x="63" y="105"/>
                  <a:pt x="68" y="98"/>
                  <a:pt x="71" y="94"/>
                </a:cubicBezTo>
                <a:cubicBezTo>
                  <a:pt x="73" y="92"/>
                  <a:pt x="75" y="89"/>
                  <a:pt x="74" y="86"/>
                </a:cubicBezTo>
                <a:cubicBezTo>
                  <a:pt x="73" y="83"/>
                  <a:pt x="70" y="82"/>
                  <a:pt x="67" y="82"/>
                </a:cubicBezTo>
                <a:cubicBezTo>
                  <a:pt x="63" y="82"/>
                  <a:pt x="57" y="88"/>
                  <a:pt x="54" y="92"/>
                </a:cubicBezTo>
                <a:cubicBezTo>
                  <a:pt x="51" y="96"/>
                  <a:pt x="51" y="103"/>
                  <a:pt x="57" y="104"/>
                </a:cubicBezTo>
                <a:close/>
                <a:moveTo>
                  <a:pt x="65" y="100"/>
                </a:moveTo>
                <a:cubicBezTo>
                  <a:pt x="63" y="103"/>
                  <a:pt x="60" y="106"/>
                  <a:pt x="61" y="110"/>
                </a:cubicBezTo>
                <a:cubicBezTo>
                  <a:pt x="62" y="113"/>
                  <a:pt x="65" y="116"/>
                  <a:pt x="69" y="115"/>
                </a:cubicBezTo>
                <a:cubicBezTo>
                  <a:pt x="76" y="114"/>
                  <a:pt x="81" y="105"/>
                  <a:pt x="85" y="100"/>
                </a:cubicBezTo>
                <a:cubicBezTo>
                  <a:pt x="88" y="98"/>
                  <a:pt x="90" y="94"/>
                  <a:pt x="90" y="91"/>
                </a:cubicBezTo>
                <a:cubicBezTo>
                  <a:pt x="90" y="87"/>
                  <a:pt x="87" y="85"/>
                  <a:pt x="84" y="85"/>
                </a:cubicBezTo>
                <a:cubicBezTo>
                  <a:pt x="80" y="85"/>
                  <a:pt x="78" y="87"/>
                  <a:pt x="75" y="90"/>
                </a:cubicBezTo>
                <a:cubicBezTo>
                  <a:pt x="72" y="93"/>
                  <a:pt x="69" y="96"/>
                  <a:pt x="65" y="100"/>
                </a:cubicBezTo>
                <a:close/>
                <a:moveTo>
                  <a:pt x="99" y="93"/>
                </a:moveTo>
                <a:cubicBezTo>
                  <a:pt x="92" y="89"/>
                  <a:pt x="86" y="98"/>
                  <a:pt x="82" y="102"/>
                </a:cubicBezTo>
                <a:cubicBezTo>
                  <a:pt x="79" y="106"/>
                  <a:pt x="69" y="115"/>
                  <a:pt x="77" y="120"/>
                </a:cubicBezTo>
                <a:cubicBezTo>
                  <a:pt x="83" y="124"/>
                  <a:pt x="90" y="114"/>
                  <a:pt x="94" y="110"/>
                </a:cubicBezTo>
                <a:cubicBezTo>
                  <a:pt x="97" y="106"/>
                  <a:pt x="105" y="98"/>
                  <a:pt x="99" y="93"/>
                </a:cubicBezTo>
                <a:close/>
                <a:moveTo>
                  <a:pt x="89" y="116"/>
                </a:moveTo>
                <a:cubicBezTo>
                  <a:pt x="87" y="118"/>
                  <a:pt x="85" y="120"/>
                  <a:pt x="87" y="123"/>
                </a:cubicBezTo>
                <a:cubicBezTo>
                  <a:pt x="88" y="126"/>
                  <a:pt x="90" y="127"/>
                  <a:pt x="93" y="126"/>
                </a:cubicBezTo>
                <a:cubicBezTo>
                  <a:pt x="99" y="125"/>
                  <a:pt x="104" y="120"/>
                  <a:pt x="107" y="115"/>
                </a:cubicBezTo>
                <a:cubicBezTo>
                  <a:pt x="110" y="110"/>
                  <a:pt x="108" y="103"/>
                  <a:pt x="101" y="104"/>
                </a:cubicBezTo>
                <a:cubicBezTo>
                  <a:pt x="96" y="105"/>
                  <a:pt x="92" y="111"/>
                  <a:pt x="89" y="116"/>
                </a:cubicBezTo>
                <a:close/>
                <a:moveTo>
                  <a:pt x="97" y="39"/>
                </a:moveTo>
                <a:cubicBezTo>
                  <a:pt x="94" y="37"/>
                  <a:pt x="91" y="35"/>
                  <a:pt x="87" y="34"/>
                </a:cubicBezTo>
                <a:cubicBezTo>
                  <a:pt x="84" y="32"/>
                  <a:pt x="80" y="30"/>
                  <a:pt x="77" y="30"/>
                </a:cubicBezTo>
                <a:cubicBezTo>
                  <a:pt x="74" y="31"/>
                  <a:pt x="73" y="33"/>
                  <a:pt x="71" y="35"/>
                </a:cubicBezTo>
                <a:cubicBezTo>
                  <a:pt x="69" y="38"/>
                  <a:pt x="67" y="41"/>
                  <a:pt x="65" y="44"/>
                </a:cubicBezTo>
                <a:cubicBezTo>
                  <a:pt x="61" y="50"/>
                  <a:pt x="56" y="55"/>
                  <a:pt x="52" y="61"/>
                </a:cubicBezTo>
                <a:cubicBezTo>
                  <a:pt x="47" y="67"/>
                  <a:pt x="42" y="73"/>
                  <a:pt x="37" y="79"/>
                </a:cubicBezTo>
                <a:cubicBezTo>
                  <a:pt x="43" y="84"/>
                  <a:pt x="48" y="88"/>
                  <a:pt x="54" y="92"/>
                </a:cubicBezTo>
                <a:moveTo>
                  <a:pt x="101" y="121"/>
                </a:moveTo>
                <a:cubicBezTo>
                  <a:pt x="106" y="125"/>
                  <a:pt x="113" y="126"/>
                  <a:pt x="118" y="125"/>
                </a:cubicBezTo>
                <a:cubicBezTo>
                  <a:pt x="120" y="124"/>
                  <a:pt x="123" y="124"/>
                  <a:pt x="123" y="121"/>
                </a:cubicBezTo>
                <a:cubicBezTo>
                  <a:pt x="122" y="119"/>
                  <a:pt x="119" y="118"/>
                  <a:pt x="118" y="116"/>
                </a:cubicBezTo>
                <a:cubicBezTo>
                  <a:pt x="123" y="121"/>
                  <a:pt x="129" y="127"/>
                  <a:pt x="136" y="123"/>
                </a:cubicBezTo>
                <a:cubicBezTo>
                  <a:pt x="139" y="121"/>
                  <a:pt x="140" y="117"/>
                  <a:pt x="139" y="114"/>
                </a:cubicBezTo>
                <a:cubicBezTo>
                  <a:pt x="138" y="111"/>
                  <a:pt x="134" y="109"/>
                  <a:pt x="131" y="106"/>
                </a:cubicBezTo>
                <a:cubicBezTo>
                  <a:pt x="136" y="111"/>
                  <a:pt x="143" y="119"/>
                  <a:pt x="151" y="114"/>
                </a:cubicBezTo>
                <a:cubicBezTo>
                  <a:pt x="159" y="109"/>
                  <a:pt x="151" y="101"/>
                  <a:pt x="146" y="97"/>
                </a:cubicBezTo>
                <a:cubicBezTo>
                  <a:pt x="150" y="101"/>
                  <a:pt x="155" y="107"/>
                  <a:pt x="162" y="105"/>
                </a:cubicBezTo>
                <a:cubicBezTo>
                  <a:pt x="169" y="104"/>
                  <a:pt x="170" y="96"/>
                  <a:pt x="166" y="91"/>
                </a:cubicBezTo>
                <a:moveTo>
                  <a:pt x="0" y="57"/>
                </a:moveTo>
                <a:cubicBezTo>
                  <a:pt x="6" y="62"/>
                  <a:pt x="13" y="67"/>
                  <a:pt x="19" y="72"/>
                </a:cubicBezTo>
                <a:cubicBezTo>
                  <a:pt x="22" y="74"/>
                  <a:pt x="25" y="76"/>
                  <a:pt x="28" y="79"/>
                </a:cubicBezTo>
                <a:cubicBezTo>
                  <a:pt x="29" y="80"/>
                  <a:pt x="31" y="82"/>
                  <a:pt x="33" y="83"/>
                </a:cubicBezTo>
                <a:cubicBezTo>
                  <a:pt x="34" y="83"/>
                  <a:pt x="36" y="81"/>
                  <a:pt x="37" y="79"/>
                </a:cubicBezTo>
                <a:moveTo>
                  <a:pt x="74" y="31"/>
                </a:moveTo>
                <a:cubicBezTo>
                  <a:pt x="77" y="29"/>
                  <a:pt x="81" y="26"/>
                  <a:pt x="77" y="23"/>
                </a:cubicBezTo>
                <a:cubicBezTo>
                  <a:pt x="74" y="21"/>
                  <a:pt x="71" y="18"/>
                  <a:pt x="68" y="16"/>
                </a:cubicBezTo>
                <a:cubicBezTo>
                  <a:pt x="64" y="13"/>
                  <a:pt x="61" y="10"/>
                  <a:pt x="58" y="7"/>
                </a:cubicBezTo>
                <a:cubicBezTo>
                  <a:pt x="54" y="4"/>
                  <a:pt x="50" y="2"/>
                  <a:pt x="47" y="0"/>
                </a:cubicBezTo>
                <a:moveTo>
                  <a:pt x="195" y="1"/>
                </a:moveTo>
                <a:cubicBezTo>
                  <a:pt x="182" y="7"/>
                  <a:pt x="169" y="14"/>
                  <a:pt x="156" y="20"/>
                </a:cubicBezTo>
                <a:cubicBezTo>
                  <a:pt x="158" y="23"/>
                  <a:pt x="159" y="26"/>
                  <a:pt x="161" y="29"/>
                </a:cubicBezTo>
                <a:moveTo>
                  <a:pt x="187" y="72"/>
                </a:moveTo>
                <a:cubicBezTo>
                  <a:pt x="188" y="73"/>
                  <a:pt x="189" y="75"/>
                  <a:pt x="190" y="77"/>
                </a:cubicBezTo>
                <a:cubicBezTo>
                  <a:pt x="191" y="78"/>
                  <a:pt x="190" y="78"/>
                  <a:pt x="191" y="78"/>
                </a:cubicBezTo>
                <a:cubicBezTo>
                  <a:pt x="192" y="78"/>
                  <a:pt x="194" y="77"/>
                  <a:pt x="195" y="77"/>
                </a:cubicBezTo>
                <a:cubicBezTo>
                  <a:pt x="199" y="75"/>
                  <a:pt x="202" y="73"/>
                  <a:pt x="206" y="72"/>
                </a:cubicBezTo>
                <a:cubicBezTo>
                  <a:pt x="214" y="68"/>
                  <a:pt x="222" y="65"/>
                  <a:pt x="229" y="61"/>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3" name="Freeform 28"/>
          <p:cNvSpPr>
            <a:spLocks noEditPoints="1"/>
          </p:cNvSpPr>
          <p:nvPr/>
        </p:nvSpPr>
        <p:spPr bwMode="auto">
          <a:xfrm>
            <a:off x="6921437" y="3425215"/>
            <a:ext cx="671513" cy="549275"/>
          </a:xfrm>
          <a:custGeom>
            <a:avLst/>
            <a:gdLst>
              <a:gd name="T0" fmla="*/ 77 w 176"/>
              <a:gd name="T1" fmla="*/ 23 h 144"/>
              <a:gd name="T2" fmla="*/ 74 w 176"/>
              <a:gd name="T3" fmla="*/ 20 h 144"/>
              <a:gd name="T4" fmla="*/ 63 w 176"/>
              <a:gd name="T5" fmla="*/ 20 h 144"/>
              <a:gd name="T6" fmla="*/ 62 w 176"/>
              <a:gd name="T7" fmla="*/ 27 h 144"/>
              <a:gd name="T8" fmla="*/ 116 w 176"/>
              <a:gd name="T9" fmla="*/ 23 h 144"/>
              <a:gd name="T10" fmla="*/ 113 w 176"/>
              <a:gd name="T11" fmla="*/ 20 h 144"/>
              <a:gd name="T12" fmla="*/ 102 w 176"/>
              <a:gd name="T13" fmla="*/ 20 h 144"/>
              <a:gd name="T14" fmla="*/ 101 w 176"/>
              <a:gd name="T15" fmla="*/ 27 h 144"/>
              <a:gd name="T16" fmla="*/ 105 w 176"/>
              <a:gd name="T17" fmla="*/ 15 h 144"/>
              <a:gd name="T18" fmla="*/ 100 w 176"/>
              <a:gd name="T19" fmla="*/ 11 h 144"/>
              <a:gd name="T20" fmla="*/ 76 w 176"/>
              <a:gd name="T21" fmla="*/ 11 h 144"/>
              <a:gd name="T22" fmla="*/ 73 w 176"/>
              <a:gd name="T23" fmla="*/ 20 h 144"/>
              <a:gd name="T24" fmla="*/ 114 w 176"/>
              <a:gd name="T25" fmla="*/ 10 h 144"/>
              <a:gd name="T26" fmla="*/ 101 w 176"/>
              <a:gd name="T27" fmla="*/ 1 h 144"/>
              <a:gd name="T28" fmla="*/ 67 w 176"/>
              <a:gd name="T29" fmla="*/ 4 h 144"/>
              <a:gd name="T30" fmla="*/ 64 w 176"/>
              <a:gd name="T31" fmla="*/ 20 h 144"/>
              <a:gd name="T32" fmla="*/ 0 w 176"/>
              <a:gd name="T33" fmla="*/ 79 h 144"/>
              <a:gd name="T34" fmla="*/ 0 w 176"/>
              <a:gd name="T35" fmla="*/ 34 h 144"/>
              <a:gd name="T36" fmla="*/ 169 w 176"/>
              <a:gd name="T37" fmla="*/ 27 h 144"/>
              <a:gd name="T38" fmla="*/ 176 w 176"/>
              <a:gd name="T39" fmla="*/ 82 h 144"/>
              <a:gd name="T40" fmla="*/ 98 w 176"/>
              <a:gd name="T41" fmla="*/ 117 h 144"/>
              <a:gd name="T42" fmla="*/ 99 w 176"/>
              <a:gd name="T43" fmla="*/ 91 h 144"/>
              <a:gd name="T44" fmla="*/ 94 w 176"/>
              <a:gd name="T45" fmla="*/ 87 h 144"/>
              <a:gd name="T46" fmla="*/ 77 w 176"/>
              <a:gd name="T47" fmla="*/ 87 h 144"/>
              <a:gd name="T48" fmla="*/ 76 w 176"/>
              <a:gd name="T49" fmla="*/ 111 h 144"/>
              <a:gd name="T50" fmla="*/ 82 w 176"/>
              <a:gd name="T51" fmla="*/ 117 h 144"/>
              <a:gd name="T52" fmla="*/ 98 w 176"/>
              <a:gd name="T53" fmla="*/ 117 h 144"/>
              <a:gd name="T54" fmla="*/ 6 w 176"/>
              <a:gd name="T55" fmla="*/ 123 h 144"/>
              <a:gd name="T56" fmla="*/ 10 w 176"/>
              <a:gd name="T57" fmla="*/ 140 h 144"/>
              <a:gd name="T58" fmla="*/ 55 w 176"/>
              <a:gd name="T59" fmla="*/ 143 h 144"/>
              <a:gd name="T60" fmla="*/ 132 w 176"/>
              <a:gd name="T61" fmla="*/ 143 h 144"/>
              <a:gd name="T62" fmla="*/ 162 w 176"/>
              <a:gd name="T63" fmla="*/ 143 h 144"/>
              <a:gd name="T64" fmla="*/ 171 w 176"/>
              <a:gd name="T65" fmla="*/ 130 h 144"/>
              <a:gd name="T66" fmla="*/ 171 w 176"/>
              <a:gd name="T67"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44">
                <a:moveTo>
                  <a:pt x="77" y="26"/>
                </a:moveTo>
                <a:cubicBezTo>
                  <a:pt x="77" y="25"/>
                  <a:pt x="77" y="24"/>
                  <a:pt x="77" y="23"/>
                </a:cubicBezTo>
                <a:cubicBezTo>
                  <a:pt x="77" y="22"/>
                  <a:pt x="77" y="21"/>
                  <a:pt x="76" y="20"/>
                </a:cubicBezTo>
                <a:cubicBezTo>
                  <a:pt x="76" y="20"/>
                  <a:pt x="75" y="20"/>
                  <a:pt x="74" y="20"/>
                </a:cubicBezTo>
                <a:cubicBezTo>
                  <a:pt x="71" y="20"/>
                  <a:pt x="68" y="20"/>
                  <a:pt x="65" y="20"/>
                </a:cubicBezTo>
                <a:cubicBezTo>
                  <a:pt x="64" y="20"/>
                  <a:pt x="64" y="20"/>
                  <a:pt x="63" y="20"/>
                </a:cubicBezTo>
                <a:cubicBezTo>
                  <a:pt x="62" y="21"/>
                  <a:pt x="62" y="22"/>
                  <a:pt x="62" y="23"/>
                </a:cubicBezTo>
                <a:cubicBezTo>
                  <a:pt x="62" y="25"/>
                  <a:pt x="62" y="26"/>
                  <a:pt x="62" y="27"/>
                </a:cubicBezTo>
                <a:moveTo>
                  <a:pt x="116" y="26"/>
                </a:moveTo>
                <a:cubicBezTo>
                  <a:pt x="116" y="25"/>
                  <a:pt x="116" y="24"/>
                  <a:pt x="116" y="23"/>
                </a:cubicBezTo>
                <a:cubicBezTo>
                  <a:pt x="116" y="22"/>
                  <a:pt x="116" y="21"/>
                  <a:pt x="115" y="20"/>
                </a:cubicBezTo>
                <a:cubicBezTo>
                  <a:pt x="114" y="20"/>
                  <a:pt x="114" y="20"/>
                  <a:pt x="113" y="20"/>
                </a:cubicBezTo>
                <a:cubicBezTo>
                  <a:pt x="110" y="20"/>
                  <a:pt x="107" y="20"/>
                  <a:pt x="104" y="20"/>
                </a:cubicBezTo>
                <a:cubicBezTo>
                  <a:pt x="103" y="20"/>
                  <a:pt x="102" y="20"/>
                  <a:pt x="102" y="20"/>
                </a:cubicBezTo>
                <a:cubicBezTo>
                  <a:pt x="101" y="21"/>
                  <a:pt x="101" y="22"/>
                  <a:pt x="101" y="23"/>
                </a:cubicBezTo>
                <a:cubicBezTo>
                  <a:pt x="101" y="25"/>
                  <a:pt x="101" y="26"/>
                  <a:pt x="101" y="27"/>
                </a:cubicBezTo>
                <a:moveTo>
                  <a:pt x="105" y="19"/>
                </a:moveTo>
                <a:cubicBezTo>
                  <a:pt x="105" y="18"/>
                  <a:pt x="105" y="16"/>
                  <a:pt x="105" y="15"/>
                </a:cubicBezTo>
                <a:cubicBezTo>
                  <a:pt x="105" y="14"/>
                  <a:pt x="104" y="12"/>
                  <a:pt x="103" y="12"/>
                </a:cubicBezTo>
                <a:cubicBezTo>
                  <a:pt x="102" y="11"/>
                  <a:pt x="101" y="11"/>
                  <a:pt x="100" y="11"/>
                </a:cubicBezTo>
                <a:cubicBezTo>
                  <a:pt x="93" y="10"/>
                  <a:pt x="87" y="10"/>
                  <a:pt x="80" y="10"/>
                </a:cubicBezTo>
                <a:cubicBezTo>
                  <a:pt x="79" y="10"/>
                  <a:pt x="77" y="10"/>
                  <a:pt x="76" y="11"/>
                </a:cubicBezTo>
                <a:cubicBezTo>
                  <a:pt x="75" y="12"/>
                  <a:pt x="74" y="13"/>
                  <a:pt x="74" y="15"/>
                </a:cubicBezTo>
                <a:cubicBezTo>
                  <a:pt x="73" y="16"/>
                  <a:pt x="73" y="18"/>
                  <a:pt x="73" y="20"/>
                </a:cubicBezTo>
                <a:moveTo>
                  <a:pt x="114" y="19"/>
                </a:moveTo>
                <a:cubicBezTo>
                  <a:pt x="115" y="16"/>
                  <a:pt x="115" y="13"/>
                  <a:pt x="114" y="10"/>
                </a:cubicBezTo>
                <a:cubicBezTo>
                  <a:pt x="113" y="7"/>
                  <a:pt x="112" y="4"/>
                  <a:pt x="109" y="2"/>
                </a:cubicBezTo>
                <a:cubicBezTo>
                  <a:pt x="107" y="1"/>
                  <a:pt x="104" y="1"/>
                  <a:pt x="101" y="1"/>
                </a:cubicBezTo>
                <a:cubicBezTo>
                  <a:pt x="92" y="1"/>
                  <a:pt x="83" y="0"/>
                  <a:pt x="74" y="1"/>
                </a:cubicBezTo>
                <a:cubicBezTo>
                  <a:pt x="72" y="1"/>
                  <a:pt x="69" y="2"/>
                  <a:pt x="67" y="4"/>
                </a:cubicBezTo>
                <a:cubicBezTo>
                  <a:pt x="65" y="5"/>
                  <a:pt x="64" y="8"/>
                  <a:pt x="64" y="11"/>
                </a:cubicBezTo>
                <a:cubicBezTo>
                  <a:pt x="64" y="14"/>
                  <a:pt x="64" y="17"/>
                  <a:pt x="64" y="20"/>
                </a:cubicBezTo>
                <a:moveTo>
                  <a:pt x="77" y="100"/>
                </a:moveTo>
                <a:cubicBezTo>
                  <a:pt x="50" y="98"/>
                  <a:pt x="25" y="88"/>
                  <a:pt x="0" y="79"/>
                </a:cubicBezTo>
                <a:cubicBezTo>
                  <a:pt x="0" y="34"/>
                  <a:pt x="0" y="34"/>
                  <a:pt x="0" y="34"/>
                </a:cubicBezTo>
                <a:cubicBezTo>
                  <a:pt x="0" y="34"/>
                  <a:pt x="0" y="34"/>
                  <a:pt x="0" y="34"/>
                </a:cubicBezTo>
                <a:cubicBezTo>
                  <a:pt x="0" y="30"/>
                  <a:pt x="3" y="27"/>
                  <a:pt x="7" y="27"/>
                </a:cubicBezTo>
                <a:cubicBezTo>
                  <a:pt x="169" y="27"/>
                  <a:pt x="169" y="27"/>
                  <a:pt x="169" y="27"/>
                </a:cubicBezTo>
                <a:cubicBezTo>
                  <a:pt x="173" y="27"/>
                  <a:pt x="176" y="30"/>
                  <a:pt x="176" y="33"/>
                </a:cubicBezTo>
                <a:cubicBezTo>
                  <a:pt x="176" y="50"/>
                  <a:pt x="175" y="65"/>
                  <a:pt x="176" y="82"/>
                </a:cubicBezTo>
                <a:cubicBezTo>
                  <a:pt x="151" y="91"/>
                  <a:pt x="125" y="98"/>
                  <a:pt x="99" y="100"/>
                </a:cubicBezTo>
                <a:moveTo>
                  <a:pt x="98" y="117"/>
                </a:moveTo>
                <a:cubicBezTo>
                  <a:pt x="98" y="116"/>
                  <a:pt x="98" y="115"/>
                  <a:pt x="98" y="114"/>
                </a:cubicBezTo>
                <a:cubicBezTo>
                  <a:pt x="99" y="107"/>
                  <a:pt x="100" y="99"/>
                  <a:pt x="99" y="91"/>
                </a:cubicBezTo>
                <a:cubicBezTo>
                  <a:pt x="99" y="90"/>
                  <a:pt x="99" y="89"/>
                  <a:pt x="98" y="88"/>
                </a:cubicBezTo>
                <a:cubicBezTo>
                  <a:pt x="97" y="87"/>
                  <a:pt x="95" y="87"/>
                  <a:pt x="94" y="87"/>
                </a:cubicBezTo>
                <a:cubicBezTo>
                  <a:pt x="89" y="87"/>
                  <a:pt x="83" y="87"/>
                  <a:pt x="78" y="87"/>
                </a:cubicBezTo>
                <a:cubicBezTo>
                  <a:pt x="78" y="87"/>
                  <a:pt x="78" y="87"/>
                  <a:pt x="77" y="87"/>
                </a:cubicBezTo>
                <a:cubicBezTo>
                  <a:pt x="77" y="88"/>
                  <a:pt x="77" y="88"/>
                  <a:pt x="77" y="89"/>
                </a:cubicBezTo>
                <a:cubicBezTo>
                  <a:pt x="77" y="96"/>
                  <a:pt x="77" y="104"/>
                  <a:pt x="76" y="111"/>
                </a:cubicBezTo>
                <a:cubicBezTo>
                  <a:pt x="76" y="112"/>
                  <a:pt x="76" y="114"/>
                  <a:pt x="77" y="115"/>
                </a:cubicBezTo>
                <a:cubicBezTo>
                  <a:pt x="79" y="117"/>
                  <a:pt x="81" y="117"/>
                  <a:pt x="82" y="117"/>
                </a:cubicBezTo>
                <a:cubicBezTo>
                  <a:pt x="87" y="117"/>
                  <a:pt x="90" y="117"/>
                  <a:pt x="95" y="117"/>
                </a:cubicBezTo>
                <a:cubicBezTo>
                  <a:pt x="96" y="117"/>
                  <a:pt x="97" y="117"/>
                  <a:pt x="98" y="117"/>
                </a:cubicBezTo>
                <a:close/>
                <a:moveTo>
                  <a:pt x="6" y="81"/>
                </a:moveTo>
                <a:cubicBezTo>
                  <a:pt x="6" y="95"/>
                  <a:pt x="6" y="109"/>
                  <a:pt x="6" y="123"/>
                </a:cubicBezTo>
                <a:cubicBezTo>
                  <a:pt x="6" y="126"/>
                  <a:pt x="6" y="129"/>
                  <a:pt x="6" y="132"/>
                </a:cubicBezTo>
                <a:cubicBezTo>
                  <a:pt x="7" y="135"/>
                  <a:pt x="8" y="138"/>
                  <a:pt x="10" y="140"/>
                </a:cubicBezTo>
                <a:cubicBezTo>
                  <a:pt x="12" y="142"/>
                  <a:pt x="15" y="144"/>
                  <a:pt x="18" y="143"/>
                </a:cubicBezTo>
                <a:cubicBezTo>
                  <a:pt x="55" y="143"/>
                  <a:pt x="55" y="143"/>
                  <a:pt x="55" y="143"/>
                </a:cubicBezTo>
                <a:cubicBezTo>
                  <a:pt x="70" y="143"/>
                  <a:pt x="85" y="144"/>
                  <a:pt x="100" y="144"/>
                </a:cubicBezTo>
                <a:cubicBezTo>
                  <a:pt x="111" y="144"/>
                  <a:pt x="122" y="144"/>
                  <a:pt x="132" y="143"/>
                </a:cubicBezTo>
                <a:cubicBezTo>
                  <a:pt x="137" y="143"/>
                  <a:pt x="143" y="143"/>
                  <a:pt x="148" y="143"/>
                </a:cubicBezTo>
                <a:cubicBezTo>
                  <a:pt x="153" y="143"/>
                  <a:pt x="158" y="144"/>
                  <a:pt x="162" y="143"/>
                </a:cubicBezTo>
                <a:cubicBezTo>
                  <a:pt x="165" y="142"/>
                  <a:pt x="167" y="141"/>
                  <a:pt x="169" y="139"/>
                </a:cubicBezTo>
                <a:cubicBezTo>
                  <a:pt x="171" y="136"/>
                  <a:pt x="171" y="133"/>
                  <a:pt x="171" y="130"/>
                </a:cubicBezTo>
                <a:cubicBezTo>
                  <a:pt x="172" y="121"/>
                  <a:pt x="171" y="111"/>
                  <a:pt x="171" y="101"/>
                </a:cubicBezTo>
                <a:cubicBezTo>
                  <a:pt x="171" y="95"/>
                  <a:pt x="171" y="89"/>
                  <a:pt x="171" y="83"/>
                </a:cubicBezTo>
              </a:path>
            </a:pathLst>
          </a:custGeom>
          <a:noFill/>
          <a:ln w="15875"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4" name="矩形 23"/>
          <p:cNvSpPr/>
          <p:nvPr/>
        </p:nvSpPr>
        <p:spPr>
          <a:xfrm>
            <a:off x="1687819" y="5122650"/>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25" name="矩形 24"/>
          <p:cNvSpPr/>
          <p:nvPr/>
        </p:nvSpPr>
        <p:spPr>
          <a:xfrm>
            <a:off x="1261757" y="5440372"/>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26" name="矩形 25"/>
          <p:cNvSpPr/>
          <p:nvPr/>
        </p:nvSpPr>
        <p:spPr>
          <a:xfrm>
            <a:off x="4217168" y="946609"/>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27" name="矩形 26"/>
          <p:cNvSpPr/>
          <p:nvPr/>
        </p:nvSpPr>
        <p:spPr>
          <a:xfrm>
            <a:off x="3791106" y="1264331"/>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28" name="矩形 27"/>
          <p:cNvSpPr/>
          <p:nvPr/>
        </p:nvSpPr>
        <p:spPr>
          <a:xfrm>
            <a:off x="6821381" y="5122650"/>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29" name="矩形 28"/>
          <p:cNvSpPr/>
          <p:nvPr/>
        </p:nvSpPr>
        <p:spPr>
          <a:xfrm>
            <a:off x="6395318" y="5440372"/>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
        <p:nvSpPr>
          <p:cNvPr id="30" name="矩形 29"/>
          <p:cNvSpPr/>
          <p:nvPr/>
        </p:nvSpPr>
        <p:spPr>
          <a:xfrm>
            <a:off x="9318403" y="946609"/>
            <a:ext cx="1005403" cy="338554"/>
          </a:xfrm>
          <a:prstGeom prst="rect">
            <a:avLst/>
          </a:prstGeom>
        </p:spPr>
        <p:txBody>
          <a:bodyPr wrap="none">
            <a:spAutoFit/>
          </a:bodyPr>
          <a:lstStyle/>
          <a:p>
            <a:pPr lvl="0" algn="ctr">
              <a:defRPr/>
            </a:pPr>
            <a:r>
              <a:rPr lang="zh-CN" altLang="en-US" sz="1600" b="1" kern="0" dirty="0">
                <a:latin typeface="Times New Roman" panose="02020603050405020304"/>
                <a:ea typeface="微软雅黑" panose="020B0503020204020204" pitchFamily="34" charset="-122"/>
                <a:sym typeface="Times New Roman" panose="02020603050405020304"/>
              </a:rPr>
              <a:t>段落标题</a:t>
            </a:r>
            <a:endParaRPr lang="zh-CN" altLang="en-US" sz="1600" b="1" kern="0" dirty="0">
              <a:latin typeface="Times New Roman" panose="02020603050405020304"/>
              <a:ea typeface="微软雅黑" panose="020B0503020204020204" pitchFamily="34" charset="-122"/>
              <a:sym typeface="Times New Roman" panose="02020603050405020304"/>
            </a:endParaRPr>
          </a:p>
        </p:txBody>
      </p:sp>
      <p:sp>
        <p:nvSpPr>
          <p:cNvPr id="31" name="矩形 30"/>
          <p:cNvSpPr/>
          <p:nvPr/>
        </p:nvSpPr>
        <p:spPr>
          <a:xfrm>
            <a:off x="8892339" y="1264331"/>
            <a:ext cx="1857527" cy="854080"/>
          </a:xfrm>
          <a:prstGeom prst="rect">
            <a:avLst/>
          </a:prstGeom>
        </p:spPr>
        <p:txBody>
          <a:bodyPr wrap="square">
            <a:spAutoFit/>
          </a:bodyPr>
          <a:lstStyle/>
          <a:p>
            <a:pPr lvl="0" algn="ctr">
              <a:lnSpc>
                <a:spcPct val="150000"/>
              </a:lnSpc>
              <a:defRPr/>
            </a:pPr>
            <a:r>
              <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a:t>
            </a:r>
            <a:endParaRPr lang="zh-CN" altLang="en-US" sz="1100" kern="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53" presetClass="entr" presetSubtype="16"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750" fill="hold"/>
                                        <p:tgtEl>
                                          <p:spTgt spid="13"/>
                                        </p:tgtEl>
                                        <p:attrNameLst>
                                          <p:attrName>ppt_w</p:attrName>
                                        </p:attrNameLst>
                                      </p:cBhvr>
                                      <p:tavLst>
                                        <p:tav tm="0">
                                          <p:val>
                                            <p:fltVal val="0"/>
                                          </p:val>
                                        </p:tav>
                                        <p:tav tm="100000">
                                          <p:val>
                                            <p:strVal val="#ppt_w"/>
                                          </p:val>
                                        </p:tav>
                                      </p:tavLst>
                                    </p:anim>
                                    <p:anim calcmode="lin" valueType="num">
                                      <p:cBhvr>
                                        <p:cTn id="25" dur="750" fill="hold"/>
                                        <p:tgtEl>
                                          <p:spTgt spid="13"/>
                                        </p:tgtEl>
                                        <p:attrNameLst>
                                          <p:attrName>ppt_h</p:attrName>
                                        </p:attrNameLst>
                                      </p:cBhvr>
                                      <p:tavLst>
                                        <p:tav tm="0">
                                          <p:val>
                                            <p:fltVal val="0"/>
                                          </p:val>
                                        </p:tav>
                                        <p:tav tm="100000">
                                          <p:val>
                                            <p:strVal val="#ppt_h"/>
                                          </p:val>
                                        </p:tav>
                                      </p:tavLst>
                                    </p:anim>
                                    <p:animEffect transition="in" filter="fade">
                                      <p:cBhvr>
                                        <p:cTn id="26" dur="75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750" fill="hold"/>
                                        <p:tgtEl>
                                          <p:spTgt spid="12"/>
                                        </p:tgtEl>
                                        <p:attrNameLst>
                                          <p:attrName>ppt_w</p:attrName>
                                        </p:attrNameLst>
                                      </p:cBhvr>
                                      <p:tavLst>
                                        <p:tav tm="0">
                                          <p:val>
                                            <p:fltVal val="0"/>
                                          </p:val>
                                        </p:tav>
                                        <p:tav tm="100000">
                                          <p:val>
                                            <p:strVal val="#ppt_w"/>
                                          </p:val>
                                        </p:tav>
                                      </p:tavLst>
                                    </p:anim>
                                    <p:anim calcmode="lin" valueType="num">
                                      <p:cBhvr>
                                        <p:cTn id="30" dur="750" fill="hold"/>
                                        <p:tgtEl>
                                          <p:spTgt spid="12"/>
                                        </p:tgtEl>
                                        <p:attrNameLst>
                                          <p:attrName>ppt_h</p:attrName>
                                        </p:attrNameLst>
                                      </p:cBhvr>
                                      <p:tavLst>
                                        <p:tav tm="0">
                                          <p:val>
                                            <p:fltVal val="0"/>
                                          </p:val>
                                        </p:tav>
                                        <p:tav tm="100000">
                                          <p:val>
                                            <p:strVal val="#ppt_h"/>
                                          </p:val>
                                        </p:tav>
                                      </p:tavLst>
                                    </p:anim>
                                    <p:animEffect transition="in" filter="fade">
                                      <p:cBhvr>
                                        <p:cTn id="31" dur="750"/>
                                        <p:tgtEl>
                                          <p:spTgt spid="12"/>
                                        </p:tgtEl>
                                      </p:cBhvr>
                                    </p:animEffect>
                                  </p:childTnLst>
                                </p:cTn>
                              </p:par>
                              <p:par>
                                <p:cTn id="32" presetID="31" presetClass="entr" presetSubtype="0" fill="hold" nodeType="withEffect">
                                  <p:stCondLst>
                                    <p:cond delay="250"/>
                                  </p:stCondLst>
                                  <p:childTnLst>
                                    <p:set>
                                      <p:cBhvr>
                                        <p:cTn id="33" dur="1" fill="hold">
                                          <p:stCondLst>
                                            <p:cond delay="0"/>
                                          </p:stCondLst>
                                        </p:cTn>
                                        <p:tgtEl>
                                          <p:spTgt spid="6"/>
                                        </p:tgtEl>
                                        <p:attrNameLst>
                                          <p:attrName>style.visibility</p:attrName>
                                        </p:attrNameLst>
                                      </p:cBhvr>
                                      <p:to>
                                        <p:strVal val="visible"/>
                                      </p:to>
                                    </p:set>
                                    <p:anim calcmode="lin" valueType="num">
                                      <p:cBhvr>
                                        <p:cTn id="34" dur="750" fill="hold"/>
                                        <p:tgtEl>
                                          <p:spTgt spid="6"/>
                                        </p:tgtEl>
                                        <p:attrNameLst>
                                          <p:attrName>ppt_w</p:attrName>
                                        </p:attrNameLst>
                                      </p:cBhvr>
                                      <p:tavLst>
                                        <p:tav tm="0">
                                          <p:val>
                                            <p:fltVal val="0"/>
                                          </p:val>
                                        </p:tav>
                                        <p:tav tm="100000">
                                          <p:val>
                                            <p:strVal val="#ppt_w"/>
                                          </p:val>
                                        </p:tav>
                                      </p:tavLst>
                                    </p:anim>
                                    <p:anim calcmode="lin" valueType="num">
                                      <p:cBhvr>
                                        <p:cTn id="35" dur="750" fill="hold"/>
                                        <p:tgtEl>
                                          <p:spTgt spid="6"/>
                                        </p:tgtEl>
                                        <p:attrNameLst>
                                          <p:attrName>ppt_h</p:attrName>
                                        </p:attrNameLst>
                                      </p:cBhvr>
                                      <p:tavLst>
                                        <p:tav tm="0">
                                          <p:val>
                                            <p:fltVal val="0"/>
                                          </p:val>
                                        </p:tav>
                                        <p:tav tm="100000">
                                          <p:val>
                                            <p:strVal val="#ppt_h"/>
                                          </p:val>
                                        </p:tav>
                                      </p:tavLst>
                                    </p:anim>
                                    <p:anim calcmode="lin" valueType="num">
                                      <p:cBhvr>
                                        <p:cTn id="36" dur="750" fill="hold"/>
                                        <p:tgtEl>
                                          <p:spTgt spid="6"/>
                                        </p:tgtEl>
                                        <p:attrNameLst>
                                          <p:attrName>style.rotation</p:attrName>
                                        </p:attrNameLst>
                                      </p:cBhvr>
                                      <p:tavLst>
                                        <p:tav tm="0">
                                          <p:val>
                                            <p:fltVal val="90"/>
                                          </p:val>
                                        </p:tav>
                                        <p:tav tm="100000">
                                          <p:val>
                                            <p:fltVal val="0"/>
                                          </p:val>
                                        </p:tav>
                                      </p:tavLst>
                                    </p:anim>
                                    <p:animEffect transition="in" filter="fade">
                                      <p:cBhvr>
                                        <p:cTn id="37" dur="750"/>
                                        <p:tgtEl>
                                          <p:spTgt spid="6"/>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4"/>
                                        </p:tgtEl>
                                        <p:attrNameLst>
                                          <p:attrName>style.visibility</p:attrName>
                                        </p:attrNameLst>
                                      </p:cBhvr>
                                      <p:to>
                                        <p:strVal val="visible"/>
                                      </p:to>
                                    </p:set>
                                    <p:anim calcmode="lin" valueType="num">
                                      <p:cBhvr>
                                        <p:cTn id="40" dur="750" fill="hold"/>
                                        <p:tgtEl>
                                          <p:spTgt spid="14"/>
                                        </p:tgtEl>
                                        <p:attrNameLst>
                                          <p:attrName>ppt_w</p:attrName>
                                        </p:attrNameLst>
                                      </p:cBhvr>
                                      <p:tavLst>
                                        <p:tav tm="0">
                                          <p:val>
                                            <p:fltVal val="0"/>
                                          </p:val>
                                        </p:tav>
                                        <p:tav tm="100000">
                                          <p:val>
                                            <p:strVal val="#ppt_w"/>
                                          </p:val>
                                        </p:tav>
                                      </p:tavLst>
                                    </p:anim>
                                    <p:anim calcmode="lin" valueType="num">
                                      <p:cBhvr>
                                        <p:cTn id="41" dur="750" fill="hold"/>
                                        <p:tgtEl>
                                          <p:spTgt spid="14"/>
                                        </p:tgtEl>
                                        <p:attrNameLst>
                                          <p:attrName>ppt_h</p:attrName>
                                        </p:attrNameLst>
                                      </p:cBhvr>
                                      <p:tavLst>
                                        <p:tav tm="0">
                                          <p:val>
                                            <p:fltVal val="0"/>
                                          </p:val>
                                        </p:tav>
                                        <p:tav tm="100000">
                                          <p:val>
                                            <p:strVal val="#ppt_h"/>
                                          </p:val>
                                        </p:tav>
                                      </p:tavLst>
                                    </p:anim>
                                    <p:anim calcmode="lin" valueType="num">
                                      <p:cBhvr>
                                        <p:cTn id="42" dur="750" fill="hold"/>
                                        <p:tgtEl>
                                          <p:spTgt spid="14"/>
                                        </p:tgtEl>
                                        <p:attrNameLst>
                                          <p:attrName>style.rotation</p:attrName>
                                        </p:attrNameLst>
                                      </p:cBhvr>
                                      <p:tavLst>
                                        <p:tav tm="0">
                                          <p:val>
                                            <p:fltVal val="90"/>
                                          </p:val>
                                        </p:tav>
                                        <p:tav tm="100000">
                                          <p:val>
                                            <p:fltVal val="0"/>
                                          </p:val>
                                        </p:tav>
                                      </p:tavLst>
                                    </p:anim>
                                    <p:animEffect transition="in" filter="fade">
                                      <p:cBhvr>
                                        <p:cTn id="43" dur="750"/>
                                        <p:tgtEl>
                                          <p:spTgt spid="14"/>
                                        </p:tgtEl>
                                      </p:cBhvr>
                                    </p:animEffect>
                                  </p:childTnLst>
                                </p:cTn>
                              </p:par>
                              <p:par>
                                <p:cTn id="44" presetID="31" presetClass="entr" presetSubtype="0" fill="hold" nodeType="withEffect">
                                  <p:stCondLst>
                                    <p:cond delay="500"/>
                                  </p:stCondLst>
                                  <p:childTnLst>
                                    <p:set>
                                      <p:cBhvr>
                                        <p:cTn id="45" dur="1" fill="hold">
                                          <p:stCondLst>
                                            <p:cond delay="0"/>
                                          </p:stCondLst>
                                        </p:cTn>
                                        <p:tgtEl>
                                          <p:spTgt spid="17"/>
                                        </p:tgtEl>
                                        <p:attrNameLst>
                                          <p:attrName>style.visibility</p:attrName>
                                        </p:attrNameLst>
                                      </p:cBhvr>
                                      <p:to>
                                        <p:strVal val="visible"/>
                                      </p:to>
                                    </p:set>
                                    <p:anim calcmode="lin" valueType="num">
                                      <p:cBhvr>
                                        <p:cTn id="46" dur="750" fill="hold"/>
                                        <p:tgtEl>
                                          <p:spTgt spid="17"/>
                                        </p:tgtEl>
                                        <p:attrNameLst>
                                          <p:attrName>ppt_w</p:attrName>
                                        </p:attrNameLst>
                                      </p:cBhvr>
                                      <p:tavLst>
                                        <p:tav tm="0">
                                          <p:val>
                                            <p:fltVal val="0"/>
                                          </p:val>
                                        </p:tav>
                                        <p:tav tm="100000">
                                          <p:val>
                                            <p:strVal val="#ppt_w"/>
                                          </p:val>
                                        </p:tav>
                                      </p:tavLst>
                                    </p:anim>
                                    <p:anim calcmode="lin" valueType="num">
                                      <p:cBhvr>
                                        <p:cTn id="47" dur="750" fill="hold"/>
                                        <p:tgtEl>
                                          <p:spTgt spid="17"/>
                                        </p:tgtEl>
                                        <p:attrNameLst>
                                          <p:attrName>ppt_h</p:attrName>
                                        </p:attrNameLst>
                                      </p:cBhvr>
                                      <p:tavLst>
                                        <p:tav tm="0">
                                          <p:val>
                                            <p:fltVal val="0"/>
                                          </p:val>
                                        </p:tav>
                                        <p:tav tm="100000">
                                          <p:val>
                                            <p:strVal val="#ppt_h"/>
                                          </p:val>
                                        </p:tav>
                                      </p:tavLst>
                                    </p:anim>
                                    <p:anim calcmode="lin" valueType="num">
                                      <p:cBhvr>
                                        <p:cTn id="48" dur="750" fill="hold"/>
                                        <p:tgtEl>
                                          <p:spTgt spid="17"/>
                                        </p:tgtEl>
                                        <p:attrNameLst>
                                          <p:attrName>style.rotation</p:attrName>
                                        </p:attrNameLst>
                                      </p:cBhvr>
                                      <p:tavLst>
                                        <p:tav tm="0">
                                          <p:val>
                                            <p:fltVal val="90"/>
                                          </p:val>
                                        </p:tav>
                                        <p:tav tm="100000">
                                          <p:val>
                                            <p:fltVal val="0"/>
                                          </p:val>
                                        </p:tav>
                                      </p:tavLst>
                                    </p:anim>
                                    <p:animEffect transition="in" filter="fade">
                                      <p:cBhvr>
                                        <p:cTn id="49" dur="750"/>
                                        <p:tgtEl>
                                          <p:spTgt spid="17"/>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15"/>
                                        </p:tgtEl>
                                        <p:attrNameLst>
                                          <p:attrName>style.visibility</p:attrName>
                                        </p:attrNameLst>
                                      </p:cBhvr>
                                      <p:to>
                                        <p:strVal val="visible"/>
                                      </p:to>
                                    </p:set>
                                    <p:anim calcmode="lin" valueType="num">
                                      <p:cBhvr>
                                        <p:cTn id="52" dur="750" fill="hold"/>
                                        <p:tgtEl>
                                          <p:spTgt spid="15"/>
                                        </p:tgtEl>
                                        <p:attrNameLst>
                                          <p:attrName>ppt_w</p:attrName>
                                        </p:attrNameLst>
                                      </p:cBhvr>
                                      <p:tavLst>
                                        <p:tav tm="0">
                                          <p:val>
                                            <p:fltVal val="0"/>
                                          </p:val>
                                        </p:tav>
                                        <p:tav tm="100000">
                                          <p:val>
                                            <p:strVal val="#ppt_w"/>
                                          </p:val>
                                        </p:tav>
                                      </p:tavLst>
                                    </p:anim>
                                    <p:anim calcmode="lin" valueType="num">
                                      <p:cBhvr>
                                        <p:cTn id="53" dur="750" fill="hold"/>
                                        <p:tgtEl>
                                          <p:spTgt spid="15"/>
                                        </p:tgtEl>
                                        <p:attrNameLst>
                                          <p:attrName>ppt_h</p:attrName>
                                        </p:attrNameLst>
                                      </p:cBhvr>
                                      <p:tavLst>
                                        <p:tav tm="0">
                                          <p:val>
                                            <p:fltVal val="0"/>
                                          </p:val>
                                        </p:tav>
                                        <p:tav tm="100000">
                                          <p:val>
                                            <p:strVal val="#ppt_h"/>
                                          </p:val>
                                        </p:tav>
                                      </p:tavLst>
                                    </p:anim>
                                    <p:anim calcmode="lin" valueType="num">
                                      <p:cBhvr>
                                        <p:cTn id="54" dur="750" fill="hold"/>
                                        <p:tgtEl>
                                          <p:spTgt spid="15"/>
                                        </p:tgtEl>
                                        <p:attrNameLst>
                                          <p:attrName>style.rotation</p:attrName>
                                        </p:attrNameLst>
                                      </p:cBhvr>
                                      <p:tavLst>
                                        <p:tav tm="0">
                                          <p:val>
                                            <p:fltVal val="90"/>
                                          </p:val>
                                        </p:tav>
                                        <p:tav tm="100000">
                                          <p:val>
                                            <p:fltVal val="0"/>
                                          </p:val>
                                        </p:tav>
                                      </p:tavLst>
                                    </p:anim>
                                    <p:animEffect transition="in" filter="fade">
                                      <p:cBhvr>
                                        <p:cTn id="55" dur="750"/>
                                        <p:tgtEl>
                                          <p:spTgt spid="15"/>
                                        </p:tgtEl>
                                      </p:cBhvr>
                                    </p:animEffect>
                                  </p:childTnLst>
                                </p:cTn>
                              </p:par>
                              <p:par>
                                <p:cTn id="56" presetID="31" presetClass="entr" presetSubtype="0" fill="hold" nodeType="withEffect">
                                  <p:stCondLst>
                                    <p:cond delay="750"/>
                                  </p:stCondLst>
                                  <p:childTnLst>
                                    <p:set>
                                      <p:cBhvr>
                                        <p:cTn id="57" dur="1" fill="hold">
                                          <p:stCondLst>
                                            <p:cond delay="0"/>
                                          </p:stCondLst>
                                        </p:cTn>
                                        <p:tgtEl>
                                          <p:spTgt spid="2"/>
                                        </p:tgtEl>
                                        <p:attrNameLst>
                                          <p:attrName>style.visibility</p:attrName>
                                        </p:attrNameLst>
                                      </p:cBhvr>
                                      <p:to>
                                        <p:strVal val="visible"/>
                                      </p:to>
                                    </p:set>
                                    <p:anim calcmode="lin" valueType="num">
                                      <p:cBhvr>
                                        <p:cTn id="58" dur="750" fill="hold"/>
                                        <p:tgtEl>
                                          <p:spTgt spid="2"/>
                                        </p:tgtEl>
                                        <p:attrNameLst>
                                          <p:attrName>ppt_w</p:attrName>
                                        </p:attrNameLst>
                                      </p:cBhvr>
                                      <p:tavLst>
                                        <p:tav tm="0">
                                          <p:val>
                                            <p:fltVal val="0"/>
                                          </p:val>
                                        </p:tav>
                                        <p:tav tm="100000">
                                          <p:val>
                                            <p:strVal val="#ppt_w"/>
                                          </p:val>
                                        </p:tav>
                                      </p:tavLst>
                                    </p:anim>
                                    <p:anim calcmode="lin" valueType="num">
                                      <p:cBhvr>
                                        <p:cTn id="59" dur="750" fill="hold"/>
                                        <p:tgtEl>
                                          <p:spTgt spid="2"/>
                                        </p:tgtEl>
                                        <p:attrNameLst>
                                          <p:attrName>ppt_h</p:attrName>
                                        </p:attrNameLst>
                                      </p:cBhvr>
                                      <p:tavLst>
                                        <p:tav tm="0">
                                          <p:val>
                                            <p:fltVal val="0"/>
                                          </p:val>
                                        </p:tav>
                                        <p:tav tm="100000">
                                          <p:val>
                                            <p:strVal val="#ppt_h"/>
                                          </p:val>
                                        </p:tav>
                                      </p:tavLst>
                                    </p:anim>
                                    <p:anim calcmode="lin" valueType="num">
                                      <p:cBhvr>
                                        <p:cTn id="60" dur="750" fill="hold"/>
                                        <p:tgtEl>
                                          <p:spTgt spid="2"/>
                                        </p:tgtEl>
                                        <p:attrNameLst>
                                          <p:attrName>style.rotation</p:attrName>
                                        </p:attrNameLst>
                                      </p:cBhvr>
                                      <p:tavLst>
                                        <p:tav tm="0">
                                          <p:val>
                                            <p:fltVal val="90"/>
                                          </p:val>
                                        </p:tav>
                                        <p:tav tm="100000">
                                          <p:val>
                                            <p:fltVal val="0"/>
                                          </p:val>
                                        </p:tav>
                                      </p:tavLst>
                                    </p:anim>
                                    <p:animEffect transition="in" filter="fade">
                                      <p:cBhvr>
                                        <p:cTn id="61" dur="750"/>
                                        <p:tgtEl>
                                          <p:spTgt spid="2"/>
                                        </p:tgtEl>
                                      </p:cBhvr>
                                    </p:animEffect>
                                  </p:childTnLst>
                                </p:cTn>
                              </p:par>
                              <p:par>
                                <p:cTn id="62" presetID="31" presetClass="entr" presetSubtype="0" fill="hold" grpId="0" nodeType="withEffect">
                                  <p:stCondLst>
                                    <p:cond delay="7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750" fill="hold"/>
                                        <p:tgtEl>
                                          <p:spTgt spid="16"/>
                                        </p:tgtEl>
                                        <p:attrNameLst>
                                          <p:attrName>ppt_w</p:attrName>
                                        </p:attrNameLst>
                                      </p:cBhvr>
                                      <p:tavLst>
                                        <p:tav tm="0">
                                          <p:val>
                                            <p:fltVal val="0"/>
                                          </p:val>
                                        </p:tav>
                                        <p:tav tm="100000">
                                          <p:val>
                                            <p:strVal val="#ppt_w"/>
                                          </p:val>
                                        </p:tav>
                                      </p:tavLst>
                                    </p:anim>
                                    <p:anim calcmode="lin" valueType="num">
                                      <p:cBhvr>
                                        <p:cTn id="65" dur="750" fill="hold"/>
                                        <p:tgtEl>
                                          <p:spTgt spid="16"/>
                                        </p:tgtEl>
                                        <p:attrNameLst>
                                          <p:attrName>ppt_h</p:attrName>
                                        </p:attrNameLst>
                                      </p:cBhvr>
                                      <p:tavLst>
                                        <p:tav tm="0">
                                          <p:val>
                                            <p:fltVal val="0"/>
                                          </p:val>
                                        </p:tav>
                                        <p:tav tm="100000">
                                          <p:val>
                                            <p:strVal val="#ppt_h"/>
                                          </p:val>
                                        </p:tav>
                                      </p:tavLst>
                                    </p:anim>
                                    <p:anim calcmode="lin" valueType="num">
                                      <p:cBhvr>
                                        <p:cTn id="66" dur="750" fill="hold"/>
                                        <p:tgtEl>
                                          <p:spTgt spid="16"/>
                                        </p:tgtEl>
                                        <p:attrNameLst>
                                          <p:attrName>style.rotation</p:attrName>
                                        </p:attrNameLst>
                                      </p:cBhvr>
                                      <p:tavLst>
                                        <p:tav tm="0">
                                          <p:val>
                                            <p:fltVal val="90"/>
                                          </p:val>
                                        </p:tav>
                                        <p:tav tm="100000">
                                          <p:val>
                                            <p:fltVal val="0"/>
                                          </p:val>
                                        </p:tav>
                                      </p:tavLst>
                                    </p:anim>
                                    <p:animEffect transition="in" filter="fade">
                                      <p:cBhvr>
                                        <p:cTn id="67" dur="750"/>
                                        <p:tgtEl>
                                          <p:spTgt spid="16"/>
                                        </p:tgtEl>
                                      </p:cBhvr>
                                    </p:animEffect>
                                  </p:childTnLst>
                                </p:cTn>
                              </p:par>
                              <p:par>
                                <p:cTn id="68" presetID="53" presetClass="entr" presetSubtype="16" fill="hold" grpId="0" nodeType="withEffect">
                                  <p:stCondLst>
                                    <p:cond delay="25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fltVal val="0"/>
                                          </p:val>
                                        </p:tav>
                                        <p:tav tm="100000">
                                          <p:val>
                                            <p:strVal val="#ppt_w"/>
                                          </p:val>
                                        </p:tav>
                                      </p:tavLst>
                                    </p:anim>
                                    <p:anim calcmode="lin" valueType="num">
                                      <p:cBhvr>
                                        <p:cTn id="81" dur="500" fill="hold"/>
                                        <p:tgtEl>
                                          <p:spTgt spid="20"/>
                                        </p:tgtEl>
                                        <p:attrNameLst>
                                          <p:attrName>ppt_h</p:attrName>
                                        </p:attrNameLst>
                                      </p:cBhvr>
                                      <p:tavLst>
                                        <p:tav tm="0">
                                          <p:val>
                                            <p:fltVal val="0"/>
                                          </p:val>
                                        </p:tav>
                                        <p:tav tm="100000">
                                          <p:val>
                                            <p:strVal val="#ppt_h"/>
                                          </p:val>
                                        </p:tav>
                                      </p:tavLst>
                                    </p:anim>
                                    <p:animEffect transition="in" filter="fade">
                                      <p:cBhvr>
                                        <p:cTn id="82" dur="500"/>
                                        <p:tgtEl>
                                          <p:spTgt spid="20"/>
                                        </p:tgtEl>
                                      </p:cBhvr>
                                    </p:animEffect>
                                  </p:childTnLst>
                                </p:cTn>
                              </p:par>
                              <p:par>
                                <p:cTn id="83" presetID="53" presetClass="entr" presetSubtype="16" fill="hold" grpId="0" nodeType="withEffect">
                                  <p:stCondLst>
                                    <p:cond delay="100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childTnLst>
                          </p:cTn>
                        </p:par>
                        <p:par>
                          <p:cTn id="88" fill="hold">
                            <p:stCondLst>
                              <p:cond delay="1800"/>
                            </p:stCondLst>
                            <p:childTnLst>
                              <p:par>
                                <p:cTn id="89" presetID="23" presetClass="entr" presetSubtype="288" decel="100000" fill="hold" grpId="0" nodeType="afterEffect">
                                  <p:stCondLst>
                                    <p:cond delay="0"/>
                                  </p:stCondLst>
                                  <p:iterate type="lt">
                                    <p:tmPct val="15000"/>
                                  </p:iterate>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strVal val="8/3*#ppt_w"/>
                                          </p:val>
                                        </p:tav>
                                        <p:tav tm="100000">
                                          <p:val>
                                            <p:strVal val="#ppt_w"/>
                                          </p:val>
                                        </p:tav>
                                      </p:tavLst>
                                    </p:anim>
                                    <p:anim calcmode="lin" valueType="num">
                                      <p:cBhvr>
                                        <p:cTn id="92" dur="500" fill="hold"/>
                                        <p:tgtEl>
                                          <p:spTgt spid="24"/>
                                        </p:tgtEl>
                                        <p:attrNameLst>
                                          <p:attrName>ppt_h</p:attrName>
                                        </p:attrNameLst>
                                      </p:cBhvr>
                                      <p:tavLst>
                                        <p:tav tm="0">
                                          <p:val>
                                            <p:strVal val="12/3*#ppt_h"/>
                                          </p:val>
                                        </p:tav>
                                        <p:tav tm="100000">
                                          <p:val>
                                            <p:strVal val="#ppt_h"/>
                                          </p:val>
                                        </p:tav>
                                      </p:tavLst>
                                    </p:anim>
                                  </p:childTnLst>
                                </p:cTn>
                              </p:par>
                              <p:par>
                                <p:cTn id="93" presetID="10" presetClass="entr" presetSubtype="0" fill="hold" grpId="1" nodeType="withEffect">
                                  <p:stCondLst>
                                    <p:cond delay="0"/>
                                  </p:stCondLst>
                                  <p:iterate type="lt">
                                    <p:tmPct val="15000"/>
                                  </p:iterate>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par>
                          <p:cTn id="96" fill="hold">
                            <p:stCondLst>
                              <p:cond delay="3024"/>
                            </p:stCondLst>
                            <p:childTnLst>
                              <p:par>
                                <p:cTn id="97" presetID="22" presetClass="entr" presetSubtype="1" fill="hold" grpId="0" nodeType="afterEffect">
                                  <p:stCondLst>
                                    <p:cond delay="0"/>
                                  </p:stCondLst>
                                  <p:iterate type="lt">
                                    <p:tmPct val="3000"/>
                                  </p:iterate>
                                  <p:childTnLst>
                                    <p:set>
                                      <p:cBhvr>
                                        <p:cTn id="98" dur="1" fill="hold">
                                          <p:stCondLst>
                                            <p:cond delay="0"/>
                                          </p:stCondLst>
                                        </p:cTn>
                                        <p:tgtEl>
                                          <p:spTgt spid="25"/>
                                        </p:tgtEl>
                                        <p:attrNameLst>
                                          <p:attrName>style.visibility</p:attrName>
                                        </p:attrNameLst>
                                      </p:cBhvr>
                                      <p:to>
                                        <p:strVal val="visible"/>
                                      </p:to>
                                    </p:set>
                                    <p:animEffect transition="in" filter="wipe(up)">
                                      <p:cBhvr>
                                        <p:cTn id="99" dur="500"/>
                                        <p:tgtEl>
                                          <p:spTgt spid="25"/>
                                        </p:tgtEl>
                                      </p:cBhvr>
                                    </p:animEffect>
                                  </p:childTnLst>
                                </p:cTn>
                              </p:par>
                            </p:childTnLst>
                          </p:cTn>
                        </p:par>
                        <p:par>
                          <p:cTn id="100" fill="hold">
                            <p:stCondLst>
                              <p:cond delay="3944"/>
                            </p:stCondLst>
                            <p:childTnLst>
                              <p:par>
                                <p:cTn id="101" presetID="23" presetClass="entr" presetSubtype="288" decel="100000" fill="hold" grpId="0" nodeType="afterEffect">
                                  <p:stCondLst>
                                    <p:cond delay="0"/>
                                  </p:stCondLst>
                                  <p:iterate type="lt">
                                    <p:tmPct val="15000"/>
                                  </p:iterate>
                                  <p:childTnLst>
                                    <p:set>
                                      <p:cBhvr>
                                        <p:cTn id="102" dur="1" fill="hold">
                                          <p:stCondLst>
                                            <p:cond delay="0"/>
                                          </p:stCondLst>
                                        </p:cTn>
                                        <p:tgtEl>
                                          <p:spTgt spid="26"/>
                                        </p:tgtEl>
                                        <p:attrNameLst>
                                          <p:attrName>style.visibility</p:attrName>
                                        </p:attrNameLst>
                                      </p:cBhvr>
                                      <p:to>
                                        <p:strVal val="visible"/>
                                      </p:to>
                                    </p:set>
                                    <p:anim calcmode="lin" valueType="num">
                                      <p:cBhvr>
                                        <p:cTn id="103" dur="500" fill="hold"/>
                                        <p:tgtEl>
                                          <p:spTgt spid="26"/>
                                        </p:tgtEl>
                                        <p:attrNameLst>
                                          <p:attrName>ppt_w</p:attrName>
                                        </p:attrNameLst>
                                      </p:cBhvr>
                                      <p:tavLst>
                                        <p:tav tm="0">
                                          <p:val>
                                            <p:strVal val="8/3*#ppt_w"/>
                                          </p:val>
                                        </p:tav>
                                        <p:tav tm="100000">
                                          <p:val>
                                            <p:strVal val="#ppt_w"/>
                                          </p:val>
                                        </p:tav>
                                      </p:tavLst>
                                    </p:anim>
                                    <p:anim calcmode="lin" valueType="num">
                                      <p:cBhvr>
                                        <p:cTn id="104" dur="500" fill="hold"/>
                                        <p:tgtEl>
                                          <p:spTgt spid="26"/>
                                        </p:tgtEl>
                                        <p:attrNameLst>
                                          <p:attrName>ppt_h</p:attrName>
                                        </p:attrNameLst>
                                      </p:cBhvr>
                                      <p:tavLst>
                                        <p:tav tm="0">
                                          <p:val>
                                            <p:strVal val="12/3*#ppt_h"/>
                                          </p:val>
                                        </p:tav>
                                        <p:tav tm="100000">
                                          <p:val>
                                            <p:strVal val="#ppt_h"/>
                                          </p:val>
                                        </p:tav>
                                      </p:tavLst>
                                    </p:anim>
                                  </p:childTnLst>
                                </p:cTn>
                              </p:par>
                              <p:par>
                                <p:cTn id="105" presetID="10" presetClass="entr" presetSubtype="0" fill="hold" grpId="1" nodeType="withEffect">
                                  <p:stCondLst>
                                    <p:cond delay="0"/>
                                  </p:stCondLst>
                                  <p:iterate type="lt">
                                    <p:tmPct val="15000"/>
                                  </p:iterate>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childTnLst>
                          </p:cTn>
                        </p:par>
                        <p:par>
                          <p:cTn id="108" fill="hold">
                            <p:stCondLst>
                              <p:cond delay="4670"/>
                            </p:stCondLst>
                            <p:childTnLst>
                              <p:par>
                                <p:cTn id="109" presetID="22" presetClass="entr" presetSubtype="1" fill="hold" grpId="0" nodeType="afterEffect">
                                  <p:stCondLst>
                                    <p:cond delay="0"/>
                                  </p:stCondLst>
                                  <p:iterate type="lt">
                                    <p:tmPct val="3000"/>
                                  </p:iterate>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par>
                          <p:cTn id="112" fill="hold">
                            <p:stCondLst>
                              <p:cond delay="5590"/>
                            </p:stCondLst>
                            <p:childTnLst>
                              <p:par>
                                <p:cTn id="113" presetID="23" presetClass="entr" presetSubtype="288" decel="100000" fill="hold" grpId="0" nodeType="afterEffect">
                                  <p:stCondLst>
                                    <p:cond delay="0"/>
                                  </p:stCondLst>
                                  <p:iterate type="lt">
                                    <p:tmPct val="15000"/>
                                  </p:iterate>
                                  <p:childTnLst>
                                    <p:set>
                                      <p:cBhvr>
                                        <p:cTn id="114" dur="1" fill="hold">
                                          <p:stCondLst>
                                            <p:cond delay="0"/>
                                          </p:stCondLst>
                                        </p:cTn>
                                        <p:tgtEl>
                                          <p:spTgt spid="28"/>
                                        </p:tgtEl>
                                        <p:attrNameLst>
                                          <p:attrName>style.visibility</p:attrName>
                                        </p:attrNameLst>
                                      </p:cBhvr>
                                      <p:to>
                                        <p:strVal val="visible"/>
                                      </p:to>
                                    </p:set>
                                    <p:anim calcmode="lin" valueType="num">
                                      <p:cBhvr>
                                        <p:cTn id="115" dur="500" fill="hold"/>
                                        <p:tgtEl>
                                          <p:spTgt spid="28"/>
                                        </p:tgtEl>
                                        <p:attrNameLst>
                                          <p:attrName>ppt_w</p:attrName>
                                        </p:attrNameLst>
                                      </p:cBhvr>
                                      <p:tavLst>
                                        <p:tav tm="0">
                                          <p:val>
                                            <p:strVal val="8/3*#ppt_w"/>
                                          </p:val>
                                        </p:tav>
                                        <p:tav tm="100000">
                                          <p:val>
                                            <p:strVal val="#ppt_w"/>
                                          </p:val>
                                        </p:tav>
                                      </p:tavLst>
                                    </p:anim>
                                    <p:anim calcmode="lin" valueType="num">
                                      <p:cBhvr>
                                        <p:cTn id="116" dur="500" fill="hold"/>
                                        <p:tgtEl>
                                          <p:spTgt spid="28"/>
                                        </p:tgtEl>
                                        <p:attrNameLst>
                                          <p:attrName>ppt_h</p:attrName>
                                        </p:attrNameLst>
                                      </p:cBhvr>
                                      <p:tavLst>
                                        <p:tav tm="0">
                                          <p:val>
                                            <p:strVal val="12/3*#ppt_h"/>
                                          </p:val>
                                        </p:tav>
                                        <p:tav tm="100000">
                                          <p:val>
                                            <p:strVal val="#ppt_h"/>
                                          </p:val>
                                        </p:tav>
                                      </p:tavLst>
                                    </p:anim>
                                  </p:childTnLst>
                                </p:cTn>
                              </p:par>
                              <p:par>
                                <p:cTn id="117" presetID="10" presetClass="entr" presetSubtype="0" fill="hold" grpId="1" nodeType="withEffect">
                                  <p:stCondLst>
                                    <p:cond delay="0"/>
                                  </p:stCondLst>
                                  <p:iterate type="lt">
                                    <p:tmPct val="15000"/>
                                  </p:iterate>
                                  <p:childTnLst>
                                    <p:set>
                                      <p:cBhvr>
                                        <p:cTn id="118" dur="1" fill="hold">
                                          <p:stCondLst>
                                            <p:cond delay="0"/>
                                          </p:stCondLst>
                                        </p:cTn>
                                        <p:tgtEl>
                                          <p:spTgt spid="28"/>
                                        </p:tgtEl>
                                        <p:attrNameLst>
                                          <p:attrName>style.visibility</p:attrName>
                                        </p:attrNameLst>
                                      </p:cBhvr>
                                      <p:to>
                                        <p:strVal val="visible"/>
                                      </p:to>
                                    </p:set>
                                    <p:animEffect transition="in" filter="fade">
                                      <p:cBhvr>
                                        <p:cTn id="119" dur="500"/>
                                        <p:tgtEl>
                                          <p:spTgt spid="28"/>
                                        </p:tgtEl>
                                      </p:cBhvr>
                                    </p:animEffect>
                                  </p:childTnLst>
                                </p:cTn>
                              </p:par>
                            </p:childTnLst>
                          </p:cTn>
                        </p:par>
                        <p:par>
                          <p:cTn id="120" fill="hold">
                            <p:stCondLst>
                              <p:cond delay="6315"/>
                            </p:stCondLst>
                            <p:childTnLst>
                              <p:par>
                                <p:cTn id="121" presetID="22" presetClass="entr" presetSubtype="1" fill="hold" grpId="0" nodeType="afterEffect">
                                  <p:stCondLst>
                                    <p:cond delay="0"/>
                                  </p:stCondLst>
                                  <p:iterate type="lt">
                                    <p:tmPct val="3000"/>
                                  </p:iterate>
                                  <p:childTnLst>
                                    <p:set>
                                      <p:cBhvr>
                                        <p:cTn id="122" dur="1" fill="hold">
                                          <p:stCondLst>
                                            <p:cond delay="0"/>
                                          </p:stCondLst>
                                        </p:cTn>
                                        <p:tgtEl>
                                          <p:spTgt spid="29"/>
                                        </p:tgtEl>
                                        <p:attrNameLst>
                                          <p:attrName>style.visibility</p:attrName>
                                        </p:attrNameLst>
                                      </p:cBhvr>
                                      <p:to>
                                        <p:strVal val="visible"/>
                                      </p:to>
                                    </p:set>
                                    <p:animEffect transition="in" filter="wipe(up)">
                                      <p:cBhvr>
                                        <p:cTn id="123" dur="500"/>
                                        <p:tgtEl>
                                          <p:spTgt spid="29"/>
                                        </p:tgtEl>
                                      </p:cBhvr>
                                    </p:animEffect>
                                  </p:childTnLst>
                                </p:cTn>
                              </p:par>
                            </p:childTnLst>
                          </p:cTn>
                        </p:par>
                        <p:par>
                          <p:cTn id="124" fill="hold">
                            <p:stCondLst>
                              <p:cond delay="7235"/>
                            </p:stCondLst>
                            <p:childTnLst>
                              <p:par>
                                <p:cTn id="125" presetID="23" presetClass="entr" presetSubtype="288" decel="100000" fill="hold" grpId="0" nodeType="afterEffect">
                                  <p:stCondLst>
                                    <p:cond delay="0"/>
                                  </p:stCondLst>
                                  <p:iterate type="lt">
                                    <p:tmPct val="15000"/>
                                  </p:iterate>
                                  <p:childTnLst>
                                    <p:set>
                                      <p:cBhvr>
                                        <p:cTn id="126" dur="1" fill="hold">
                                          <p:stCondLst>
                                            <p:cond delay="0"/>
                                          </p:stCondLst>
                                        </p:cTn>
                                        <p:tgtEl>
                                          <p:spTgt spid="30"/>
                                        </p:tgtEl>
                                        <p:attrNameLst>
                                          <p:attrName>style.visibility</p:attrName>
                                        </p:attrNameLst>
                                      </p:cBhvr>
                                      <p:to>
                                        <p:strVal val="visible"/>
                                      </p:to>
                                    </p:set>
                                    <p:anim calcmode="lin" valueType="num">
                                      <p:cBhvr>
                                        <p:cTn id="127" dur="500" fill="hold"/>
                                        <p:tgtEl>
                                          <p:spTgt spid="30"/>
                                        </p:tgtEl>
                                        <p:attrNameLst>
                                          <p:attrName>ppt_w</p:attrName>
                                        </p:attrNameLst>
                                      </p:cBhvr>
                                      <p:tavLst>
                                        <p:tav tm="0">
                                          <p:val>
                                            <p:strVal val="8/3*#ppt_w"/>
                                          </p:val>
                                        </p:tav>
                                        <p:tav tm="100000">
                                          <p:val>
                                            <p:strVal val="#ppt_w"/>
                                          </p:val>
                                        </p:tav>
                                      </p:tavLst>
                                    </p:anim>
                                    <p:anim calcmode="lin" valueType="num">
                                      <p:cBhvr>
                                        <p:cTn id="128" dur="500" fill="hold"/>
                                        <p:tgtEl>
                                          <p:spTgt spid="30"/>
                                        </p:tgtEl>
                                        <p:attrNameLst>
                                          <p:attrName>ppt_h</p:attrName>
                                        </p:attrNameLst>
                                      </p:cBhvr>
                                      <p:tavLst>
                                        <p:tav tm="0">
                                          <p:val>
                                            <p:strVal val="12/3*#ppt_h"/>
                                          </p:val>
                                        </p:tav>
                                        <p:tav tm="100000">
                                          <p:val>
                                            <p:strVal val="#ppt_h"/>
                                          </p:val>
                                        </p:tav>
                                      </p:tavLst>
                                    </p:anim>
                                  </p:childTnLst>
                                </p:cTn>
                              </p:par>
                              <p:par>
                                <p:cTn id="129" presetID="10" presetClass="entr" presetSubtype="0" fill="hold" grpId="1" nodeType="withEffect">
                                  <p:stCondLst>
                                    <p:cond delay="0"/>
                                  </p:stCondLst>
                                  <p:iterate type="lt">
                                    <p:tmPct val="15000"/>
                                  </p:iterate>
                                  <p:childTnLst>
                                    <p:set>
                                      <p:cBhvr>
                                        <p:cTn id="130" dur="1" fill="hold">
                                          <p:stCondLst>
                                            <p:cond delay="0"/>
                                          </p:stCondLst>
                                        </p:cTn>
                                        <p:tgtEl>
                                          <p:spTgt spid="30"/>
                                        </p:tgtEl>
                                        <p:attrNameLst>
                                          <p:attrName>style.visibility</p:attrName>
                                        </p:attrNameLst>
                                      </p:cBhvr>
                                      <p:to>
                                        <p:strVal val="visible"/>
                                      </p:to>
                                    </p:set>
                                    <p:animEffect transition="in" filter="fade">
                                      <p:cBhvr>
                                        <p:cTn id="131" dur="500"/>
                                        <p:tgtEl>
                                          <p:spTgt spid="30"/>
                                        </p:tgtEl>
                                      </p:cBhvr>
                                    </p:animEffect>
                                  </p:childTnLst>
                                </p:cTn>
                              </p:par>
                            </p:childTnLst>
                          </p:cTn>
                        </p:par>
                        <p:par>
                          <p:cTn id="132" fill="hold">
                            <p:stCondLst>
                              <p:cond delay="7960"/>
                            </p:stCondLst>
                            <p:childTnLst>
                              <p:par>
                                <p:cTn id="133" presetID="22" presetClass="entr" presetSubtype="1" fill="hold" grpId="0" nodeType="afterEffect">
                                  <p:stCondLst>
                                    <p:cond delay="0"/>
                                  </p:stCondLst>
                                  <p:iterate type="lt">
                                    <p:tmPct val="3000"/>
                                  </p:iterate>
                                  <p:childTnLst>
                                    <p:set>
                                      <p:cBhvr>
                                        <p:cTn id="134" dur="1" fill="hold">
                                          <p:stCondLst>
                                            <p:cond delay="0"/>
                                          </p:stCondLst>
                                        </p:cTn>
                                        <p:tgtEl>
                                          <p:spTgt spid="31"/>
                                        </p:tgtEl>
                                        <p:attrNameLst>
                                          <p:attrName>style.visibility</p:attrName>
                                        </p:attrNameLst>
                                      </p:cBhvr>
                                      <p:to>
                                        <p:strVal val="visible"/>
                                      </p:to>
                                    </p:set>
                                    <p:animEffect transition="in" filter="wipe(up)">
                                      <p:cBhvr>
                                        <p:cTn id="1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4" grpId="0" animBg="1"/>
      <p:bldP spid="15" grpId="0" animBg="1"/>
      <p:bldP spid="16" grpId="0" animBg="1"/>
      <p:bldP spid="20" grpId="0" animBg="1"/>
      <p:bldP spid="21" grpId="0" animBg="1"/>
      <p:bldP spid="22" grpId="0" animBg="1"/>
      <p:bldP spid="23" grpId="0" animBg="1"/>
      <p:bldP spid="24" grpId="0"/>
      <p:bldP spid="24" grpId="1"/>
      <p:bldP spid="25" grpId="0"/>
      <p:bldP spid="26" grpId="0"/>
      <p:bldP spid="26" grpId="1"/>
      <p:bldP spid="27" grpId="0"/>
      <p:bldP spid="28" grpId="0"/>
      <p:bldP spid="28" grpId="1"/>
      <p:bldP spid="29" grpId="0"/>
      <p:bldP spid="30" grpId="0"/>
      <p:bldP spid="30" grpId="1"/>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产品优质服务四</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19" name="Freeform 16"/>
          <p:cNvSpPr/>
          <p:nvPr/>
        </p:nvSpPr>
        <p:spPr bwMode="auto">
          <a:xfrm>
            <a:off x="3565525" y="1405247"/>
            <a:ext cx="3408363" cy="4772025"/>
          </a:xfrm>
          <a:custGeom>
            <a:avLst/>
            <a:gdLst>
              <a:gd name="T0" fmla="*/ 853 w 895"/>
              <a:gd name="T1" fmla="*/ 459 h 1252"/>
              <a:gd name="T2" fmla="*/ 379 w 895"/>
              <a:gd name="T3" fmla="*/ 0 h 1252"/>
              <a:gd name="T4" fmla="*/ 20 w 895"/>
              <a:gd name="T5" fmla="*/ 508 h 1252"/>
              <a:gd name="T6" fmla="*/ 273 w 895"/>
              <a:gd name="T7" fmla="*/ 1084 h 1252"/>
              <a:gd name="T8" fmla="*/ 895 w 895"/>
              <a:gd name="T9" fmla="*/ 1175 h 1252"/>
              <a:gd name="T10" fmla="*/ 537 w 895"/>
              <a:gd name="T11" fmla="*/ 915 h 1252"/>
              <a:gd name="T12" fmla="*/ 438 w 895"/>
              <a:gd name="T13" fmla="*/ 718 h 1252"/>
              <a:gd name="T14" fmla="*/ 452 w 895"/>
              <a:gd name="T15" fmla="*/ 500 h 1252"/>
              <a:gd name="T16" fmla="*/ 617 w 895"/>
              <a:gd name="T17" fmla="*/ 365 h 1252"/>
              <a:gd name="T18" fmla="*/ 853 w 895"/>
              <a:gd name="T19" fmla="*/ 459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5" h="1252">
                <a:moveTo>
                  <a:pt x="853" y="459"/>
                </a:moveTo>
                <a:cubicBezTo>
                  <a:pt x="784" y="240"/>
                  <a:pt x="600" y="61"/>
                  <a:pt x="379" y="0"/>
                </a:cubicBezTo>
                <a:cubicBezTo>
                  <a:pt x="183" y="98"/>
                  <a:pt x="41" y="290"/>
                  <a:pt x="20" y="508"/>
                </a:cubicBezTo>
                <a:cubicBezTo>
                  <a:pt x="0" y="726"/>
                  <a:pt x="99" y="951"/>
                  <a:pt x="273" y="1084"/>
                </a:cubicBezTo>
                <a:cubicBezTo>
                  <a:pt x="447" y="1217"/>
                  <a:pt x="690" y="1252"/>
                  <a:pt x="895" y="1175"/>
                </a:cubicBezTo>
                <a:cubicBezTo>
                  <a:pt x="746" y="1144"/>
                  <a:pt x="625" y="1038"/>
                  <a:pt x="537" y="915"/>
                </a:cubicBezTo>
                <a:cubicBezTo>
                  <a:pt x="493" y="855"/>
                  <a:pt x="457" y="789"/>
                  <a:pt x="438" y="718"/>
                </a:cubicBezTo>
                <a:cubicBezTo>
                  <a:pt x="420" y="646"/>
                  <a:pt x="422" y="568"/>
                  <a:pt x="452" y="500"/>
                </a:cubicBezTo>
                <a:cubicBezTo>
                  <a:pt x="482" y="433"/>
                  <a:pt x="544" y="378"/>
                  <a:pt x="617" y="365"/>
                </a:cubicBezTo>
                <a:cubicBezTo>
                  <a:pt x="701" y="350"/>
                  <a:pt x="793" y="397"/>
                  <a:pt x="853" y="459"/>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0" name="Freeform 17"/>
          <p:cNvSpPr/>
          <p:nvPr/>
        </p:nvSpPr>
        <p:spPr bwMode="auto">
          <a:xfrm>
            <a:off x="5199064" y="1000434"/>
            <a:ext cx="3408363" cy="4803775"/>
          </a:xfrm>
          <a:custGeom>
            <a:avLst/>
            <a:gdLst>
              <a:gd name="T0" fmla="*/ 56 w 895"/>
              <a:gd name="T1" fmla="*/ 790 h 1260"/>
              <a:gd name="T2" fmla="*/ 215 w 895"/>
              <a:gd name="T3" fmla="*/ 1089 h 1260"/>
              <a:gd name="T4" fmla="*/ 517 w 895"/>
              <a:gd name="T5" fmla="*/ 1260 h 1260"/>
              <a:gd name="T6" fmla="*/ 873 w 895"/>
              <a:gd name="T7" fmla="*/ 748 h 1260"/>
              <a:gd name="T8" fmla="*/ 623 w 895"/>
              <a:gd name="T9" fmla="*/ 169 h 1260"/>
              <a:gd name="T10" fmla="*/ 0 w 895"/>
              <a:gd name="T11" fmla="*/ 77 h 1260"/>
              <a:gd name="T12" fmla="*/ 336 w 895"/>
              <a:gd name="T13" fmla="*/ 301 h 1260"/>
              <a:gd name="T14" fmla="*/ 454 w 895"/>
              <a:gd name="T15" fmla="*/ 681 h 1260"/>
              <a:gd name="T16" fmla="*/ 402 w 895"/>
              <a:gd name="T17" fmla="*/ 814 h 1260"/>
              <a:gd name="T18" fmla="*/ 225 w 895"/>
              <a:gd name="T19" fmla="*/ 894 h 1260"/>
              <a:gd name="T20" fmla="*/ 56 w 895"/>
              <a:gd name="T21" fmla="*/ 79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5" h="1260">
                <a:moveTo>
                  <a:pt x="56" y="790"/>
                </a:moveTo>
                <a:cubicBezTo>
                  <a:pt x="60" y="906"/>
                  <a:pt x="127" y="1012"/>
                  <a:pt x="215" y="1089"/>
                </a:cubicBezTo>
                <a:cubicBezTo>
                  <a:pt x="303" y="1165"/>
                  <a:pt x="410" y="1215"/>
                  <a:pt x="517" y="1260"/>
                </a:cubicBezTo>
                <a:cubicBezTo>
                  <a:pt x="714" y="1164"/>
                  <a:pt x="851" y="967"/>
                  <a:pt x="873" y="748"/>
                </a:cubicBezTo>
                <a:cubicBezTo>
                  <a:pt x="895" y="530"/>
                  <a:pt x="797" y="303"/>
                  <a:pt x="623" y="169"/>
                </a:cubicBezTo>
                <a:cubicBezTo>
                  <a:pt x="449" y="36"/>
                  <a:pt x="205" y="0"/>
                  <a:pt x="0" y="77"/>
                </a:cubicBezTo>
                <a:cubicBezTo>
                  <a:pt x="128" y="123"/>
                  <a:pt x="249" y="195"/>
                  <a:pt x="336" y="301"/>
                </a:cubicBezTo>
                <a:cubicBezTo>
                  <a:pt x="424" y="406"/>
                  <a:pt x="474" y="546"/>
                  <a:pt x="454" y="681"/>
                </a:cubicBezTo>
                <a:cubicBezTo>
                  <a:pt x="448" y="729"/>
                  <a:pt x="432" y="776"/>
                  <a:pt x="402" y="814"/>
                </a:cubicBezTo>
                <a:cubicBezTo>
                  <a:pt x="361" y="867"/>
                  <a:pt x="292" y="898"/>
                  <a:pt x="225" y="894"/>
                </a:cubicBezTo>
                <a:cubicBezTo>
                  <a:pt x="158" y="890"/>
                  <a:pt x="91" y="847"/>
                  <a:pt x="56" y="790"/>
                </a:cubicBezTo>
                <a:close/>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nvGrpSpPr>
          <p:cNvPr id="21" name="Group 27"/>
          <p:cNvGrpSpPr/>
          <p:nvPr/>
        </p:nvGrpSpPr>
        <p:grpSpPr>
          <a:xfrm>
            <a:off x="4438361" y="4327832"/>
            <a:ext cx="897682" cy="1052016"/>
            <a:chOff x="4438359" y="4165600"/>
            <a:chExt cx="897681" cy="1052016"/>
          </a:xfrm>
        </p:grpSpPr>
        <p:sp>
          <p:nvSpPr>
            <p:cNvPr id="22" name="Rectangle 18"/>
            <p:cNvSpPr>
              <a:spLocks noChangeArrowheads="1"/>
            </p:cNvSpPr>
            <p:nvPr/>
          </p:nvSpPr>
          <p:spPr bwMode="auto">
            <a:xfrm>
              <a:off x="4438359" y="4165600"/>
              <a:ext cx="89768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x-none" altLang="x-none" sz="2800" b="1"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rPr>
                <a:t>STEP</a:t>
              </a:r>
              <a:endParaRPr kumimoji="0" lang="x-none" alt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3" name="Rectangle 19"/>
            <p:cNvSpPr>
              <a:spLocks noChangeArrowheads="1"/>
            </p:cNvSpPr>
            <p:nvPr/>
          </p:nvSpPr>
          <p:spPr bwMode="auto">
            <a:xfrm>
              <a:off x="4560265" y="4448175"/>
              <a:ext cx="641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x-none" altLang="x-none" sz="5000" b="1"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rPr>
                <a:t>01</a:t>
              </a:r>
              <a:endParaRPr kumimoji="0" lang="x-none" alt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grpSp>
        <p:nvGrpSpPr>
          <p:cNvPr id="24" name="Group 28"/>
          <p:cNvGrpSpPr/>
          <p:nvPr/>
        </p:nvGrpSpPr>
        <p:grpSpPr>
          <a:xfrm>
            <a:off x="6941851" y="1884670"/>
            <a:ext cx="897682" cy="1052016"/>
            <a:chOff x="6941847" y="1722438"/>
            <a:chExt cx="897681" cy="1052016"/>
          </a:xfrm>
        </p:grpSpPr>
        <p:sp>
          <p:nvSpPr>
            <p:cNvPr id="25" name="Rectangle 20"/>
            <p:cNvSpPr>
              <a:spLocks noChangeArrowheads="1"/>
            </p:cNvSpPr>
            <p:nvPr/>
          </p:nvSpPr>
          <p:spPr bwMode="auto">
            <a:xfrm>
              <a:off x="6941847" y="1722438"/>
              <a:ext cx="89768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x-none" altLang="x-none" sz="2800" b="1"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rPr>
                <a:t>STEP</a:t>
              </a:r>
              <a:endParaRPr kumimoji="0" lang="x-none" alt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6" name="Rectangle 21"/>
            <p:cNvSpPr>
              <a:spLocks noChangeArrowheads="1"/>
            </p:cNvSpPr>
            <p:nvPr/>
          </p:nvSpPr>
          <p:spPr bwMode="auto">
            <a:xfrm>
              <a:off x="7077377" y="2005013"/>
              <a:ext cx="641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x-none" altLang="x-none" sz="5000" b="1"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rPr>
                <a:t>02</a:t>
              </a:r>
              <a:endParaRPr kumimoji="0" lang="x-none" alt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27" name="Freeform 22"/>
          <p:cNvSpPr>
            <a:spLocks noEditPoints="1"/>
          </p:cNvSpPr>
          <p:nvPr/>
        </p:nvSpPr>
        <p:spPr bwMode="auto">
          <a:xfrm>
            <a:off x="4464051" y="1998972"/>
            <a:ext cx="735013" cy="823913"/>
          </a:xfrm>
          <a:custGeom>
            <a:avLst/>
            <a:gdLst>
              <a:gd name="T0" fmla="*/ 65 w 193"/>
              <a:gd name="T1" fmla="*/ 167 h 216"/>
              <a:gd name="T2" fmla="*/ 50 w 193"/>
              <a:gd name="T3" fmla="*/ 129 h 216"/>
              <a:gd name="T4" fmla="*/ 42 w 193"/>
              <a:gd name="T5" fmla="*/ 97 h 216"/>
              <a:gd name="T6" fmla="*/ 99 w 193"/>
              <a:gd name="T7" fmla="*/ 37 h 216"/>
              <a:gd name="T8" fmla="*/ 155 w 193"/>
              <a:gd name="T9" fmla="*/ 97 h 216"/>
              <a:gd name="T10" fmla="*/ 148 w 193"/>
              <a:gd name="T11" fmla="*/ 129 h 216"/>
              <a:gd name="T12" fmla="*/ 134 w 193"/>
              <a:gd name="T13" fmla="*/ 161 h 216"/>
              <a:gd name="T14" fmla="*/ 117 w 193"/>
              <a:gd name="T15" fmla="*/ 172 h 216"/>
              <a:gd name="T16" fmla="*/ 94 w 193"/>
              <a:gd name="T17" fmla="*/ 177 h 216"/>
              <a:gd name="T18" fmla="*/ 72 w 193"/>
              <a:gd name="T19" fmla="*/ 186 h 216"/>
              <a:gd name="T20" fmla="*/ 68 w 193"/>
              <a:gd name="T21" fmla="*/ 191 h 216"/>
              <a:gd name="T22" fmla="*/ 69 w 193"/>
              <a:gd name="T23" fmla="*/ 196 h 216"/>
              <a:gd name="T24" fmla="*/ 75 w 193"/>
              <a:gd name="T25" fmla="*/ 197 h 216"/>
              <a:gd name="T26" fmla="*/ 120 w 193"/>
              <a:gd name="T27" fmla="*/ 188 h 216"/>
              <a:gd name="T28" fmla="*/ 126 w 193"/>
              <a:gd name="T29" fmla="*/ 189 h 216"/>
              <a:gd name="T30" fmla="*/ 127 w 193"/>
              <a:gd name="T31" fmla="*/ 195 h 216"/>
              <a:gd name="T32" fmla="*/ 123 w 193"/>
              <a:gd name="T33" fmla="*/ 201 h 216"/>
              <a:gd name="T34" fmla="*/ 106 w 193"/>
              <a:gd name="T35" fmla="*/ 209 h 216"/>
              <a:gd name="T36" fmla="*/ 84 w 193"/>
              <a:gd name="T37" fmla="*/ 216 h 216"/>
              <a:gd name="T38" fmla="*/ 84 w 193"/>
              <a:gd name="T39" fmla="*/ 96 h 216"/>
              <a:gd name="T40" fmla="*/ 96 w 193"/>
              <a:gd name="T41" fmla="*/ 110 h 216"/>
              <a:gd name="T42" fmla="*/ 111 w 193"/>
              <a:gd name="T43" fmla="*/ 82 h 216"/>
              <a:gd name="T44" fmla="*/ 22 w 193"/>
              <a:gd name="T45" fmla="*/ 98 h 216"/>
              <a:gd name="T46" fmla="*/ 0 w 193"/>
              <a:gd name="T47" fmla="*/ 94 h 216"/>
              <a:gd name="T48" fmla="*/ 31 w 193"/>
              <a:gd name="T49" fmla="*/ 56 h 216"/>
              <a:gd name="T50" fmla="*/ 14 w 193"/>
              <a:gd name="T51" fmla="*/ 49 h 216"/>
              <a:gd name="T52" fmla="*/ 59 w 193"/>
              <a:gd name="T53" fmla="*/ 30 h 216"/>
              <a:gd name="T54" fmla="*/ 50 w 193"/>
              <a:gd name="T55" fmla="*/ 16 h 216"/>
              <a:gd name="T56" fmla="*/ 98 w 193"/>
              <a:gd name="T57" fmla="*/ 0 h 216"/>
              <a:gd name="T58" fmla="*/ 98 w 193"/>
              <a:gd name="T59" fmla="*/ 21 h 216"/>
              <a:gd name="T60" fmla="*/ 144 w 193"/>
              <a:gd name="T61" fmla="*/ 15 h 216"/>
              <a:gd name="T62" fmla="*/ 138 w 193"/>
              <a:gd name="T63" fmla="*/ 31 h 216"/>
              <a:gd name="T64" fmla="*/ 180 w 193"/>
              <a:gd name="T65" fmla="*/ 51 h 216"/>
              <a:gd name="T66" fmla="*/ 167 w 193"/>
              <a:gd name="T67" fmla="*/ 57 h 216"/>
              <a:gd name="T68" fmla="*/ 164 w 193"/>
              <a:gd name="T69" fmla="*/ 59 h 216"/>
              <a:gd name="T70" fmla="*/ 173 w 193"/>
              <a:gd name="T71" fmla="*/ 98 h 216"/>
              <a:gd name="T72" fmla="*/ 193 w 193"/>
              <a:gd name="T73" fmla="*/ 98 h 216"/>
              <a:gd name="T74" fmla="*/ 98 w 193"/>
              <a:gd name="T75" fmla="*/ 59 h 216"/>
              <a:gd name="T76" fmla="*/ 62 w 193"/>
              <a:gd name="T77" fmla="*/ 92 h 216"/>
              <a:gd name="T78" fmla="*/ 98 w 193"/>
              <a:gd name="T79" fmla="*/ 126 h 216"/>
              <a:gd name="T80" fmla="*/ 133 w 193"/>
              <a:gd name="T81" fmla="*/ 92 h 216"/>
              <a:gd name="T82" fmla="*/ 98 w 193"/>
              <a:gd name="T83" fmla="*/ 5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3" h="216">
                <a:moveTo>
                  <a:pt x="65" y="167"/>
                </a:moveTo>
                <a:cubicBezTo>
                  <a:pt x="66" y="158"/>
                  <a:pt x="62" y="149"/>
                  <a:pt x="50" y="129"/>
                </a:cubicBezTo>
                <a:cubicBezTo>
                  <a:pt x="43" y="120"/>
                  <a:pt x="42" y="108"/>
                  <a:pt x="42" y="97"/>
                </a:cubicBezTo>
                <a:cubicBezTo>
                  <a:pt x="42" y="65"/>
                  <a:pt x="67" y="37"/>
                  <a:pt x="99" y="37"/>
                </a:cubicBezTo>
                <a:cubicBezTo>
                  <a:pt x="131" y="37"/>
                  <a:pt x="155" y="65"/>
                  <a:pt x="155" y="97"/>
                </a:cubicBezTo>
                <a:cubicBezTo>
                  <a:pt x="155" y="108"/>
                  <a:pt x="154" y="120"/>
                  <a:pt x="148" y="129"/>
                </a:cubicBezTo>
                <a:cubicBezTo>
                  <a:pt x="138" y="144"/>
                  <a:pt x="135" y="153"/>
                  <a:pt x="134" y="161"/>
                </a:cubicBezTo>
                <a:moveTo>
                  <a:pt x="117" y="172"/>
                </a:moveTo>
                <a:cubicBezTo>
                  <a:pt x="110" y="175"/>
                  <a:pt x="102" y="175"/>
                  <a:pt x="94" y="177"/>
                </a:cubicBezTo>
                <a:cubicBezTo>
                  <a:pt x="86" y="178"/>
                  <a:pt x="78" y="181"/>
                  <a:pt x="72" y="186"/>
                </a:cubicBezTo>
                <a:cubicBezTo>
                  <a:pt x="70" y="187"/>
                  <a:pt x="69" y="189"/>
                  <a:pt x="68" y="191"/>
                </a:cubicBezTo>
                <a:cubicBezTo>
                  <a:pt x="67" y="193"/>
                  <a:pt x="68" y="195"/>
                  <a:pt x="69" y="196"/>
                </a:cubicBezTo>
                <a:cubicBezTo>
                  <a:pt x="71" y="198"/>
                  <a:pt x="73" y="198"/>
                  <a:pt x="75" y="197"/>
                </a:cubicBezTo>
                <a:cubicBezTo>
                  <a:pt x="90" y="195"/>
                  <a:pt x="105" y="188"/>
                  <a:pt x="120" y="188"/>
                </a:cubicBezTo>
                <a:cubicBezTo>
                  <a:pt x="122" y="188"/>
                  <a:pt x="124" y="188"/>
                  <a:pt x="126" y="189"/>
                </a:cubicBezTo>
                <a:cubicBezTo>
                  <a:pt x="128" y="190"/>
                  <a:pt x="128" y="193"/>
                  <a:pt x="127" y="195"/>
                </a:cubicBezTo>
                <a:cubicBezTo>
                  <a:pt x="127" y="198"/>
                  <a:pt x="125" y="200"/>
                  <a:pt x="123" y="201"/>
                </a:cubicBezTo>
                <a:cubicBezTo>
                  <a:pt x="118" y="205"/>
                  <a:pt x="112" y="207"/>
                  <a:pt x="106" y="209"/>
                </a:cubicBezTo>
                <a:cubicBezTo>
                  <a:pt x="99" y="212"/>
                  <a:pt x="92" y="214"/>
                  <a:pt x="84" y="216"/>
                </a:cubicBezTo>
                <a:moveTo>
                  <a:pt x="84" y="96"/>
                </a:moveTo>
                <a:cubicBezTo>
                  <a:pt x="89" y="100"/>
                  <a:pt x="93" y="105"/>
                  <a:pt x="96" y="110"/>
                </a:cubicBezTo>
                <a:cubicBezTo>
                  <a:pt x="99" y="100"/>
                  <a:pt x="104" y="90"/>
                  <a:pt x="111" y="82"/>
                </a:cubicBezTo>
                <a:moveTo>
                  <a:pt x="22" y="98"/>
                </a:moveTo>
                <a:cubicBezTo>
                  <a:pt x="15" y="98"/>
                  <a:pt x="8" y="94"/>
                  <a:pt x="0" y="94"/>
                </a:cubicBezTo>
                <a:moveTo>
                  <a:pt x="31" y="56"/>
                </a:moveTo>
                <a:cubicBezTo>
                  <a:pt x="26" y="53"/>
                  <a:pt x="20" y="50"/>
                  <a:pt x="14" y="49"/>
                </a:cubicBezTo>
                <a:moveTo>
                  <a:pt x="59" y="30"/>
                </a:moveTo>
                <a:cubicBezTo>
                  <a:pt x="57" y="25"/>
                  <a:pt x="53" y="20"/>
                  <a:pt x="50" y="16"/>
                </a:cubicBezTo>
                <a:moveTo>
                  <a:pt x="98" y="0"/>
                </a:moveTo>
                <a:cubicBezTo>
                  <a:pt x="98" y="7"/>
                  <a:pt x="98" y="14"/>
                  <a:pt x="98" y="21"/>
                </a:cubicBezTo>
                <a:moveTo>
                  <a:pt x="144" y="15"/>
                </a:moveTo>
                <a:cubicBezTo>
                  <a:pt x="141" y="20"/>
                  <a:pt x="139" y="25"/>
                  <a:pt x="138" y="31"/>
                </a:cubicBezTo>
                <a:moveTo>
                  <a:pt x="180" y="51"/>
                </a:moveTo>
                <a:cubicBezTo>
                  <a:pt x="175" y="52"/>
                  <a:pt x="171" y="54"/>
                  <a:pt x="167" y="57"/>
                </a:cubicBezTo>
                <a:cubicBezTo>
                  <a:pt x="166" y="57"/>
                  <a:pt x="165" y="58"/>
                  <a:pt x="164" y="59"/>
                </a:cubicBezTo>
                <a:moveTo>
                  <a:pt x="173" y="98"/>
                </a:moveTo>
                <a:cubicBezTo>
                  <a:pt x="180" y="98"/>
                  <a:pt x="187" y="98"/>
                  <a:pt x="193" y="98"/>
                </a:cubicBezTo>
                <a:moveTo>
                  <a:pt x="98" y="59"/>
                </a:moveTo>
                <a:cubicBezTo>
                  <a:pt x="78" y="59"/>
                  <a:pt x="62" y="74"/>
                  <a:pt x="62" y="92"/>
                </a:cubicBezTo>
                <a:cubicBezTo>
                  <a:pt x="62" y="111"/>
                  <a:pt x="78" y="126"/>
                  <a:pt x="98" y="126"/>
                </a:cubicBezTo>
                <a:cubicBezTo>
                  <a:pt x="117" y="126"/>
                  <a:pt x="133" y="111"/>
                  <a:pt x="133" y="92"/>
                </a:cubicBezTo>
                <a:cubicBezTo>
                  <a:pt x="133" y="74"/>
                  <a:pt x="117" y="59"/>
                  <a:pt x="98" y="59"/>
                </a:cubicBezTo>
                <a:close/>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8" name="Freeform 23"/>
          <p:cNvSpPr>
            <a:spLocks noEditPoints="1"/>
          </p:cNvSpPr>
          <p:nvPr/>
        </p:nvSpPr>
        <p:spPr bwMode="auto">
          <a:xfrm>
            <a:off x="7167565" y="4408797"/>
            <a:ext cx="442913" cy="765175"/>
          </a:xfrm>
          <a:custGeom>
            <a:avLst/>
            <a:gdLst>
              <a:gd name="T0" fmla="*/ 30 w 116"/>
              <a:gd name="T1" fmla="*/ 41 h 201"/>
              <a:gd name="T2" fmla="*/ 56 w 116"/>
              <a:gd name="T3" fmla="*/ 2 h 201"/>
              <a:gd name="T4" fmla="*/ 59 w 116"/>
              <a:gd name="T5" fmla="*/ 1 h 201"/>
              <a:gd name="T6" fmla="*/ 61 w 116"/>
              <a:gd name="T7" fmla="*/ 2 h 201"/>
              <a:gd name="T8" fmla="*/ 86 w 116"/>
              <a:gd name="T9" fmla="*/ 41 h 201"/>
              <a:gd name="T10" fmla="*/ 28 w 116"/>
              <a:gd name="T11" fmla="*/ 42 h 201"/>
              <a:gd name="T12" fmla="*/ 20 w 116"/>
              <a:gd name="T13" fmla="*/ 88 h 201"/>
              <a:gd name="T14" fmla="*/ 22 w 116"/>
              <a:gd name="T15" fmla="*/ 110 h 201"/>
              <a:gd name="T16" fmla="*/ 27 w 116"/>
              <a:gd name="T17" fmla="*/ 130 h 201"/>
              <a:gd name="T18" fmla="*/ 34 w 116"/>
              <a:gd name="T19" fmla="*/ 147 h 201"/>
              <a:gd name="T20" fmla="*/ 83 w 116"/>
              <a:gd name="T21" fmla="*/ 147 h 201"/>
              <a:gd name="T22" fmla="*/ 88 w 116"/>
              <a:gd name="T23" fmla="*/ 137 h 201"/>
              <a:gd name="T24" fmla="*/ 91 w 116"/>
              <a:gd name="T25" fmla="*/ 129 h 201"/>
              <a:gd name="T26" fmla="*/ 94 w 116"/>
              <a:gd name="T27" fmla="*/ 113 h 201"/>
              <a:gd name="T28" fmla="*/ 97 w 116"/>
              <a:gd name="T29" fmla="*/ 100 h 201"/>
              <a:gd name="T30" fmla="*/ 89 w 116"/>
              <a:gd name="T31" fmla="*/ 41 h 201"/>
              <a:gd name="T32" fmla="*/ 28 w 116"/>
              <a:gd name="T33" fmla="*/ 42 h 201"/>
              <a:gd name="T34" fmla="*/ 27 w 116"/>
              <a:gd name="T35" fmla="*/ 130 h 201"/>
              <a:gd name="T36" fmla="*/ 22 w 116"/>
              <a:gd name="T37" fmla="*/ 110 h 201"/>
              <a:gd name="T38" fmla="*/ 20 w 116"/>
              <a:gd name="T39" fmla="*/ 91 h 201"/>
              <a:gd name="T40" fmla="*/ 20 w 116"/>
              <a:gd name="T41" fmla="*/ 91 h 201"/>
              <a:gd name="T42" fmla="*/ 2 w 116"/>
              <a:gd name="T43" fmla="*/ 126 h 201"/>
              <a:gd name="T44" fmla="*/ 6 w 116"/>
              <a:gd name="T45" fmla="*/ 165 h 201"/>
              <a:gd name="T46" fmla="*/ 29 w 116"/>
              <a:gd name="T47" fmla="*/ 150 h 201"/>
              <a:gd name="T48" fmla="*/ 34 w 116"/>
              <a:gd name="T49" fmla="*/ 147 h 201"/>
              <a:gd name="T50" fmla="*/ 27 w 116"/>
              <a:gd name="T51" fmla="*/ 130 h 201"/>
              <a:gd name="T52" fmla="*/ 115 w 116"/>
              <a:gd name="T53" fmla="*/ 130 h 201"/>
              <a:gd name="T54" fmla="*/ 103 w 116"/>
              <a:gd name="T55" fmla="*/ 96 h 201"/>
              <a:gd name="T56" fmla="*/ 96 w 116"/>
              <a:gd name="T57" fmla="*/ 90 h 201"/>
              <a:gd name="T58" fmla="*/ 94 w 116"/>
              <a:gd name="T59" fmla="*/ 113 h 201"/>
              <a:gd name="T60" fmla="*/ 91 w 116"/>
              <a:gd name="T61" fmla="*/ 129 h 201"/>
              <a:gd name="T62" fmla="*/ 88 w 116"/>
              <a:gd name="T63" fmla="*/ 137 h 201"/>
              <a:gd name="T64" fmla="*/ 84 w 116"/>
              <a:gd name="T65" fmla="*/ 147 h 201"/>
              <a:gd name="T66" fmla="*/ 85 w 116"/>
              <a:gd name="T67" fmla="*/ 148 h 201"/>
              <a:gd name="T68" fmla="*/ 111 w 116"/>
              <a:gd name="T69" fmla="*/ 166 h 201"/>
              <a:gd name="T70" fmla="*/ 115 w 116"/>
              <a:gd name="T71" fmla="*/ 130 h 201"/>
              <a:gd name="T72" fmla="*/ 73 w 116"/>
              <a:gd name="T73" fmla="*/ 62 h 201"/>
              <a:gd name="T74" fmla="*/ 44 w 116"/>
              <a:gd name="T75" fmla="*/ 63 h 201"/>
              <a:gd name="T76" fmla="*/ 46 w 116"/>
              <a:gd name="T77" fmla="*/ 91 h 201"/>
              <a:gd name="T78" fmla="*/ 74 w 116"/>
              <a:gd name="T79" fmla="*/ 89 h 201"/>
              <a:gd name="T80" fmla="*/ 73 w 116"/>
              <a:gd name="T81" fmla="*/ 62 h 201"/>
              <a:gd name="T82" fmla="*/ 76 w 116"/>
              <a:gd name="T83" fmla="*/ 160 h 201"/>
              <a:gd name="T84" fmla="*/ 39 w 116"/>
              <a:gd name="T85" fmla="*/ 160 h 201"/>
              <a:gd name="T86" fmla="*/ 41 w 116"/>
              <a:gd name="T87" fmla="*/ 176 h 201"/>
              <a:gd name="T88" fmla="*/ 57 w 116"/>
              <a:gd name="T89" fmla="*/ 200 h 201"/>
              <a:gd name="T90" fmla="*/ 58 w 116"/>
              <a:gd name="T91" fmla="*/ 201 h 201"/>
              <a:gd name="T92" fmla="*/ 60 w 116"/>
              <a:gd name="T93" fmla="*/ 199 h 201"/>
              <a:gd name="T94" fmla="*/ 76 w 116"/>
              <a:gd name="T95" fmla="*/ 16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6" h="201">
                <a:moveTo>
                  <a:pt x="30" y="41"/>
                </a:moveTo>
                <a:cubicBezTo>
                  <a:pt x="33" y="26"/>
                  <a:pt x="43" y="11"/>
                  <a:pt x="56" y="2"/>
                </a:cubicBezTo>
                <a:cubicBezTo>
                  <a:pt x="57" y="1"/>
                  <a:pt x="58" y="0"/>
                  <a:pt x="59" y="1"/>
                </a:cubicBezTo>
                <a:cubicBezTo>
                  <a:pt x="60" y="1"/>
                  <a:pt x="61" y="1"/>
                  <a:pt x="61" y="2"/>
                </a:cubicBezTo>
                <a:cubicBezTo>
                  <a:pt x="74" y="12"/>
                  <a:pt x="82" y="26"/>
                  <a:pt x="86" y="41"/>
                </a:cubicBezTo>
                <a:moveTo>
                  <a:pt x="28" y="42"/>
                </a:moveTo>
                <a:cubicBezTo>
                  <a:pt x="22" y="62"/>
                  <a:pt x="19" y="67"/>
                  <a:pt x="20" y="88"/>
                </a:cubicBezTo>
                <a:cubicBezTo>
                  <a:pt x="20" y="95"/>
                  <a:pt x="21" y="102"/>
                  <a:pt x="22" y="110"/>
                </a:cubicBezTo>
                <a:cubicBezTo>
                  <a:pt x="23" y="117"/>
                  <a:pt x="25" y="124"/>
                  <a:pt x="27" y="130"/>
                </a:cubicBezTo>
                <a:cubicBezTo>
                  <a:pt x="29" y="136"/>
                  <a:pt x="31" y="142"/>
                  <a:pt x="34" y="147"/>
                </a:cubicBezTo>
                <a:cubicBezTo>
                  <a:pt x="51" y="149"/>
                  <a:pt x="67" y="150"/>
                  <a:pt x="83" y="147"/>
                </a:cubicBezTo>
                <a:cubicBezTo>
                  <a:pt x="84" y="147"/>
                  <a:pt x="88" y="138"/>
                  <a:pt x="88" y="137"/>
                </a:cubicBezTo>
                <a:cubicBezTo>
                  <a:pt x="89" y="134"/>
                  <a:pt x="90" y="132"/>
                  <a:pt x="91" y="129"/>
                </a:cubicBezTo>
                <a:cubicBezTo>
                  <a:pt x="92" y="124"/>
                  <a:pt x="93" y="118"/>
                  <a:pt x="94" y="113"/>
                </a:cubicBezTo>
                <a:cubicBezTo>
                  <a:pt x="96" y="103"/>
                  <a:pt x="96" y="111"/>
                  <a:pt x="97" y="100"/>
                </a:cubicBezTo>
                <a:cubicBezTo>
                  <a:pt x="98" y="80"/>
                  <a:pt x="95" y="60"/>
                  <a:pt x="89" y="41"/>
                </a:cubicBezTo>
                <a:cubicBezTo>
                  <a:pt x="68" y="40"/>
                  <a:pt x="48" y="41"/>
                  <a:pt x="28" y="42"/>
                </a:cubicBezTo>
                <a:close/>
                <a:moveTo>
                  <a:pt x="27" y="130"/>
                </a:moveTo>
                <a:cubicBezTo>
                  <a:pt x="25" y="124"/>
                  <a:pt x="23" y="117"/>
                  <a:pt x="22" y="110"/>
                </a:cubicBezTo>
                <a:cubicBezTo>
                  <a:pt x="22" y="104"/>
                  <a:pt x="21" y="98"/>
                  <a:pt x="20" y="91"/>
                </a:cubicBezTo>
                <a:cubicBezTo>
                  <a:pt x="20" y="91"/>
                  <a:pt x="20" y="91"/>
                  <a:pt x="20" y="91"/>
                </a:cubicBezTo>
                <a:cubicBezTo>
                  <a:pt x="11" y="100"/>
                  <a:pt x="5" y="113"/>
                  <a:pt x="2" y="126"/>
                </a:cubicBezTo>
                <a:cubicBezTo>
                  <a:pt x="0" y="139"/>
                  <a:pt x="1" y="153"/>
                  <a:pt x="6" y="165"/>
                </a:cubicBezTo>
                <a:cubicBezTo>
                  <a:pt x="14" y="160"/>
                  <a:pt x="22" y="155"/>
                  <a:pt x="29" y="150"/>
                </a:cubicBezTo>
                <a:cubicBezTo>
                  <a:pt x="31" y="149"/>
                  <a:pt x="33" y="148"/>
                  <a:pt x="34" y="147"/>
                </a:cubicBezTo>
                <a:cubicBezTo>
                  <a:pt x="31" y="141"/>
                  <a:pt x="29" y="136"/>
                  <a:pt x="27" y="130"/>
                </a:cubicBezTo>
                <a:close/>
                <a:moveTo>
                  <a:pt x="115" y="130"/>
                </a:moveTo>
                <a:cubicBezTo>
                  <a:pt x="114" y="118"/>
                  <a:pt x="110" y="106"/>
                  <a:pt x="103" y="96"/>
                </a:cubicBezTo>
                <a:cubicBezTo>
                  <a:pt x="101" y="94"/>
                  <a:pt x="99" y="92"/>
                  <a:pt x="96" y="90"/>
                </a:cubicBezTo>
                <a:cubicBezTo>
                  <a:pt x="96" y="98"/>
                  <a:pt x="96" y="105"/>
                  <a:pt x="94" y="113"/>
                </a:cubicBezTo>
                <a:cubicBezTo>
                  <a:pt x="93" y="118"/>
                  <a:pt x="92" y="124"/>
                  <a:pt x="91" y="129"/>
                </a:cubicBezTo>
                <a:cubicBezTo>
                  <a:pt x="90" y="132"/>
                  <a:pt x="89" y="134"/>
                  <a:pt x="88" y="137"/>
                </a:cubicBezTo>
                <a:cubicBezTo>
                  <a:pt x="88" y="138"/>
                  <a:pt x="85" y="146"/>
                  <a:pt x="84" y="147"/>
                </a:cubicBezTo>
                <a:cubicBezTo>
                  <a:pt x="84" y="148"/>
                  <a:pt x="85" y="148"/>
                  <a:pt x="85" y="148"/>
                </a:cubicBezTo>
                <a:cubicBezTo>
                  <a:pt x="94" y="154"/>
                  <a:pt x="102" y="161"/>
                  <a:pt x="111" y="166"/>
                </a:cubicBezTo>
                <a:cubicBezTo>
                  <a:pt x="115" y="154"/>
                  <a:pt x="116" y="142"/>
                  <a:pt x="115" y="130"/>
                </a:cubicBezTo>
                <a:close/>
                <a:moveTo>
                  <a:pt x="73" y="62"/>
                </a:moveTo>
                <a:cubicBezTo>
                  <a:pt x="65" y="54"/>
                  <a:pt x="52" y="56"/>
                  <a:pt x="44" y="63"/>
                </a:cubicBezTo>
                <a:cubicBezTo>
                  <a:pt x="36" y="71"/>
                  <a:pt x="39" y="84"/>
                  <a:pt x="46" y="91"/>
                </a:cubicBezTo>
                <a:cubicBezTo>
                  <a:pt x="54" y="99"/>
                  <a:pt x="67" y="97"/>
                  <a:pt x="74" y="89"/>
                </a:cubicBezTo>
                <a:cubicBezTo>
                  <a:pt x="80" y="81"/>
                  <a:pt x="80" y="70"/>
                  <a:pt x="73" y="62"/>
                </a:cubicBezTo>
                <a:close/>
                <a:moveTo>
                  <a:pt x="76" y="160"/>
                </a:moveTo>
                <a:cubicBezTo>
                  <a:pt x="64" y="163"/>
                  <a:pt x="52" y="161"/>
                  <a:pt x="39" y="160"/>
                </a:cubicBezTo>
                <a:cubicBezTo>
                  <a:pt x="40" y="165"/>
                  <a:pt x="40" y="171"/>
                  <a:pt x="41" y="176"/>
                </a:cubicBezTo>
                <a:cubicBezTo>
                  <a:pt x="44" y="186"/>
                  <a:pt x="49" y="192"/>
                  <a:pt x="57" y="200"/>
                </a:cubicBezTo>
                <a:cubicBezTo>
                  <a:pt x="57" y="200"/>
                  <a:pt x="58" y="201"/>
                  <a:pt x="58" y="201"/>
                </a:cubicBezTo>
                <a:cubicBezTo>
                  <a:pt x="59" y="201"/>
                  <a:pt x="59" y="200"/>
                  <a:pt x="60" y="199"/>
                </a:cubicBezTo>
                <a:cubicBezTo>
                  <a:pt x="68" y="192"/>
                  <a:pt x="72" y="180"/>
                  <a:pt x="76" y="160"/>
                </a:cubicBezTo>
                <a:close/>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9" name="Rectangle 39"/>
          <p:cNvSpPr/>
          <p:nvPr/>
        </p:nvSpPr>
        <p:spPr>
          <a:xfrm>
            <a:off x="677662" y="2809246"/>
            <a:ext cx="2507991" cy="1938992"/>
          </a:xfrm>
          <a:prstGeom prst="rect">
            <a:avLst/>
          </a:prstGeom>
        </p:spPr>
        <p:txBody>
          <a:bodyPr wrap="square" lIns="0" tIns="0" rIns="0" bIns="0">
            <a:spAutoFit/>
          </a:bodyPr>
          <a:lstStyle/>
          <a:p>
            <a:pPr marL="171450" indent="-171450" defTabSz="866775" fontAlgn="base">
              <a:lnSpc>
                <a:spcPct val="150000"/>
              </a:lnSpc>
              <a:spcBef>
                <a:spcPct val="0"/>
              </a:spcBef>
              <a:spcAft>
                <a:spcPct val="0"/>
              </a:spcAft>
              <a:buClr>
                <a:schemeClr val="tx1"/>
              </a:buClr>
              <a:buFont typeface="Wingdings" panose="05000000000000000000" pitchFamily="2" charset="2"/>
              <a:buChar char="l"/>
            </a:pPr>
            <a:r>
              <a:rPr lang="zh-CN" altLang="en-US" sz="12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a:t>
            </a:r>
            <a:endParaRPr lang="zh-CN" altLang="en-US" sz="12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endParaRPr>
          </a:p>
        </p:txBody>
      </p:sp>
      <p:sp>
        <p:nvSpPr>
          <p:cNvPr id="30" name="Rectangle 39"/>
          <p:cNvSpPr/>
          <p:nvPr/>
        </p:nvSpPr>
        <p:spPr>
          <a:xfrm>
            <a:off x="8949050" y="2809246"/>
            <a:ext cx="2507991" cy="1938992"/>
          </a:xfrm>
          <a:prstGeom prst="rect">
            <a:avLst/>
          </a:prstGeom>
        </p:spPr>
        <p:txBody>
          <a:bodyPr wrap="square" lIns="0" tIns="0" rIns="0" bIns="0">
            <a:spAutoFit/>
          </a:bodyPr>
          <a:lstStyle/>
          <a:p>
            <a:pPr marL="171450" indent="-171450" defTabSz="866775" fontAlgn="base">
              <a:lnSpc>
                <a:spcPct val="150000"/>
              </a:lnSpc>
              <a:spcBef>
                <a:spcPct val="0"/>
              </a:spcBef>
              <a:spcAft>
                <a:spcPct val="0"/>
              </a:spcAft>
              <a:buClr>
                <a:schemeClr val="tx1"/>
              </a:buClr>
              <a:buFont typeface="Wingdings" panose="05000000000000000000" pitchFamily="2" charset="2"/>
              <a:buChar char="l"/>
            </a:pPr>
            <a:r>
              <a:rPr lang="zh-CN" altLang="en-US" sz="12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a:t>
            </a:r>
            <a:endParaRPr lang="zh-CN" altLang="en-US" sz="1200" dirty="0">
              <a:solidFill>
                <a:prstClr val="white">
                  <a:lumMod val="50000"/>
                </a:prst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750" fill="hold"/>
                                        <p:tgtEl>
                                          <p:spTgt spid="19"/>
                                        </p:tgtEl>
                                        <p:attrNameLst>
                                          <p:attrName>ppt_w</p:attrName>
                                        </p:attrNameLst>
                                      </p:cBhvr>
                                      <p:tavLst>
                                        <p:tav tm="0">
                                          <p:val>
                                            <p:fltVal val="0"/>
                                          </p:val>
                                        </p:tav>
                                        <p:tav tm="100000">
                                          <p:val>
                                            <p:strVal val="#ppt_w"/>
                                          </p:val>
                                        </p:tav>
                                      </p:tavLst>
                                    </p:anim>
                                    <p:anim calcmode="lin" valueType="num">
                                      <p:cBhvr>
                                        <p:cTn id="24" dur="750" fill="hold"/>
                                        <p:tgtEl>
                                          <p:spTgt spid="19"/>
                                        </p:tgtEl>
                                        <p:attrNameLst>
                                          <p:attrName>ppt_h</p:attrName>
                                        </p:attrNameLst>
                                      </p:cBhvr>
                                      <p:tavLst>
                                        <p:tav tm="0">
                                          <p:val>
                                            <p:fltVal val="0"/>
                                          </p:val>
                                        </p:tav>
                                        <p:tav tm="100000">
                                          <p:val>
                                            <p:strVal val="#ppt_h"/>
                                          </p:val>
                                        </p:tav>
                                      </p:tavLst>
                                    </p:anim>
                                    <p:anim calcmode="lin" valueType="num">
                                      <p:cBhvr>
                                        <p:cTn id="25" dur="750" fill="hold"/>
                                        <p:tgtEl>
                                          <p:spTgt spid="19"/>
                                        </p:tgtEl>
                                        <p:attrNameLst>
                                          <p:attrName>style.rotation</p:attrName>
                                        </p:attrNameLst>
                                      </p:cBhvr>
                                      <p:tavLst>
                                        <p:tav tm="0">
                                          <p:val>
                                            <p:fltVal val="90"/>
                                          </p:val>
                                        </p:tav>
                                        <p:tav tm="100000">
                                          <p:val>
                                            <p:fltVal val="0"/>
                                          </p:val>
                                        </p:tav>
                                      </p:tavLst>
                                    </p:anim>
                                    <p:animEffect transition="in" filter="fade">
                                      <p:cBhvr>
                                        <p:cTn id="26" dur="750"/>
                                        <p:tgtEl>
                                          <p:spTgt spid="1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750" fill="hold"/>
                                        <p:tgtEl>
                                          <p:spTgt spid="20"/>
                                        </p:tgtEl>
                                        <p:attrNameLst>
                                          <p:attrName>ppt_w</p:attrName>
                                        </p:attrNameLst>
                                      </p:cBhvr>
                                      <p:tavLst>
                                        <p:tav tm="0">
                                          <p:val>
                                            <p:fltVal val="0"/>
                                          </p:val>
                                        </p:tav>
                                        <p:tav tm="100000">
                                          <p:val>
                                            <p:strVal val="#ppt_w"/>
                                          </p:val>
                                        </p:tav>
                                      </p:tavLst>
                                    </p:anim>
                                    <p:anim calcmode="lin" valueType="num">
                                      <p:cBhvr>
                                        <p:cTn id="30" dur="750" fill="hold"/>
                                        <p:tgtEl>
                                          <p:spTgt spid="20"/>
                                        </p:tgtEl>
                                        <p:attrNameLst>
                                          <p:attrName>ppt_h</p:attrName>
                                        </p:attrNameLst>
                                      </p:cBhvr>
                                      <p:tavLst>
                                        <p:tav tm="0">
                                          <p:val>
                                            <p:fltVal val="0"/>
                                          </p:val>
                                        </p:tav>
                                        <p:tav tm="100000">
                                          <p:val>
                                            <p:strVal val="#ppt_h"/>
                                          </p:val>
                                        </p:tav>
                                      </p:tavLst>
                                    </p:anim>
                                    <p:anim calcmode="lin" valueType="num">
                                      <p:cBhvr>
                                        <p:cTn id="31" dur="750" fill="hold"/>
                                        <p:tgtEl>
                                          <p:spTgt spid="20"/>
                                        </p:tgtEl>
                                        <p:attrNameLst>
                                          <p:attrName>style.rotation</p:attrName>
                                        </p:attrNameLst>
                                      </p:cBhvr>
                                      <p:tavLst>
                                        <p:tav tm="0">
                                          <p:val>
                                            <p:fltVal val="90"/>
                                          </p:val>
                                        </p:tav>
                                        <p:tav tm="100000">
                                          <p:val>
                                            <p:fltVal val="0"/>
                                          </p:val>
                                        </p:tav>
                                      </p:tavLst>
                                    </p:anim>
                                    <p:animEffect transition="in" filter="fade">
                                      <p:cBhvr>
                                        <p:cTn id="32" dur="750"/>
                                        <p:tgtEl>
                                          <p:spTgt spid="20"/>
                                        </p:tgtEl>
                                      </p:cBhvr>
                                    </p:animEffect>
                                  </p:childTnLst>
                                </p:cTn>
                              </p:par>
                              <p:par>
                                <p:cTn id="33" presetID="10" presetClass="entr" presetSubtype="0" fill="hold" nodeType="withEffect">
                                  <p:stCondLst>
                                    <p:cond delay="50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9" grpId="0" animBg="1"/>
      <p:bldP spid="20" grpId="0" animBg="1"/>
      <p:bldP spid="27" grpId="0" animBg="1"/>
      <p:bldP spid="28" grpId="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01</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1528268" y="1776639"/>
            <a:ext cx="5090536"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603050405020304"/>
              </a:rPr>
              <a:t>当前</a:t>
            </a:r>
            <a:r>
              <a:rPr lang="zh-CN" altLang="en-US" dirty="0">
                <a:sym typeface="Times New Roman" panose="02020603050405020304"/>
              </a:rPr>
              <a:t>进度</a:t>
            </a:r>
            <a:endParaRPr lang="zh-CN" altLang="en-US" dirty="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产品优质服务五</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 name="组合 1" descr="e7d195523061f1c0f997f84450ea0ef7fb9e7fdde1a1cab961DFB7BEA434369E82AE11772130FB8683DD8BB219E1221882A8D7384A571BE3E1C45B0F3D197DA841CBDA507AB26D7BA49AFA18F78133BD0D67D24C7E2B7F730165A3522768939F90C852F289470A9AAF571006ED20D2C884DEAB695D8C2CA6D33AC633AF564284A6FAD7C89D535A7F"/>
          <p:cNvGrpSpPr/>
          <p:nvPr/>
        </p:nvGrpSpPr>
        <p:grpSpPr>
          <a:xfrm>
            <a:off x="3886777" y="1671638"/>
            <a:ext cx="4282200" cy="4282200"/>
            <a:chOff x="4654243" y="1843748"/>
            <a:chExt cx="2883511" cy="2883511"/>
          </a:xfrm>
          <a:effectLst/>
        </p:grpSpPr>
        <p:sp>
          <p:nvSpPr>
            <p:cNvPr id="3" name="椭圆 2"/>
            <p:cNvSpPr/>
            <p:nvPr/>
          </p:nvSpPr>
          <p:spPr>
            <a:xfrm>
              <a:off x="4654243" y="1843748"/>
              <a:ext cx="2883511" cy="2883511"/>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4" name="椭圆 3"/>
            <p:cNvSpPr/>
            <p:nvPr/>
          </p:nvSpPr>
          <p:spPr>
            <a:xfrm>
              <a:off x="5043394" y="2259890"/>
              <a:ext cx="2087217" cy="2087217"/>
            </a:xfrm>
            <a:prstGeom prst="ellipse">
              <a:avLst/>
            </a:prstGeom>
            <a:blipFill dpi="0" rotWithShape="1">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grpSp>
      <p:sp>
        <p:nvSpPr>
          <p:cNvPr id="6" name="同心圆 12"/>
          <p:cNvSpPr/>
          <p:nvPr/>
        </p:nvSpPr>
        <p:spPr>
          <a:xfrm>
            <a:off x="3515690" y="2084506"/>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9" name="同心圆 18"/>
          <p:cNvSpPr/>
          <p:nvPr/>
        </p:nvSpPr>
        <p:spPr>
          <a:xfrm>
            <a:off x="3021478" y="3588211"/>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0" name="同心圆 23"/>
          <p:cNvSpPr/>
          <p:nvPr/>
        </p:nvSpPr>
        <p:spPr>
          <a:xfrm>
            <a:off x="3584910" y="4952334"/>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2" name="同心圆 30"/>
          <p:cNvSpPr/>
          <p:nvPr/>
        </p:nvSpPr>
        <p:spPr>
          <a:xfrm flipH="1">
            <a:off x="8002354" y="2109950"/>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3" name="同心圆 35"/>
          <p:cNvSpPr/>
          <p:nvPr/>
        </p:nvSpPr>
        <p:spPr>
          <a:xfrm flipH="1">
            <a:off x="8520787" y="3613655"/>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4" name="同心圆 40"/>
          <p:cNvSpPr/>
          <p:nvPr/>
        </p:nvSpPr>
        <p:spPr>
          <a:xfrm flipH="1">
            <a:off x="7967450" y="4952334"/>
            <a:ext cx="544239" cy="544239"/>
          </a:xfrm>
          <a:prstGeom prst="donut">
            <a:avLst>
              <a:gd name="adj" fmla="val 25647"/>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sym typeface="Times New Roman" panose="02020603050405020304"/>
            </a:endParaRPr>
          </a:p>
        </p:txBody>
      </p:sp>
      <p:sp>
        <p:nvSpPr>
          <p:cNvPr id="15" name="Text Placeholder 32"/>
          <p:cNvSpPr txBox="1"/>
          <p:nvPr/>
        </p:nvSpPr>
        <p:spPr>
          <a:xfrm>
            <a:off x="922032" y="2149944"/>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16" name="Text Placeholder 33"/>
          <p:cNvSpPr txBox="1"/>
          <p:nvPr/>
        </p:nvSpPr>
        <p:spPr>
          <a:xfrm>
            <a:off x="1272285" y="1885053"/>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17" name="Text Placeholder 32"/>
          <p:cNvSpPr txBox="1"/>
          <p:nvPr/>
        </p:nvSpPr>
        <p:spPr>
          <a:xfrm>
            <a:off x="557466" y="3808414"/>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18" name="Text Placeholder 33"/>
          <p:cNvSpPr txBox="1"/>
          <p:nvPr/>
        </p:nvSpPr>
        <p:spPr>
          <a:xfrm>
            <a:off x="877837" y="3543523"/>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19" name="Text Placeholder 32"/>
          <p:cNvSpPr txBox="1"/>
          <p:nvPr/>
        </p:nvSpPr>
        <p:spPr>
          <a:xfrm>
            <a:off x="943802" y="5248744"/>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20" name="Text Placeholder 33"/>
          <p:cNvSpPr txBox="1"/>
          <p:nvPr/>
        </p:nvSpPr>
        <p:spPr>
          <a:xfrm>
            <a:off x="1272285" y="4983853"/>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1" name="Text Placeholder 32"/>
          <p:cNvSpPr txBox="1"/>
          <p:nvPr/>
        </p:nvSpPr>
        <p:spPr>
          <a:xfrm>
            <a:off x="8881129" y="2129027"/>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22" name="Text Placeholder 33"/>
          <p:cNvSpPr txBox="1"/>
          <p:nvPr/>
        </p:nvSpPr>
        <p:spPr>
          <a:xfrm>
            <a:off x="8881129" y="1864136"/>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3" name="Text Placeholder 32"/>
          <p:cNvSpPr txBox="1"/>
          <p:nvPr/>
        </p:nvSpPr>
        <p:spPr>
          <a:xfrm>
            <a:off x="9430965" y="3787497"/>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24" name="Text Placeholder 33"/>
          <p:cNvSpPr txBox="1"/>
          <p:nvPr/>
        </p:nvSpPr>
        <p:spPr>
          <a:xfrm>
            <a:off x="9430964" y="3522606"/>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5" name="Text Placeholder 32"/>
          <p:cNvSpPr txBox="1"/>
          <p:nvPr/>
        </p:nvSpPr>
        <p:spPr>
          <a:xfrm>
            <a:off x="8881129" y="5227827"/>
            <a:ext cx="2054945" cy="48474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50000"/>
              </a:lnSpc>
              <a:spcBef>
                <a:spcPts val="750"/>
              </a:spcBef>
              <a:buFont typeface="Arial" panose="020B0604020202020204" pitchFamily="34" charset="0"/>
              <a:buNone/>
            </a:pPr>
            <a:r>
              <a:rPr lang="zh-CN" altLang="en-US" sz="1050" dirty="0">
                <a:solidFill>
                  <a:prstClr val="white">
                    <a:lumMod val="50000"/>
                  </a:prst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a:t>
            </a:r>
            <a:endParaRPr lang="en-US" altLang="zh-CN" sz="1050" dirty="0">
              <a:solidFill>
                <a:prstClr val="white">
                  <a:lumMod val="50000"/>
                </a:prstClr>
              </a:solidFill>
              <a:latin typeface="Times New Roman" panose="02020603050405020304"/>
              <a:ea typeface="微软雅黑" panose="020B0503020204020204" pitchFamily="34" charset="-122"/>
              <a:sym typeface="Times New Roman" panose="02020603050405020304"/>
            </a:endParaRPr>
          </a:p>
        </p:txBody>
      </p:sp>
      <p:sp>
        <p:nvSpPr>
          <p:cNvPr id="26" name="Text Placeholder 33"/>
          <p:cNvSpPr txBox="1"/>
          <p:nvPr/>
        </p:nvSpPr>
        <p:spPr>
          <a:xfrm>
            <a:off x="8881129" y="4962936"/>
            <a:ext cx="1704691"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a:lnSpc>
                <a:spcPct val="100000"/>
              </a:lnSpc>
              <a:spcBef>
                <a:spcPts val="750"/>
              </a:spcBef>
              <a:buFont typeface="Arial" panose="020B0604020202020204" pitchFamily="34" charset="0"/>
              <a:buNone/>
            </a:pPr>
            <a:r>
              <a:rPr lang="zh-CN" altLang="en-US" sz="1400" b="1" dirty="0">
                <a:solidFill>
                  <a:prstClr val="black"/>
                </a:solidFill>
                <a:latin typeface="Times New Roman" panose="02020603050405020304"/>
                <a:ea typeface="微软雅黑" panose="020B0503020204020204" pitchFamily="34" charset="-122"/>
                <a:sym typeface="Times New Roman" panose="02020603050405020304"/>
              </a:rPr>
              <a:t>请替换文字内容</a:t>
            </a:r>
            <a:endParaRPr lang="en-AU" sz="1400" b="1" dirty="0">
              <a:solidFill>
                <a:prstClr val="black"/>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42" presetClass="entr" presetSubtype="0" fill="hold" nodeType="afterEffect">
                                  <p:stCondLst>
                                    <p:cond delay="0"/>
                                  </p:stCondLst>
                                  <p:iterate type="lt">
                                    <p:tmPct val="1786"/>
                                  </p:iterate>
                                  <p:childTnLst>
                                    <p:set>
                                      <p:cBhvr>
                                        <p:cTn id="23" dur="1" fill="hold">
                                          <p:stCondLst>
                                            <p:cond delay="0"/>
                                          </p:stCondLst>
                                        </p:cTn>
                                        <p:tgtEl>
                                          <p:spTgt spid="2"/>
                                        </p:tgtEl>
                                        <p:attrNameLst>
                                          <p:attrName>style.visibility</p:attrName>
                                        </p:attrNameLst>
                                      </p:cBhvr>
                                      <p:to>
                                        <p:strVal val="visible"/>
                                      </p:to>
                                    </p:set>
                                    <p:anim to="" calcmode="lin" valueType="num">
                                      <p:cBhvr>
                                        <p:cTn id="24"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25"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26" fill="hold">
                            <p:stCondLst>
                              <p:cond delay="1500"/>
                            </p:stCondLst>
                            <p:childTnLst>
                              <p:par>
                                <p:cTn id="27" presetID="2" presetClass="entr" presetSubtype="8" decel="10000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1000" fill="hold"/>
                                        <p:tgtEl>
                                          <p:spTgt spid="9"/>
                                        </p:tgtEl>
                                        <p:attrNameLst>
                                          <p:attrName>ppt_x</p:attrName>
                                        </p:attrNameLst>
                                      </p:cBhvr>
                                      <p:tavLst>
                                        <p:tav tm="0">
                                          <p:val>
                                            <p:strVal val="0-#ppt_w/2"/>
                                          </p:val>
                                        </p:tav>
                                        <p:tav tm="100000">
                                          <p:val>
                                            <p:strVal val="#ppt_x"/>
                                          </p:val>
                                        </p:tav>
                                      </p:tavLst>
                                    </p:anim>
                                    <p:anim calcmode="lin" valueType="num">
                                      <p:cBhvr additive="base">
                                        <p:cTn id="34" dur="10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0-#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1000" fill="hold"/>
                                        <p:tgtEl>
                                          <p:spTgt spid="12"/>
                                        </p:tgtEl>
                                        <p:attrNameLst>
                                          <p:attrName>ppt_x</p:attrName>
                                        </p:attrNameLst>
                                      </p:cBhvr>
                                      <p:tavLst>
                                        <p:tav tm="0">
                                          <p:val>
                                            <p:strVal val="1+#ppt_w/2"/>
                                          </p:val>
                                        </p:tav>
                                        <p:tav tm="100000">
                                          <p:val>
                                            <p:strVal val="#ppt_x"/>
                                          </p:val>
                                        </p:tav>
                                      </p:tavLst>
                                    </p:anim>
                                    <p:anim calcmode="lin" valueType="num">
                                      <p:cBhvr additive="base">
                                        <p:cTn id="42" dur="1000" fill="hold"/>
                                        <p:tgtEl>
                                          <p:spTgt spid="12"/>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1+#ppt_w/2"/>
                                          </p:val>
                                        </p:tav>
                                        <p:tav tm="100000">
                                          <p:val>
                                            <p:strVal val="#ppt_x"/>
                                          </p:val>
                                        </p:tav>
                                      </p:tavLst>
                                    </p:anim>
                                    <p:anim calcmode="lin" valueType="num">
                                      <p:cBhvr additive="base">
                                        <p:cTn id="46" dur="1000" fill="hold"/>
                                        <p:tgtEl>
                                          <p:spTgt spid="13"/>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1000" fill="hold"/>
                                        <p:tgtEl>
                                          <p:spTgt spid="14"/>
                                        </p:tgtEl>
                                        <p:attrNameLst>
                                          <p:attrName>ppt_x</p:attrName>
                                        </p:attrNameLst>
                                      </p:cBhvr>
                                      <p:tavLst>
                                        <p:tav tm="0">
                                          <p:val>
                                            <p:strVal val="1+#ppt_w/2"/>
                                          </p:val>
                                        </p:tav>
                                        <p:tav tm="100000">
                                          <p:val>
                                            <p:strVal val="#ppt_x"/>
                                          </p:val>
                                        </p:tav>
                                      </p:tavLst>
                                    </p:anim>
                                    <p:anim calcmode="lin" valueType="num">
                                      <p:cBhvr additive="base">
                                        <p:cTn id="50" dur="1000" fill="hold"/>
                                        <p:tgtEl>
                                          <p:spTgt spid="14"/>
                                        </p:tgtEl>
                                        <p:attrNameLst>
                                          <p:attrName>ppt_y</p:attrName>
                                        </p:attrNameLst>
                                      </p:cBhvr>
                                      <p:tavLst>
                                        <p:tav tm="0">
                                          <p:val>
                                            <p:strVal val="#ppt_y"/>
                                          </p:val>
                                        </p:tav>
                                        <p:tav tm="100000">
                                          <p:val>
                                            <p:strVal val="#ppt_y"/>
                                          </p:val>
                                        </p:tav>
                                      </p:tavLst>
                                    </p:anim>
                                  </p:childTnLst>
                                </p:cTn>
                              </p:par>
                            </p:childTnLst>
                          </p:cTn>
                        </p:par>
                        <p:par>
                          <p:cTn id="51" fill="hold">
                            <p:stCondLst>
                              <p:cond delay="2500"/>
                            </p:stCondLst>
                            <p:childTnLst>
                              <p:par>
                                <p:cTn id="52" presetID="53" presetClass="entr" presetSubtype="16" fill="hold" grpId="0" nodeType="after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childTnLst>
                          </p:cTn>
                        </p:par>
                        <p:par>
                          <p:cTn id="57" fill="hold">
                            <p:stCondLst>
                              <p:cond delay="3299"/>
                            </p:stCondLst>
                            <p:childTnLst>
                              <p:par>
                                <p:cTn id="58" presetID="14" presetClass="entr" presetSubtype="1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randombar(horizontal)">
                                      <p:cBhvr>
                                        <p:cTn id="60" dur="500"/>
                                        <p:tgtEl>
                                          <p:spTgt spid="15"/>
                                        </p:tgtEl>
                                      </p:cBhvr>
                                    </p:animEffect>
                                  </p:childTnLst>
                                </p:cTn>
                              </p:par>
                            </p:childTnLst>
                          </p:cTn>
                        </p:par>
                        <p:par>
                          <p:cTn id="61" fill="hold">
                            <p:stCondLst>
                              <p:cond delay="3799"/>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4599"/>
                            </p:stCondLst>
                            <p:childTnLst>
                              <p:par>
                                <p:cTn id="68" presetID="14" presetClass="entr" presetSubtype="1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randombar(horizontal)">
                                      <p:cBhvr>
                                        <p:cTn id="70" dur="500"/>
                                        <p:tgtEl>
                                          <p:spTgt spid="17"/>
                                        </p:tgtEl>
                                      </p:cBhvr>
                                    </p:animEffect>
                                  </p:childTnLst>
                                </p:cTn>
                              </p:par>
                            </p:childTnLst>
                          </p:cTn>
                        </p:par>
                        <p:par>
                          <p:cTn id="71" fill="hold">
                            <p:stCondLst>
                              <p:cond delay="5099"/>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animEffect transition="in" filter="fade">
                                      <p:cBhvr>
                                        <p:cTn id="76" dur="500"/>
                                        <p:tgtEl>
                                          <p:spTgt spid="20"/>
                                        </p:tgtEl>
                                      </p:cBhvr>
                                    </p:animEffect>
                                  </p:childTnLst>
                                </p:cTn>
                              </p:par>
                            </p:childTnLst>
                          </p:cTn>
                        </p:par>
                        <p:par>
                          <p:cTn id="77" fill="hold">
                            <p:stCondLst>
                              <p:cond delay="5899"/>
                            </p:stCondLst>
                            <p:childTnLst>
                              <p:par>
                                <p:cTn id="78" presetID="14" presetClass="entr" presetSubtype="10"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randombar(horizontal)">
                                      <p:cBhvr>
                                        <p:cTn id="80" dur="500"/>
                                        <p:tgtEl>
                                          <p:spTgt spid="19"/>
                                        </p:tgtEl>
                                      </p:cBhvr>
                                    </p:animEffect>
                                  </p:childTnLst>
                                </p:cTn>
                              </p:par>
                            </p:childTnLst>
                          </p:cTn>
                        </p:par>
                        <p:par>
                          <p:cTn id="81" fill="hold">
                            <p:stCondLst>
                              <p:cond delay="6399"/>
                            </p:stCondLst>
                            <p:childTnLst>
                              <p:par>
                                <p:cTn id="82" presetID="53" presetClass="entr" presetSubtype="16" fill="hold" grpId="0" nodeType="afterEffect">
                                  <p:stCondLst>
                                    <p:cond delay="0"/>
                                  </p:stCondLst>
                                  <p:iterate type="lt">
                                    <p:tmPct val="10000"/>
                                  </p:iterate>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fltVal val="0"/>
                                          </p:val>
                                        </p:tav>
                                        <p:tav tm="100000">
                                          <p:val>
                                            <p:strVal val="#ppt_h"/>
                                          </p:val>
                                        </p:tav>
                                      </p:tavLst>
                                    </p:anim>
                                    <p:animEffect transition="in" filter="fade">
                                      <p:cBhvr>
                                        <p:cTn id="86" dur="500"/>
                                        <p:tgtEl>
                                          <p:spTgt spid="22"/>
                                        </p:tgtEl>
                                      </p:cBhvr>
                                    </p:animEffect>
                                  </p:childTnLst>
                                </p:cTn>
                              </p:par>
                            </p:childTnLst>
                          </p:cTn>
                        </p:par>
                        <p:par>
                          <p:cTn id="87" fill="hold">
                            <p:stCondLst>
                              <p:cond delay="7199"/>
                            </p:stCondLst>
                            <p:childTnLst>
                              <p:par>
                                <p:cTn id="88" presetID="14" presetClass="entr" presetSubtype="10"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randombar(horizontal)">
                                      <p:cBhvr>
                                        <p:cTn id="90" dur="500"/>
                                        <p:tgtEl>
                                          <p:spTgt spid="21"/>
                                        </p:tgtEl>
                                      </p:cBhvr>
                                    </p:animEffect>
                                  </p:childTnLst>
                                </p:cTn>
                              </p:par>
                            </p:childTnLst>
                          </p:cTn>
                        </p:par>
                        <p:par>
                          <p:cTn id="91" fill="hold">
                            <p:stCondLst>
                              <p:cond delay="7699"/>
                            </p:stCondLst>
                            <p:childTnLst>
                              <p:par>
                                <p:cTn id="92" presetID="53" presetClass="entr" presetSubtype="16" fill="hold" grpId="0" nodeType="afterEffect">
                                  <p:stCondLst>
                                    <p:cond delay="0"/>
                                  </p:stCondLst>
                                  <p:iterate type="lt">
                                    <p:tmPct val="10000"/>
                                  </p:iterate>
                                  <p:childTnLst>
                                    <p:set>
                                      <p:cBhvr>
                                        <p:cTn id="93" dur="1" fill="hold">
                                          <p:stCondLst>
                                            <p:cond delay="0"/>
                                          </p:stCondLst>
                                        </p:cTn>
                                        <p:tgtEl>
                                          <p:spTgt spid="24"/>
                                        </p:tgtEl>
                                        <p:attrNameLst>
                                          <p:attrName>style.visibility</p:attrName>
                                        </p:attrNameLst>
                                      </p:cBhvr>
                                      <p:to>
                                        <p:strVal val="visible"/>
                                      </p:to>
                                    </p:set>
                                    <p:anim calcmode="lin" valueType="num">
                                      <p:cBhvr>
                                        <p:cTn id="94" dur="500" fill="hold"/>
                                        <p:tgtEl>
                                          <p:spTgt spid="24"/>
                                        </p:tgtEl>
                                        <p:attrNameLst>
                                          <p:attrName>ppt_w</p:attrName>
                                        </p:attrNameLst>
                                      </p:cBhvr>
                                      <p:tavLst>
                                        <p:tav tm="0">
                                          <p:val>
                                            <p:fltVal val="0"/>
                                          </p:val>
                                        </p:tav>
                                        <p:tav tm="100000">
                                          <p:val>
                                            <p:strVal val="#ppt_w"/>
                                          </p:val>
                                        </p:tav>
                                      </p:tavLst>
                                    </p:anim>
                                    <p:anim calcmode="lin" valueType="num">
                                      <p:cBhvr>
                                        <p:cTn id="95" dur="500" fill="hold"/>
                                        <p:tgtEl>
                                          <p:spTgt spid="24"/>
                                        </p:tgtEl>
                                        <p:attrNameLst>
                                          <p:attrName>ppt_h</p:attrName>
                                        </p:attrNameLst>
                                      </p:cBhvr>
                                      <p:tavLst>
                                        <p:tav tm="0">
                                          <p:val>
                                            <p:fltVal val="0"/>
                                          </p:val>
                                        </p:tav>
                                        <p:tav tm="100000">
                                          <p:val>
                                            <p:strVal val="#ppt_h"/>
                                          </p:val>
                                        </p:tav>
                                      </p:tavLst>
                                    </p:anim>
                                    <p:animEffect transition="in" filter="fade">
                                      <p:cBhvr>
                                        <p:cTn id="96" dur="500"/>
                                        <p:tgtEl>
                                          <p:spTgt spid="24"/>
                                        </p:tgtEl>
                                      </p:cBhvr>
                                    </p:animEffect>
                                  </p:childTnLst>
                                </p:cTn>
                              </p:par>
                            </p:childTnLst>
                          </p:cTn>
                        </p:par>
                        <p:par>
                          <p:cTn id="97" fill="hold">
                            <p:stCondLst>
                              <p:cond delay="8500"/>
                            </p:stCondLst>
                            <p:childTnLst>
                              <p:par>
                                <p:cTn id="98" presetID="14" presetClass="entr" presetSubtype="1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randombar(horizontal)">
                                      <p:cBhvr>
                                        <p:cTn id="100" dur="500"/>
                                        <p:tgtEl>
                                          <p:spTgt spid="23"/>
                                        </p:tgtEl>
                                      </p:cBhvr>
                                    </p:animEffect>
                                  </p:childTnLst>
                                </p:cTn>
                              </p:par>
                            </p:childTnLst>
                          </p:cTn>
                        </p:par>
                        <p:par>
                          <p:cTn id="101" fill="hold">
                            <p:stCondLst>
                              <p:cond delay="9000"/>
                            </p:stCondLst>
                            <p:childTnLst>
                              <p:par>
                                <p:cTn id="102" presetID="53" presetClass="entr" presetSubtype="16" fill="hold" grpId="0" nodeType="afterEffect">
                                  <p:stCondLst>
                                    <p:cond delay="0"/>
                                  </p:stCondLst>
                                  <p:iterate type="lt">
                                    <p:tmPct val="10000"/>
                                  </p:iterate>
                                  <p:childTnLst>
                                    <p:set>
                                      <p:cBhvr>
                                        <p:cTn id="103" dur="1" fill="hold">
                                          <p:stCondLst>
                                            <p:cond delay="0"/>
                                          </p:stCondLst>
                                        </p:cTn>
                                        <p:tgtEl>
                                          <p:spTgt spid="26"/>
                                        </p:tgtEl>
                                        <p:attrNameLst>
                                          <p:attrName>style.visibility</p:attrName>
                                        </p:attrNameLst>
                                      </p:cBhvr>
                                      <p:to>
                                        <p:strVal val="visible"/>
                                      </p:to>
                                    </p:set>
                                    <p:anim calcmode="lin" valueType="num">
                                      <p:cBhvr>
                                        <p:cTn id="104" dur="500" fill="hold"/>
                                        <p:tgtEl>
                                          <p:spTgt spid="26"/>
                                        </p:tgtEl>
                                        <p:attrNameLst>
                                          <p:attrName>ppt_w</p:attrName>
                                        </p:attrNameLst>
                                      </p:cBhvr>
                                      <p:tavLst>
                                        <p:tav tm="0">
                                          <p:val>
                                            <p:fltVal val="0"/>
                                          </p:val>
                                        </p:tav>
                                        <p:tav tm="100000">
                                          <p:val>
                                            <p:strVal val="#ppt_w"/>
                                          </p:val>
                                        </p:tav>
                                      </p:tavLst>
                                    </p:anim>
                                    <p:anim calcmode="lin" valueType="num">
                                      <p:cBhvr>
                                        <p:cTn id="105" dur="500" fill="hold"/>
                                        <p:tgtEl>
                                          <p:spTgt spid="26"/>
                                        </p:tgtEl>
                                        <p:attrNameLst>
                                          <p:attrName>ppt_h</p:attrName>
                                        </p:attrNameLst>
                                      </p:cBhvr>
                                      <p:tavLst>
                                        <p:tav tm="0">
                                          <p:val>
                                            <p:fltVal val="0"/>
                                          </p:val>
                                        </p:tav>
                                        <p:tav tm="100000">
                                          <p:val>
                                            <p:strVal val="#ppt_h"/>
                                          </p:val>
                                        </p:tav>
                                      </p:tavLst>
                                    </p:anim>
                                    <p:animEffect transition="in" filter="fade">
                                      <p:cBhvr>
                                        <p:cTn id="106" dur="500"/>
                                        <p:tgtEl>
                                          <p:spTgt spid="26"/>
                                        </p:tgtEl>
                                      </p:cBhvr>
                                    </p:animEffect>
                                  </p:childTnLst>
                                </p:cTn>
                              </p:par>
                            </p:childTnLst>
                          </p:cTn>
                        </p:par>
                        <p:par>
                          <p:cTn id="107" fill="hold">
                            <p:stCondLst>
                              <p:cond delay="9800"/>
                            </p:stCondLst>
                            <p:childTnLst>
                              <p:par>
                                <p:cTn id="108" presetID="14" presetClass="entr" presetSubtype="1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randombar(horizontal)">
                                      <p:cBhvr>
                                        <p:cTn id="1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6" grpId="0" animBg="1"/>
      <p:bldP spid="9" grpId="0" animBg="1"/>
      <p:bldP spid="10"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0011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产品优质服务六</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24" name="ïŝliďé"/>
          <p:cNvGrpSpPr/>
          <p:nvPr/>
        </p:nvGrpSpPr>
        <p:grpSpPr>
          <a:xfrm>
            <a:off x="5680578" y="3564255"/>
            <a:ext cx="925831" cy="925830"/>
            <a:chOff x="5633057" y="2960953"/>
            <a:chExt cx="925888" cy="925889"/>
          </a:xfrm>
          <a:solidFill>
            <a:schemeClr val="tx1"/>
          </a:solidFill>
        </p:grpSpPr>
        <p:sp>
          <p:nvSpPr>
            <p:cNvPr id="25" name="îş1íďê"/>
            <p:cNvSpPr/>
            <p:nvPr/>
          </p:nvSpPr>
          <p:spPr>
            <a:xfrm>
              <a:off x="5633057" y="2960953"/>
              <a:ext cx="925888" cy="925889"/>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26" name="iS1ïḑè"/>
            <p:cNvSpPr/>
            <p:nvPr/>
          </p:nvSpPr>
          <p:spPr>
            <a:xfrm>
              <a:off x="5946891" y="3241666"/>
              <a:ext cx="298219" cy="364462"/>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grpFill/>
            <a:ln w="12700">
              <a:miter lim="4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grpSp>
      <p:grpSp>
        <p:nvGrpSpPr>
          <p:cNvPr id="27" name="išlîḑe"/>
          <p:cNvGrpSpPr/>
          <p:nvPr/>
        </p:nvGrpSpPr>
        <p:grpSpPr>
          <a:xfrm>
            <a:off x="4905243" y="4617084"/>
            <a:ext cx="2476500" cy="1449035"/>
            <a:chOff x="4347665" y="3969000"/>
            <a:chExt cx="2476987" cy="1448774"/>
          </a:xfrm>
        </p:grpSpPr>
        <p:sp>
          <p:nvSpPr>
            <p:cNvPr id="28" name="ïśľíḋê"/>
            <p:cNvSpPr txBox="1"/>
            <p:nvPr/>
          </p:nvSpPr>
          <p:spPr bwMode="auto">
            <a:xfrm>
              <a:off x="4347665" y="3969000"/>
              <a:ext cx="2476800" cy="413150"/>
            </a:xfrm>
            <a:prstGeom prst="rect">
              <a:avLst/>
            </a:prstGeom>
            <a:noFill/>
            <a:ln w="9525">
              <a:noFill/>
              <a:miter lim="800000"/>
            </a:ln>
          </p:spPr>
          <p:txBody>
            <a:bodyPr wrap="none" lIns="90000" tIns="46800" rIns="90000" bIns="46800" anchor="b" anchorCtr="0">
              <a:normAutofit/>
              <a:scene3d>
                <a:camera prst="orthographicFront"/>
                <a:lightRig rig="threePt" dir="t"/>
              </a:scene3d>
              <a:sp3d>
                <a:bevelT w="0" h="0"/>
              </a:sp3d>
            </a:bodyPr>
            <a:lstStyle/>
            <a:p>
              <a:pPr marL="0" lvl="1" algn="ctr"/>
              <a:r>
                <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rPr>
                <a:t>替换文字内容</a:t>
              </a:r>
              <a:endPar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29" name="isḷîḓé"/>
            <p:cNvSpPr/>
            <p:nvPr/>
          </p:nvSpPr>
          <p:spPr bwMode="auto">
            <a:xfrm>
              <a:off x="4347665" y="4418239"/>
              <a:ext cx="2476987" cy="9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14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a:t>
              </a:r>
              <a:endParaRPr lang="en-US" altLang="zh-CN"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grpSp>
      <p:grpSp>
        <p:nvGrpSpPr>
          <p:cNvPr id="30" name="íṣliḑé"/>
          <p:cNvGrpSpPr/>
          <p:nvPr/>
        </p:nvGrpSpPr>
        <p:grpSpPr>
          <a:xfrm>
            <a:off x="2017131" y="3546088"/>
            <a:ext cx="925831" cy="925830"/>
            <a:chOff x="2248009" y="2960952"/>
            <a:chExt cx="925888" cy="925889"/>
          </a:xfrm>
          <a:solidFill>
            <a:schemeClr val="tx1"/>
          </a:solidFill>
        </p:grpSpPr>
        <p:sp>
          <p:nvSpPr>
            <p:cNvPr id="31" name="iSḷíḍè"/>
            <p:cNvSpPr/>
            <p:nvPr/>
          </p:nvSpPr>
          <p:spPr>
            <a:xfrm>
              <a:off x="2248009" y="2960952"/>
              <a:ext cx="925888" cy="925889"/>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32" name="íS1ïḋé"/>
            <p:cNvSpPr/>
            <p:nvPr/>
          </p:nvSpPr>
          <p:spPr>
            <a:xfrm>
              <a:off x="2528709" y="3274798"/>
              <a:ext cx="364489" cy="298197"/>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grpFill/>
            <a:ln w="12700">
              <a:miter lim="4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grpSp>
      <p:grpSp>
        <p:nvGrpSpPr>
          <p:cNvPr id="33" name="îṧľidê"/>
          <p:cNvGrpSpPr/>
          <p:nvPr/>
        </p:nvGrpSpPr>
        <p:grpSpPr>
          <a:xfrm>
            <a:off x="1241797" y="4617084"/>
            <a:ext cx="2476500" cy="1437083"/>
            <a:chOff x="964013" y="3969000"/>
            <a:chExt cx="2476987" cy="1436824"/>
          </a:xfrm>
        </p:grpSpPr>
        <p:sp>
          <p:nvSpPr>
            <p:cNvPr id="34" name="iṡḻîḍè"/>
            <p:cNvSpPr txBox="1"/>
            <p:nvPr/>
          </p:nvSpPr>
          <p:spPr bwMode="auto">
            <a:xfrm>
              <a:off x="964106" y="3969000"/>
              <a:ext cx="2476800" cy="413150"/>
            </a:xfrm>
            <a:prstGeom prst="rect">
              <a:avLst/>
            </a:prstGeom>
            <a:noFill/>
            <a:ln w="9525">
              <a:noFill/>
              <a:miter lim="800000"/>
            </a:ln>
          </p:spPr>
          <p:txBody>
            <a:bodyPr wrap="none" lIns="90000" tIns="46800" rIns="90000" bIns="46800" anchor="b" anchorCtr="0">
              <a:normAutofit/>
              <a:scene3d>
                <a:camera prst="orthographicFront"/>
                <a:lightRig rig="threePt" dir="t"/>
              </a:scene3d>
              <a:sp3d>
                <a:bevelT w="0" h="0"/>
              </a:sp3d>
            </a:bodyPr>
            <a:lstStyle/>
            <a:p>
              <a:pPr marL="0" lvl="1" algn="ctr"/>
              <a:r>
                <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rPr>
                <a:t>替换文字内容</a:t>
              </a:r>
              <a:endPar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35" name="íşḷíḓé"/>
            <p:cNvSpPr/>
            <p:nvPr/>
          </p:nvSpPr>
          <p:spPr bwMode="auto">
            <a:xfrm>
              <a:off x="964013" y="4418240"/>
              <a:ext cx="2476987" cy="98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14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a:t>
              </a:r>
              <a:endParaRPr lang="en-US" altLang="zh-CN"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grpSp>
      <p:grpSp>
        <p:nvGrpSpPr>
          <p:cNvPr id="36" name="îṥḷíḍè"/>
          <p:cNvGrpSpPr/>
          <p:nvPr/>
        </p:nvGrpSpPr>
        <p:grpSpPr>
          <a:xfrm>
            <a:off x="9382126" y="3564255"/>
            <a:ext cx="925831" cy="925830"/>
            <a:chOff x="9056211" y="2960951"/>
            <a:chExt cx="925888" cy="925889"/>
          </a:xfrm>
          <a:solidFill>
            <a:schemeClr val="tx1"/>
          </a:solidFill>
        </p:grpSpPr>
        <p:sp>
          <p:nvSpPr>
            <p:cNvPr id="37" name="íşlíḓè"/>
            <p:cNvSpPr/>
            <p:nvPr/>
          </p:nvSpPr>
          <p:spPr>
            <a:xfrm>
              <a:off x="9056211" y="2960951"/>
              <a:ext cx="925888" cy="925889"/>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38" name="i$líḋê"/>
            <p:cNvSpPr/>
            <p:nvPr/>
          </p:nvSpPr>
          <p:spPr>
            <a:xfrm>
              <a:off x="9334902" y="3241664"/>
              <a:ext cx="364489" cy="364462"/>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grpFill/>
            <a:ln w="12700">
              <a:miter lim="400000"/>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grpSp>
      <p:grpSp>
        <p:nvGrpSpPr>
          <p:cNvPr id="39" name="îṣ1íḑé"/>
          <p:cNvGrpSpPr/>
          <p:nvPr/>
        </p:nvGrpSpPr>
        <p:grpSpPr>
          <a:xfrm>
            <a:off x="8568691" y="4617085"/>
            <a:ext cx="2476500" cy="1329505"/>
            <a:chOff x="7311000" y="3960361"/>
            <a:chExt cx="2476987" cy="1329265"/>
          </a:xfrm>
        </p:grpSpPr>
        <p:sp>
          <p:nvSpPr>
            <p:cNvPr id="40" name="ïšļîḑé"/>
            <p:cNvSpPr txBox="1"/>
            <p:nvPr/>
          </p:nvSpPr>
          <p:spPr bwMode="auto">
            <a:xfrm>
              <a:off x="7311000" y="3960361"/>
              <a:ext cx="2476800" cy="413150"/>
            </a:xfrm>
            <a:prstGeom prst="rect">
              <a:avLst/>
            </a:prstGeom>
            <a:noFill/>
            <a:ln w="9525">
              <a:noFill/>
              <a:miter lim="800000"/>
            </a:ln>
          </p:spPr>
          <p:txBody>
            <a:bodyPr wrap="none" lIns="90000" tIns="46800" rIns="90000" bIns="46800" anchor="b" anchorCtr="0">
              <a:normAutofit/>
              <a:scene3d>
                <a:camera prst="orthographicFront"/>
                <a:lightRig rig="threePt" dir="t"/>
              </a:scene3d>
              <a:sp3d>
                <a:bevelT w="0" h="0"/>
              </a:sp3d>
            </a:bodyPr>
            <a:lstStyle/>
            <a:p>
              <a:pPr marL="0" lvl="1" algn="ctr"/>
              <a:r>
                <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rPr>
                <a:t>替换文字内容</a:t>
              </a:r>
              <a:endParaRPr lang="zh-CN" altLang="en-US"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
          <p:nvSpPr>
            <p:cNvPr id="41" name="íSḻïḋê"/>
            <p:cNvSpPr/>
            <p:nvPr/>
          </p:nvSpPr>
          <p:spPr bwMode="auto">
            <a:xfrm>
              <a:off x="7311000" y="4409600"/>
              <a:ext cx="2476987" cy="88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14000"/>
                </a:lnSpc>
              </a:pPr>
              <a:r>
                <a:rPr lang="zh-CN" altLang="en-US" sz="1100" dirty="0">
                  <a:solidFill>
                    <a:schemeClr val="bg1">
                      <a:lumMod val="50000"/>
                    </a:schemeClr>
                  </a:solidFill>
                  <a:latin typeface="Times New Roman" panose="02020603050405020304"/>
                  <a:ea typeface="微软雅黑" panose="020B0503020204020204" pitchFamily="34" charset="-122"/>
                  <a:sym typeface="Times New Roman" panose="02020603050405020304"/>
                </a:rPr>
                <a:t>请替换文字内容，修改文字内容，也可以直接复制你的内容到此。请替换文字内容，修改文字内容</a:t>
              </a:r>
              <a:endParaRPr lang="en-US" altLang="zh-CN" sz="11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grpSp>
      <p:sp>
        <p:nvSpPr>
          <p:cNvPr id="42" name="ïṩḷîdê"/>
          <p:cNvSpPr txBox="1"/>
          <p:nvPr/>
        </p:nvSpPr>
        <p:spPr>
          <a:xfrm>
            <a:off x="3125655" y="1542145"/>
            <a:ext cx="6013717" cy="1529763"/>
          </a:xfrm>
          <a:prstGeom prst="rect">
            <a:avLst/>
          </a:prstGeom>
          <a:noFill/>
        </p:spPr>
        <p:txBody>
          <a:bodyPr wrap="square" lIns="90000" tIns="46800" rIns="90000" bIns="46800" rtlCol="0">
            <a:normAutofit fontScale="92500" lnSpcReduction="10000"/>
          </a:bodyPr>
          <a:lstStyle/>
          <a:p>
            <a:pPr algn="ctr">
              <a:lnSpc>
                <a:spcPct val="150000"/>
              </a:lnSpc>
            </a:pPr>
            <a:r>
              <a:rPr lang="zh-CN" altLang="en-US" sz="2200"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rPr>
              <a:t>替换文字内容</a:t>
            </a:r>
            <a:endParaRPr lang="en-US" altLang="zh-CN" sz="500"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a:p>
            <a:pPr algn="ctr">
              <a:lnSpc>
                <a:spcPct val="150000"/>
              </a:lnSpc>
            </a:pPr>
            <a:endParaRPr lang="en-US" altLang="zh-CN" sz="500" b="1" dirty="0">
              <a:solidFill>
                <a:prstClr val="black"/>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a:p>
            <a:pPr algn="ctr">
              <a:lnSpc>
                <a:spcPct val="150000"/>
              </a:lnSpc>
            </a:pPr>
            <a:r>
              <a:rPr lang="zh-CN" altLang="en-US" sz="1400" dirty="0">
                <a:solidFill>
                  <a:schemeClr val="bg1">
                    <a:lumMod val="50000"/>
                  </a:schemeClr>
                </a:solidFill>
                <a:latin typeface="Times New Roman" panose="02020603050405020304"/>
                <a:ea typeface="微软雅黑" panose="020B0503020204020204" pitchFamily="34" charset="-122"/>
                <a:cs typeface="Arial" panose="020B0604020202020204" pitchFamily="34" charset="0"/>
                <a:sym typeface="Times New Roman" panose="02020603050405020304"/>
              </a:rPr>
              <a:t>请替换文字内容，修改文字内容，也可以直接复制你的内容到此。请替换文字内容，修改文字内容请替换文字内容，修改文字内容，也可以直接复制你的内容到此。请替换文字内容，修改文字内容</a:t>
            </a:r>
            <a:endParaRPr lang="en-US" sz="1600" b="1" dirty="0">
              <a:solidFill>
                <a:schemeClr val="bg1">
                  <a:lumMod val="50000"/>
                </a:schemeClr>
              </a:solidFill>
              <a:latin typeface="Times New Roman" panose="02020603050405020304"/>
              <a:ea typeface="微软雅黑" panose="020B0503020204020204" pitchFamily="34" charset="-122"/>
              <a:cs typeface="Arial" panose="020B0604020202020204" pitchFamily="34" charset="0"/>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00"/>
                            </p:stCondLst>
                            <p:childTnLst>
                              <p:par>
                                <p:cTn id="22" presetID="22" presetClass="entr" presetSubtype="1"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500"/>
                                        <p:tgtEl>
                                          <p:spTgt spid="42"/>
                                        </p:tgtEl>
                                      </p:cBhvr>
                                    </p:animEffect>
                                  </p:childTnLst>
                                </p:cTn>
                              </p:par>
                            </p:childTnLst>
                          </p:cTn>
                        </p:par>
                        <p:par>
                          <p:cTn id="25" fill="hold">
                            <p:stCondLst>
                              <p:cond delay="1300"/>
                            </p:stCondLst>
                            <p:childTnLst>
                              <p:par>
                                <p:cTn id="26" presetID="10"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1800"/>
                            </p:stCondLst>
                            <p:childTnLst>
                              <p:par>
                                <p:cTn id="30" presetID="10"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par>
                          <p:cTn id="33" fill="hold">
                            <p:stCondLst>
                              <p:cond delay="2300"/>
                            </p:stCondLst>
                            <p:childTnLst>
                              <p:par>
                                <p:cTn id="34" presetID="10"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28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3300"/>
                            </p:stCondLst>
                            <p:childTnLst>
                              <p:par>
                                <p:cTn id="42" presetID="10" presetClass="entr" presetSubtype="0"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par>
                          <p:cTn id="45" fill="hold">
                            <p:stCondLst>
                              <p:cond delay="3800"/>
                            </p:stCondLst>
                            <p:childTnLst>
                              <p:par>
                                <p:cTn id="46" presetID="10" presetClass="entr" presetSubtype="0"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组合 10"/>
          <p:cNvGrpSpPr/>
          <p:nvPr/>
        </p:nvGrpSpPr>
        <p:grpSpPr>
          <a:xfrm>
            <a:off x="2014444" y="3133008"/>
            <a:ext cx="8163112" cy="117680"/>
            <a:chOff x="2445258" y="3544488"/>
            <a:chExt cx="8163112" cy="117680"/>
          </a:xfrm>
        </p:grpSpPr>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a:stCxn id="5" idx="3"/>
            </p:cNvCxnSpPr>
            <p:nvPr/>
          </p:nvCxnSpPr>
          <p:spPr>
            <a:xfrm>
              <a:off x="2562938" y="3603328"/>
              <a:ext cx="8045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445258" y="3544488"/>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cxnSp>
        <p:nvCxnSpPr>
          <p:cNvPr id="10" name="直接连接符 9"/>
          <p:cNvCxnSpPr/>
          <p:nvPr/>
        </p:nvCxnSpPr>
        <p:spPr>
          <a:xfrm>
            <a:off x="9357360" y="1828800"/>
            <a:ext cx="0" cy="3535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email"/>
          <a:stretch>
            <a:fillRect/>
          </a:stretch>
        </p:blipFill>
        <p:spPr>
          <a:xfrm>
            <a:off x="391341" y="363181"/>
            <a:ext cx="996817" cy="395711"/>
          </a:xfrm>
          <a:prstGeom prst="rect">
            <a:avLst/>
          </a:prstGeom>
        </p:spPr>
      </p:pic>
      <p:sp>
        <p:nvSpPr>
          <p:cNvPr id="14" name="文本框 13"/>
          <p:cNvSpPr txBox="1"/>
          <p:nvPr/>
        </p:nvSpPr>
        <p:spPr>
          <a:xfrm>
            <a:off x="1528268" y="1776639"/>
            <a:ext cx="7105659" cy="1200329"/>
          </a:xfrm>
          <a:prstGeom prst="rect">
            <a:avLst/>
          </a:prstGeom>
          <a:noFill/>
          <a:effectLst/>
        </p:spPr>
        <p:txBody>
          <a:bodyPr wrap="square" rtlCol="0">
            <a:spAutoFit/>
          </a:bodyPr>
          <a:lstStyle/>
          <a:p>
            <a:pPr algn="r"/>
            <a:r>
              <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rPr>
              <a:t>向未来 </a:t>
            </a:r>
            <a:r>
              <a:rPr lang="en-US" altLang="zh-CN" sz="7200" dirty="0">
                <a:latin typeface="阿里巴巴普惠体 Light" pitchFamily="18" charset="-122"/>
                <a:ea typeface="阿里巴巴普惠体 Light" pitchFamily="18" charset="-122"/>
                <a:cs typeface="阿里巴巴普惠体 Light" pitchFamily="18" charset="-122"/>
                <a:sym typeface="Times New Roman" panose="02020603050405020304"/>
              </a:rPr>
              <a:t>· </a:t>
            </a:r>
            <a:r>
              <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rPr>
              <a:t>赋新生</a:t>
            </a:r>
            <a:endParaRPr lang="zh-CN" altLang="en-US" sz="7200" dirty="0">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sp>
        <p:nvSpPr>
          <p:cNvPr id="15" name="TextBox 14"/>
          <p:cNvSpPr txBox="1"/>
          <p:nvPr/>
        </p:nvSpPr>
        <p:spPr>
          <a:xfrm>
            <a:off x="4575101" y="3522147"/>
            <a:ext cx="4006225" cy="369332"/>
          </a:xfrm>
          <a:prstGeom prst="rect">
            <a:avLst/>
          </a:prstGeom>
          <a:noFill/>
        </p:spPr>
        <p:txBody>
          <a:bodyPr wrap="none" rtlCol="0">
            <a:spAutoFit/>
          </a:bodyPr>
          <a:lstStyle/>
          <a:p>
            <a:pPr algn="r"/>
            <a:r>
              <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产品发布会 </a:t>
            </a:r>
            <a:r>
              <a:rPr lang="en-US" alt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 </a:t>
            </a:r>
            <a:r>
              <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新品发布会 </a:t>
            </a:r>
            <a:r>
              <a:rPr lang="en-US" alt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 </a:t>
            </a:r>
            <a:r>
              <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品牌发布会</a:t>
            </a:r>
            <a:endPar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p:txBody>
      </p:sp>
      <p:sp>
        <p:nvSpPr>
          <p:cNvPr id="16" name="矩形 15"/>
          <p:cNvSpPr/>
          <p:nvPr/>
        </p:nvSpPr>
        <p:spPr>
          <a:xfrm>
            <a:off x="4323185" y="3932538"/>
            <a:ext cx="4265404" cy="554006"/>
          </a:xfrm>
          <a:prstGeom prst="rect">
            <a:avLst/>
          </a:prstGeom>
        </p:spPr>
        <p:txBody>
          <a:bodyPr wrap="square" lIns="91448" tIns="45724" rIns="91448" bIns="45724">
            <a:spAutoFit/>
          </a:bodyPr>
          <a:lstStyle/>
          <a:p>
            <a:pPr algn="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Chinese  companies  will no longer remain in the hard stage and they are also promoting a culture Chinese  companies  will no longer remain </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a:p>
            <a:pPr algn="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in the hard stage and they are also wang ling </a:t>
            </a:r>
            <a:r>
              <a:rPr lang="en-US" altLang="zh-CN" sz="1000" dirty="0" err="1">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yan</a:t>
            </a:r>
            <a:r>
              <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rPr>
              <a:t> a culture</a:t>
            </a:r>
            <a:endParaRPr lang="en-US" altLang="zh-CN" sz="1000" dirty="0">
              <a:solidFill>
                <a:schemeClr val="bg1">
                  <a:lumMod val="65000"/>
                </a:schemeClr>
              </a:solidFill>
              <a:latin typeface="Times New Roman" panose="02020603050405020304"/>
              <a:ea typeface="微软雅黑" panose="020B0503020204020204" pitchFamily="34" charset="-122"/>
              <a:cs typeface="+mn-ea"/>
              <a:sym typeface="Times New Roman" panose="02020603050405020304"/>
            </a:endParaRPr>
          </a:p>
        </p:txBody>
      </p:sp>
      <p:sp>
        <p:nvSpPr>
          <p:cNvPr id="17" name="PA-文本框 8"/>
          <p:cNvSpPr txBox="1"/>
          <p:nvPr>
            <p:custDataLst>
              <p:tags r:id="rId2"/>
            </p:custDataLst>
          </p:nvPr>
        </p:nvSpPr>
        <p:spPr>
          <a:xfrm>
            <a:off x="10041612" y="6002532"/>
            <a:ext cx="1909667" cy="338554"/>
          </a:xfrm>
          <a:prstGeom prst="rect">
            <a:avLst/>
          </a:prstGeom>
          <a:noFill/>
        </p:spPr>
        <p:txBody>
          <a:bodyPr wrap="square" rtlCol="0">
            <a:spAutoFit/>
            <a:scene3d>
              <a:camera prst="orthographicFront"/>
              <a:lightRig rig="threePt" dir="t"/>
            </a:scene3d>
            <a:sp3d contourW="12700"/>
          </a:bodyPr>
          <a:lstStyle/>
          <a:p>
            <a:pPr algn="ctr"/>
            <a:r>
              <a:rPr lang="en-US" altLang="zh-CN"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rPr>
              <a:t>202X/05/19</a:t>
            </a:r>
            <a:endParaRPr lang="zh-CN" altLang="en-US"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par>
                          <p:cTn id="23" fill="hold">
                            <p:stCondLst>
                              <p:cond delay="1399"/>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par>
                          <p:cTn id="27" fill="hold">
                            <p:stCondLst>
                              <p:cond delay="1899"/>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2399"/>
                            </p:stCondLst>
                            <p:childTnLst>
                              <p:par>
                                <p:cTn id="32" presetID="14" presetClass="entr" presetSubtype="10" fill="hold" grpId="0" nodeType="afterEffect">
                                  <p:stCondLst>
                                    <p:cond delay="0"/>
                                  </p:stCondLst>
                                  <p:iterate type="lt">
                                    <p:tmPct val="10000"/>
                                  </p:iterate>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当前进度</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3" name="Rectangle 7"/>
          <p:cNvSpPr>
            <a:spLocks noChangeArrowheads="1"/>
          </p:cNvSpPr>
          <p:nvPr/>
        </p:nvSpPr>
        <p:spPr bwMode="auto">
          <a:xfrm>
            <a:off x="4944460" y="5626869"/>
            <a:ext cx="231267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x-none" sz="2200" b="1" i="0" u="none" strike="noStrike" kern="0" cap="none" spc="0" normalizeH="0" baseline="0" noProof="0">
                <a:ln>
                  <a:noFill/>
                </a:ln>
                <a:effectLst/>
                <a:uLnTx/>
                <a:uFillTx/>
                <a:latin typeface="Times New Roman" panose="02020603050405020304"/>
                <a:ea typeface="微软雅黑" panose="020B0503020204020204" pitchFamily="34" charset="-122"/>
                <a:sym typeface="Times New Roman" panose="02020603050405020304"/>
              </a:rPr>
              <a:t>通读论文</a:t>
            </a:r>
            <a:r>
              <a:rPr kumimoji="0" lang="en-US" altLang="zh-CN" sz="2200" b="1" i="0" u="none" strike="noStrike" kern="0" cap="none" spc="0" normalizeH="0" baseline="0" noProof="0">
                <a:ln>
                  <a:noFill/>
                </a:ln>
                <a:effectLst/>
                <a:uLnTx/>
                <a:uFillTx/>
                <a:latin typeface="Times New Roman" panose="02020603050405020304"/>
                <a:ea typeface="微软雅黑" panose="020B0503020204020204" pitchFamily="34" charset="-122"/>
                <a:sym typeface="Times New Roman" panose="02020603050405020304"/>
              </a:rPr>
              <a:t>/</a:t>
            </a:r>
            <a:r>
              <a:rPr kumimoji="0" lang="zh-CN" altLang="en-US" sz="2200" b="1" i="0" u="none" strike="noStrike" kern="0" cap="none" spc="0" normalizeH="0" baseline="0" noProof="0">
                <a:ln>
                  <a:noFill/>
                </a:ln>
                <a:effectLst/>
                <a:uLnTx/>
                <a:uFillTx/>
                <a:latin typeface="Times New Roman" panose="02020603050405020304"/>
                <a:ea typeface="微软雅黑" panose="020B0503020204020204" pitchFamily="34" charset="-122"/>
                <a:sym typeface="Times New Roman" panose="02020603050405020304"/>
              </a:rPr>
              <a:t>理解算法</a:t>
            </a:r>
            <a:endParaRPr kumimoji="0" lang="zh-CN" altLang="en-US" sz="2200" b="1" i="0" u="none" strike="noStrike" kern="0" cap="none" spc="0" normalizeH="0" baseline="0" noProof="0">
              <a:ln>
                <a:noFill/>
              </a:ln>
              <a:effectLst/>
              <a:uLnTx/>
              <a:uFillTx/>
              <a:latin typeface="Times New Roman" panose="02020603050405020304"/>
              <a:ea typeface="微软雅黑" panose="020B0503020204020204" pitchFamily="34" charset="-122"/>
              <a:sym typeface="Times New Roman" panose="02020603050405020304"/>
            </a:endParaRPr>
          </a:p>
        </p:txBody>
      </p:sp>
      <p:sp>
        <p:nvSpPr>
          <p:cNvPr id="15" name="Rectangle 15"/>
          <p:cNvSpPr>
            <a:spLocks noChangeArrowheads="1"/>
          </p:cNvSpPr>
          <p:nvPr/>
        </p:nvSpPr>
        <p:spPr bwMode="auto">
          <a:xfrm>
            <a:off x="5538112" y="2010544"/>
            <a:ext cx="11176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rPr>
              <a:t>实验</a:t>
            </a:r>
            <a:r>
              <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rPr>
              <a:t>复现</a:t>
            </a:r>
            <a:endPar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endParaRPr>
          </a:p>
        </p:txBody>
      </p:sp>
      <p:sp>
        <p:nvSpPr>
          <p:cNvPr id="17" name="Freeform 17"/>
          <p:cNvSpPr/>
          <p:nvPr/>
        </p:nvSpPr>
        <p:spPr bwMode="auto">
          <a:xfrm>
            <a:off x="1828237" y="1156469"/>
            <a:ext cx="8432800" cy="4559300"/>
          </a:xfrm>
          <a:custGeom>
            <a:avLst/>
            <a:gdLst>
              <a:gd name="T0" fmla="*/ 93 w 2214"/>
              <a:gd name="T1" fmla="*/ 1196 h 1196"/>
              <a:gd name="T2" fmla="*/ 327 w 2214"/>
              <a:gd name="T3" fmla="*/ 1121 h 1196"/>
              <a:gd name="T4" fmla="*/ 1885 w 2214"/>
              <a:gd name="T5" fmla="*/ 1113 h 1196"/>
              <a:gd name="T6" fmla="*/ 2086 w 2214"/>
              <a:gd name="T7" fmla="*/ 1081 h 1196"/>
              <a:gd name="T8" fmla="*/ 2201 w 2214"/>
              <a:gd name="T9" fmla="*/ 928 h 1196"/>
              <a:gd name="T10" fmla="*/ 2154 w 2214"/>
              <a:gd name="T11" fmla="*/ 744 h 1196"/>
              <a:gd name="T12" fmla="*/ 1796 w 2214"/>
              <a:gd name="T13" fmla="*/ 639 h 1196"/>
              <a:gd name="T14" fmla="*/ 415 w 2214"/>
              <a:gd name="T15" fmla="*/ 647 h 1196"/>
              <a:gd name="T16" fmla="*/ 200 w 2214"/>
              <a:gd name="T17" fmla="*/ 626 h 1196"/>
              <a:gd name="T18" fmla="*/ 41 w 2214"/>
              <a:gd name="T19" fmla="*/ 491 h 1196"/>
              <a:gd name="T20" fmla="*/ 185 w 2214"/>
              <a:gd name="T21" fmla="*/ 206 h 1196"/>
              <a:gd name="T22" fmla="*/ 529 w 2214"/>
              <a:gd name="T23" fmla="*/ 163 h 1196"/>
              <a:gd name="T24" fmla="*/ 1862 w 2214"/>
              <a:gd name="T25" fmla="*/ 175 h 1196"/>
              <a:gd name="T26" fmla="*/ 2061 w 2214"/>
              <a:gd name="T27" fmla="*/ 147 h 1196"/>
              <a:gd name="T28" fmla="*/ 2184 w 2214"/>
              <a:gd name="T29"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4" h="1196">
                <a:moveTo>
                  <a:pt x="93" y="1196"/>
                </a:moveTo>
                <a:cubicBezTo>
                  <a:pt x="144" y="1128"/>
                  <a:pt x="242" y="1122"/>
                  <a:pt x="327" y="1121"/>
                </a:cubicBezTo>
                <a:cubicBezTo>
                  <a:pt x="846" y="1119"/>
                  <a:pt x="1365" y="1116"/>
                  <a:pt x="1885" y="1113"/>
                </a:cubicBezTo>
                <a:cubicBezTo>
                  <a:pt x="1953" y="1113"/>
                  <a:pt x="2025" y="1112"/>
                  <a:pt x="2086" y="1081"/>
                </a:cubicBezTo>
                <a:cubicBezTo>
                  <a:pt x="2144" y="1051"/>
                  <a:pt x="2188" y="993"/>
                  <a:pt x="2201" y="928"/>
                </a:cubicBezTo>
                <a:cubicBezTo>
                  <a:pt x="2214" y="864"/>
                  <a:pt x="2196" y="794"/>
                  <a:pt x="2154" y="744"/>
                </a:cubicBezTo>
                <a:cubicBezTo>
                  <a:pt x="2071" y="645"/>
                  <a:pt x="1925" y="638"/>
                  <a:pt x="1796" y="639"/>
                </a:cubicBezTo>
                <a:cubicBezTo>
                  <a:pt x="1336" y="642"/>
                  <a:pt x="875" y="644"/>
                  <a:pt x="415" y="647"/>
                </a:cubicBezTo>
                <a:cubicBezTo>
                  <a:pt x="343" y="647"/>
                  <a:pt x="269" y="648"/>
                  <a:pt x="200" y="626"/>
                </a:cubicBezTo>
                <a:cubicBezTo>
                  <a:pt x="131" y="605"/>
                  <a:pt x="66" y="559"/>
                  <a:pt x="41" y="491"/>
                </a:cubicBezTo>
                <a:cubicBezTo>
                  <a:pt x="0" y="381"/>
                  <a:pt x="80" y="257"/>
                  <a:pt x="185" y="206"/>
                </a:cubicBezTo>
                <a:cubicBezTo>
                  <a:pt x="290" y="155"/>
                  <a:pt x="413" y="159"/>
                  <a:pt x="529" y="163"/>
                </a:cubicBezTo>
                <a:cubicBezTo>
                  <a:pt x="974" y="178"/>
                  <a:pt x="1418" y="182"/>
                  <a:pt x="1862" y="175"/>
                </a:cubicBezTo>
                <a:cubicBezTo>
                  <a:pt x="1930" y="174"/>
                  <a:pt x="1998" y="172"/>
                  <a:pt x="2061" y="147"/>
                </a:cubicBezTo>
                <a:cubicBezTo>
                  <a:pt x="2123" y="121"/>
                  <a:pt x="2178" y="67"/>
                  <a:pt x="2184" y="0"/>
                </a:cubicBezTo>
              </a:path>
            </a:pathLst>
          </a:custGeom>
          <a:noFill/>
          <a:ln w="3810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8" name="Freeform 18"/>
          <p:cNvSpPr/>
          <p:nvPr/>
        </p:nvSpPr>
        <p:spPr bwMode="auto">
          <a:xfrm>
            <a:off x="3891987" y="5272856"/>
            <a:ext cx="274639" cy="266700"/>
          </a:xfrm>
          <a:custGeom>
            <a:avLst/>
            <a:gdLst>
              <a:gd name="T0" fmla="*/ 11 w 72"/>
              <a:gd name="T1" fmla="*/ 56 h 70"/>
              <a:gd name="T2" fmla="*/ 55 w 72"/>
              <a:gd name="T3" fmla="*/ 61 h 70"/>
              <a:gd name="T4" fmla="*/ 62 w 72"/>
              <a:gd name="T5" fmla="*/ 18 h 70"/>
              <a:gd name="T6" fmla="*/ 17 w 72"/>
              <a:gd name="T7" fmla="*/ 10 h 70"/>
              <a:gd name="T8" fmla="*/ 11 w 72"/>
              <a:gd name="T9" fmla="*/ 56 h 70"/>
            </a:gdLst>
            <a:ahLst/>
            <a:cxnLst>
              <a:cxn ang="0">
                <a:pos x="T0" y="T1"/>
              </a:cxn>
              <a:cxn ang="0">
                <a:pos x="T2" y="T3"/>
              </a:cxn>
              <a:cxn ang="0">
                <a:pos x="T4" y="T5"/>
              </a:cxn>
              <a:cxn ang="0">
                <a:pos x="T6" y="T7"/>
              </a:cxn>
              <a:cxn ang="0">
                <a:pos x="T8" y="T9"/>
              </a:cxn>
            </a:cxnLst>
            <a:rect l="0" t="0" r="r" b="b"/>
            <a:pathLst>
              <a:path w="72" h="70">
                <a:moveTo>
                  <a:pt x="11" y="56"/>
                </a:moveTo>
                <a:cubicBezTo>
                  <a:pt x="21" y="70"/>
                  <a:pt x="43" y="70"/>
                  <a:pt x="55" y="61"/>
                </a:cubicBezTo>
                <a:cubicBezTo>
                  <a:pt x="68" y="51"/>
                  <a:pt x="72" y="31"/>
                  <a:pt x="62" y="18"/>
                </a:cubicBezTo>
                <a:cubicBezTo>
                  <a:pt x="51" y="4"/>
                  <a:pt x="32" y="0"/>
                  <a:pt x="17" y="10"/>
                </a:cubicBezTo>
                <a:cubicBezTo>
                  <a:pt x="2" y="20"/>
                  <a:pt x="0" y="43"/>
                  <a:pt x="11" y="56"/>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19" name="Freeform 19"/>
          <p:cNvSpPr/>
          <p:nvPr/>
        </p:nvSpPr>
        <p:spPr bwMode="auto">
          <a:xfrm>
            <a:off x="5960499" y="5272856"/>
            <a:ext cx="274639" cy="266700"/>
          </a:xfrm>
          <a:custGeom>
            <a:avLst/>
            <a:gdLst>
              <a:gd name="T0" fmla="*/ 11 w 72"/>
              <a:gd name="T1" fmla="*/ 56 h 70"/>
              <a:gd name="T2" fmla="*/ 55 w 72"/>
              <a:gd name="T3" fmla="*/ 61 h 70"/>
              <a:gd name="T4" fmla="*/ 62 w 72"/>
              <a:gd name="T5" fmla="*/ 18 h 70"/>
              <a:gd name="T6" fmla="*/ 17 w 72"/>
              <a:gd name="T7" fmla="*/ 10 h 70"/>
              <a:gd name="T8" fmla="*/ 11 w 72"/>
              <a:gd name="T9" fmla="*/ 56 h 70"/>
            </a:gdLst>
            <a:ahLst/>
            <a:cxnLst>
              <a:cxn ang="0">
                <a:pos x="T0" y="T1"/>
              </a:cxn>
              <a:cxn ang="0">
                <a:pos x="T2" y="T3"/>
              </a:cxn>
              <a:cxn ang="0">
                <a:pos x="T4" y="T5"/>
              </a:cxn>
              <a:cxn ang="0">
                <a:pos x="T6" y="T7"/>
              </a:cxn>
              <a:cxn ang="0">
                <a:pos x="T8" y="T9"/>
              </a:cxn>
            </a:cxnLst>
            <a:rect l="0" t="0" r="r" b="b"/>
            <a:pathLst>
              <a:path w="72" h="70">
                <a:moveTo>
                  <a:pt x="11" y="56"/>
                </a:moveTo>
                <a:cubicBezTo>
                  <a:pt x="21" y="70"/>
                  <a:pt x="42" y="70"/>
                  <a:pt x="55" y="61"/>
                </a:cubicBezTo>
                <a:cubicBezTo>
                  <a:pt x="68" y="51"/>
                  <a:pt x="72" y="31"/>
                  <a:pt x="62" y="18"/>
                </a:cubicBezTo>
                <a:cubicBezTo>
                  <a:pt x="51" y="4"/>
                  <a:pt x="32" y="0"/>
                  <a:pt x="17" y="10"/>
                </a:cubicBezTo>
                <a:cubicBezTo>
                  <a:pt x="2" y="20"/>
                  <a:pt x="0" y="43"/>
                  <a:pt x="11" y="56"/>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0" name="Freeform 20"/>
          <p:cNvSpPr/>
          <p:nvPr/>
        </p:nvSpPr>
        <p:spPr bwMode="auto">
          <a:xfrm>
            <a:off x="8029013" y="5272856"/>
            <a:ext cx="274639" cy="266700"/>
          </a:xfrm>
          <a:custGeom>
            <a:avLst/>
            <a:gdLst>
              <a:gd name="T0" fmla="*/ 11 w 72"/>
              <a:gd name="T1" fmla="*/ 56 h 70"/>
              <a:gd name="T2" fmla="*/ 55 w 72"/>
              <a:gd name="T3" fmla="*/ 61 h 70"/>
              <a:gd name="T4" fmla="*/ 62 w 72"/>
              <a:gd name="T5" fmla="*/ 18 h 70"/>
              <a:gd name="T6" fmla="*/ 17 w 72"/>
              <a:gd name="T7" fmla="*/ 10 h 70"/>
              <a:gd name="T8" fmla="*/ 11 w 72"/>
              <a:gd name="T9" fmla="*/ 56 h 70"/>
            </a:gdLst>
            <a:ahLst/>
            <a:cxnLst>
              <a:cxn ang="0">
                <a:pos x="T0" y="T1"/>
              </a:cxn>
              <a:cxn ang="0">
                <a:pos x="T2" y="T3"/>
              </a:cxn>
              <a:cxn ang="0">
                <a:pos x="T4" y="T5"/>
              </a:cxn>
              <a:cxn ang="0">
                <a:pos x="T6" y="T7"/>
              </a:cxn>
              <a:cxn ang="0">
                <a:pos x="T8" y="T9"/>
              </a:cxn>
            </a:cxnLst>
            <a:rect l="0" t="0" r="r" b="b"/>
            <a:pathLst>
              <a:path w="72" h="70">
                <a:moveTo>
                  <a:pt x="11" y="56"/>
                </a:moveTo>
                <a:cubicBezTo>
                  <a:pt x="21" y="70"/>
                  <a:pt x="42" y="70"/>
                  <a:pt x="55" y="61"/>
                </a:cubicBezTo>
                <a:cubicBezTo>
                  <a:pt x="68" y="51"/>
                  <a:pt x="72" y="31"/>
                  <a:pt x="62" y="18"/>
                </a:cubicBezTo>
                <a:cubicBezTo>
                  <a:pt x="51" y="4"/>
                  <a:pt x="32" y="0"/>
                  <a:pt x="17" y="10"/>
                </a:cubicBezTo>
                <a:cubicBezTo>
                  <a:pt x="2" y="20"/>
                  <a:pt x="0" y="43"/>
                  <a:pt x="11" y="56"/>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1" name="Freeform 21"/>
          <p:cNvSpPr/>
          <p:nvPr/>
        </p:nvSpPr>
        <p:spPr bwMode="auto">
          <a:xfrm>
            <a:off x="10103874" y="4369571"/>
            <a:ext cx="274639" cy="271463"/>
          </a:xfrm>
          <a:custGeom>
            <a:avLst/>
            <a:gdLst>
              <a:gd name="T0" fmla="*/ 11 w 72"/>
              <a:gd name="T1" fmla="*/ 57 h 71"/>
              <a:gd name="T2" fmla="*/ 55 w 72"/>
              <a:gd name="T3" fmla="*/ 62 h 71"/>
              <a:gd name="T4" fmla="*/ 62 w 72"/>
              <a:gd name="T5" fmla="*/ 19 h 71"/>
              <a:gd name="T6" fmla="*/ 17 w 72"/>
              <a:gd name="T7" fmla="*/ 11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2" y="71"/>
                  <a:pt x="55" y="62"/>
                </a:cubicBezTo>
                <a:cubicBezTo>
                  <a:pt x="68" y="52"/>
                  <a:pt x="72" y="32"/>
                  <a:pt x="62" y="19"/>
                </a:cubicBezTo>
                <a:cubicBezTo>
                  <a:pt x="51" y="4"/>
                  <a:pt x="32" y="0"/>
                  <a:pt x="17" y="11"/>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2" name="Freeform 22"/>
          <p:cNvSpPr/>
          <p:nvPr/>
        </p:nvSpPr>
        <p:spPr bwMode="auto">
          <a:xfrm>
            <a:off x="8029013" y="3471046"/>
            <a:ext cx="274639" cy="269875"/>
          </a:xfrm>
          <a:custGeom>
            <a:avLst/>
            <a:gdLst>
              <a:gd name="T0" fmla="*/ 11 w 72"/>
              <a:gd name="T1" fmla="*/ 57 h 71"/>
              <a:gd name="T2" fmla="*/ 55 w 72"/>
              <a:gd name="T3" fmla="*/ 61 h 71"/>
              <a:gd name="T4" fmla="*/ 62 w 72"/>
              <a:gd name="T5" fmla="*/ 19 h 71"/>
              <a:gd name="T6" fmla="*/ 17 w 72"/>
              <a:gd name="T7" fmla="*/ 10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2" y="71"/>
                  <a:pt x="55" y="61"/>
                </a:cubicBezTo>
                <a:cubicBezTo>
                  <a:pt x="68" y="52"/>
                  <a:pt x="72" y="32"/>
                  <a:pt x="62" y="19"/>
                </a:cubicBezTo>
                <a:cubicBezTo>
                  <a:pt x="51" y="4"/>
                  <a:pt x="32" y="0"/>
                  <a:pt x="17" y="10"/>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3" name="Freeform 23"/>
          <p:cNvSpPr/>
          <p:nvPr/>
        </p:nvSpPr>
        <p:spPr bwMode="auto">
          <a:xfrm>
            <a:off x="5960499" y="3471046"/>
            <a:ext cx="274639" cy="269875"/>
          </a:xfrm>
          <a:custGeom>
            <a:avLst/>
            <a:gdLst>
              <a:gd name="T0" fmla="*/ 11 w 72"/>
              <a:gd name="T1" fmla="*/ 57 h 71"/>
              <a:gd name="T2" fmla="*/ 55 w 72"/>
              <a:gd name="T3" fmla="*/ 61 h 71"/>
              <a:gd name="T4" fmla="*/ 62 w 72"/>
              <a:gd name="T5" fmla="*/ 19 h 71"/>
              <a:gd name="T6" fmla="*/ 17 w 72"/>
              <a:gd name="T7" fmla="*/ 10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2" y="71"/>
                  <a:pt x="55" y="61"/>
                </a:cubicBezTo>
                <a:cubicBezTo>
                  <a:pt x="68" y="52"/>
                  <a:pt x="72" y="32"/>
                  <a:pt x="62" y="19"/>
                </a:cubicBezTo>
                <a:cubicBezTo>
                  <a:pt x="51" y="4"/>
                  <a:pt x="32" y="0"/>
                  <a:pt x="17" y="10"/>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4" name="Freeform 24"/>
          <p:cNvSpPr/>
          <p:nvPr/>
        </p:nvSpPr>
        <p:spPr bwMode="auto">
          <a:xfrm>
            <a:off x="3891987" y="3471046"/>
            <a:ext cx="274639" cy="269875"/>
          </a:xfrm>
          <a:custGeom>
            <a:avLst/>
            <a:gdLst>
              <a:gd name="T0" fmla="*/ 11 w 72"/>
              <a:gd name="T1" fmla="*/ 57 h 71"/>
              <a:gd name="T2" fmla="*/ 55 w 72"/>
              <a:gd name="T3" fmla="*/ 61 h 71"/>
              <a:gd name="T4" fmla="*/ 62 w 72"/>
              <a:gd name="T5" fmla="*/ 19 h 71"/>
              <a:gd name="T6" fmla="*/ 17 w 72"/>
              <a:gd name="T7" fmla="*/ 10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3" y="71"/>
                  <a:pt x="55" y="61"/>
                </a:cubicBezTo>
                <a:cubicBezTo>
                  <a:pt x="68" y="52"/>
                  <a:pt x="72" y="32"/>
                  <a:pt x="62" y="19"/>
                </a:cubicBezTo>
                <a:cubicBezTo>
                  <a:pt x="51" y="4"/>
                  <a:pt x="32" y="0"/>
                  <a:pt x="17" y="10"/>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5" name="Freeform 25"/>
          <p:cNvSpPr/>
          <p:nvPr/>
        </p:nvSpPr>
        <p:spPr bwMode="auto">
          <a:xfrm>
            <a:off x="1823475" y="2566171"/>
            <a:ext cx="279400" cy="271463"/>
          </a:xfrm>
          <a:custGeom>
            <a:avLst/>
            <a:gdLst>
              <a:gd name="T0" fmla="*/ 11 w 73"/>
              <a:gd name="T1" fmla="*/ 57 h 71"/>
              <a:gd name="T2" fmla="*/ 56 w 73"/>
              <a:gd name="T3" fmla="*/ 62 h 71"/>
              <a:gd name="T4" fmla="*/ 63 w 73"/>
              <a:gd name="T5" fmla="*/ 19 h 71"/>
              <a:gd name="T6" fmla="*/ 17 w 73"/>
              <a:gd name="T7" fmla="*/ 11 h 71"/>
              <a:gd name="T8" fmla="*/ 11 w 73"/>
              <a:gd name="T9" fmla="*/ 57 h 71"/>
            </a:gdLst>
            <a:ahLst/>
            <a:cxnLst>
              <a:cxn ang="0">
                <a:pos x="T0" y="T1"/>
              </a:cxn>
              <a:cxn ang="0">
                <a:pos x="T2" y="T3"/>
              </a:cxn>
              <a:cxn ang="0">
                <a:pos x="T4" y="T5"/>
              </a:cxn>
              <a:cxn ang="0">
                <a:pos x="T6" y="T7"/>
              </a:cxn>
              <a:cxn ang="0">
                <a:pos x="T8" y="T9"/>
              </a:cxn>
            </a:cxnLst>
            <a:rect l="0" t="0" r="r" b="b"/>
            <a:pathLst>
              <a:path w="73" h="71">
                <a:moveTo>
                  <a:pt x="11" y="57"/>
                </a:moveTo>
                <a:cubicBezTo>
                  <a:pt x="21" y="70"/>
                  <a:pt x="43" y="71"/>
                  <a:pt x="56" y="62"/>
                </a:cubicBezTo>
                <a:cubicBezTo>
                  <a:pt x="69" y="52"/>
                  <a:pt x="73" y="32"/>
                  <a:pt x="63" y="19"/>
                </a:cubicBezTo>
                <a:cubicBezTo>
                  <a:pt x="51" y="5"/>
                  <a:pt x="33" y="0"/>
                  <a:pt x="17" y="11"/>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6" name="Freeform 26"/>
          <p:cNvSpPr/>
          <p:nvPr/>
        </p:nvSpPr>
        <p:spPr bwMode="auto">
          <a:xfrm>
            <a:off x="3891987" y="1667646"/>
            <a:ext cx="274639" cy="269875"/>
          </a:xfrm>
          <a:custGeom>
            <a:avLst/>
            <a:gdLst>
              <a:gd name="T0" fmla="*/ 11 w 72"/>
              <a:gd name="T1" fmla="*/ 57 h 71"/>
              <a:gd name="T2" fmla="*/ 55 w 72"/>
              <a:gd name="T3" fmla="*/ 61 h 71"/>
              <a:gd name="T4" fmla="*/ 62 w 72"/>
              <a:gd name="T5" fmla="*/ 19 h 71"/>
              <a:gd name="T6" fmla="*/ 17 w 72"/>
              <a:gd name="T7" fmla="*/ 11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3" y="71"/>
                  <a:pt x="55" y="61"/>
                </a:cubicBezTo>
                <a:cubicBezTo>
                  <a:pt x="68" y="52"/>
                  <a:pt x="72" y="32"/>
                  <a:pt x="62" y="19"/>
                </a:cubicBezTo>
                <a:cubicBezTo>
                  <a:pt x="51" y="4"/>
                  <a:pt x="32" y="0"/>
                  <a:pt x="17" y="11"/>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7" name="Freeform 27"/>
          <p:cNvSpPr/>
          <p:nvPr/>
        </p:nvSpPr>
        <p:spPr bwMode="auto">
          <a:xfrm>
            <a:off x="5960499" y="1667646"/>
            <a:ext cx="274639" cy="269875"/>
          </a:xfrm>
          <a:custGeom>
            <a:avLst/>
            <a:gdLst>
              <a:gd name="T0" fmla="*/ 11 w 72"/>
              <a:gd name="T1" fmla="*/ 57 h 71"/>
              <a:gd name="T2" fmla="*/ 55 w 72"/>
              <a:gd name="T3" fmla="*/ 61 h 71"/>
              <a:gd name="T4" fmla="*/ 62 w 72"/>
              <a:gd name="T5" fmla="*/ 19 h 71"/>
              <a:gd name="T6" fmla="*/ 17 w 72"/>
              <a:gd name="T7" fmla="*/ 11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2" y="71"/>
                  <a:pt x="55" y="61"/>
                </a:cubicBezTo>
                <a:cubicBezTo>
                  <a:pt x="68" y="52"/>
                  <a:pt x="72" y="32"/>
                  <a:pt x="62" y="19"/>
                </a:cubicBezTo>
                <a:cubicBezTo>
                  <a:pt x="51" y="4"/>
                  <a:pt x="32" y="0"/>
                  <a:pt x="17" y="11"/>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8" name="Freeform 28"/>
          <p:cNvSpPr/>
          <p:nvPr/>
        </p:nvSpPr>
        <p:spPr bwMode="auto">
          <a:xfrm>
            <a:off x="8029013" y="1667646"/>
            <a:ext cx="274639" cy="269875"/>
          </a:xfrm>
          <a:custGeom>
            <a:avLst/>
            <a:gdLst>
              <a:gd name="T0" fmla="*/ 11 w 72"/>
              <a:gd name="T1" fmla="*/ 57 h 71"/>
              <a:gd name="T2" fmla="*/ 55 w 72"/>
              <a:gd name="T3" fmla="*/ 61 h 71"/>
              <a:gd name="T4" fmla="*/ 62 w 72"/>
              <a:gd name="T5" fmla="*/ 19 h 71"/>
              <a:gd name="T6" fmla="*/ 17 w 72"/>
              <a:gd name="T7" fmla="*/ 11 h 71"/>
              <a:gd name="T8" fmla="*/ 11 w 72"/>
              <a:gd name="T9" fmla="*/ 57 h 71"/>
            </a:gdLst>
            <a:ahLst/>
            <a:cxnLst>
              <a:cxn ang="0">
                <a:pos x="T0" y="T1"/>
              </a:cxn>
              <a:cxn ang="0">
                <a:pos x="T2" y="T3"/>
              </a:cxn>
              <a:cxn ang="0">
                <a:pos x="T4" y="T5"/>
              </a:cxn>
              <a:cxn ang="0">
                <a:pos x="T6" y="T7"/>
              </a:cxn>
              <a:cxn ang="0">
                <a:pos x="T8" y="T9"/>
              </a:cxn>
            </a:cxnLst>
            <a:rect l="0" t="0" r="r" b="b"/>
            <a:pathLst>
              <a:path w="72" h="71">
                <a:moveTo>
                  <a:pt x="11" y="57"/>
                </a:moveTo>
                <a:cubicBezTo>
                  <a:pt x="21" y="70"/>
                  <a:pt x="42" y="71"/>
                  <a:pt x="55" y="61"/>
                </a:cubicBezTo>
                <a:cubicBezTo>
                  <a:pt x="68" y="52"/>
                  <a:pt x="72" y="32"/>
                  <a:pt x="62" y="19"/>
                </a:cubicBezTo>
                <a:cubicBezTo>
                  <a:pt x="51" y="4"/>
                  <a:pt x="32" y="0"/>
                  <a:pt x="17" y="11"/>
                </a:cubicBezTo>
                <a:cubicBezTo>
                  <a:pt x="2" y="21"/>
                  <a:pt x="0" y="43"/>
                  <a:pt x="11" y="57"/>
                </a:cubicBezTo>
                <a:close/>
              </a:path>
            </a:pathLst>
          </a:custGeom>
          <a:solidFill>
            <a:srgbClr val="FFFFFF"/>
          </a:solidFill>
          <a:ln w="26988" cap="rnd">
            <a:solidFill>
              <a:srgbClr val="414042"/>
            </a:solid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29" name="Freeform 29"/>
          <p:cNvSpPr>
            <a:spLocks noEditPoints="1"/>
          </p:cNvSpPr>
          <p:nvPr/>
        </p:nvSpPr>
        <p:spPr bwMode="auto">
          <a:xfrm>
            <a:off x="1675838" y="5814194"/>
            <a:ext cx="433388" cy="609600"/>
          </a:xfrm>
          <a:custGeom>
            <a:avLst/>
            <a:gdLst>
              <a:gd name="T0" fmla="*/ 67 w 114"/>
              <a:gd name="T1" fmla="*/ 22 h 160"/>
              <a:gd name="T2" fmla="*/ 102 w 114"/>
              <a:gd name="T3" fmla="*/ 0 h 160"/>
              <a:gd name="T4" fmla="*/ 105 w 114"/>
              <a:gd name="T5" fmla="*/ 1 h 160"/>
              <a:gd name="T6" fmla="*/ 107 w 114"/>
              <a:gd name="T7" fmla="*/ 3 h 160"/>
              <a:gd name="T8" fmla="*/ 112 w 114"/>
              <a:gd name="T9" fmla="*/ 43 h 160"/>
              <a:gd name="T10" fmla="*/ 65 w 114"/>
              <a:gd name="T11" fmla="*/ 21 h 160"/>
              <a:gd name="T12" fmla="*/ 41 w 114"/>
              <a:gd name="T13" fmla="*/ 55 h 160"/>
              <a:gd name="T14" fmla="*/ 34 w 114"/>
              <a:gd name="T15" fmla="*/ 73 h 160"/>
              <a:gd name="T16" fmla="*/ 30 w 114"/>
              <a:gd name="T17" fmla="*/ 92 h 160"/>
              <a:gd name="T18" fmla="*/ 29 w 114"/>
              <a:gd name="T19" fmla="*/ 108 h 160"/>
              <a:gd name="T20" fmla="*/ 69 w 114"/>
              <a:gd name="T21" fmla="*/ 127 h 160"/>
              <a:gd name="T22" fmla="*/ 76 w 114"/>
              <a:gd name="T23" fmla="*/ 120 h 160"/>
              <a:gd name="T24" fmla="*/ 81 w 114"/>
              <a:gd name="T25" fmla="*/ 115 h 160"/>
              <a:gd name="T26" fmla="*/ 90 w 114"/>
              <a:gd name="T27" fmla="*/ 104 h 160"/>
              <a:gd name="T28" fmla="*/ 97 w 114"/>
              <a:gd name="T29" fmla="*/ 95 h 160"/>
              <a:gd name="T30" fmla="*/ 114 w 114"/>
              <a:gd name="T31" fmla="*/ 44 h 160"/>
              <a:gd name="T32" fmla="*/ 65 w 114"/>
              <a:gd name="T33" fmla="*/ 21 h 160"/>
              <a:gd name="T34" fmla="*/ 30 w 114"/>
              <a:gd name="T35" fmla="*/ 92 h 160"/>
              <a:gd name="T36" fmla="*/ 34 w 114"/>
              <a:gd name="T37" fmla="*/ 73 h 160"/>
              <a:gd name="T38" fmla="*/ 40 w 114"/>
              <a:gd name="T39" fmla="*/ 58 h 160"/>
              <a:gd name="T40" fmla="*/ 40 w 114"/>
              <a:gd name="T41" fmla="*/ 57 h 160"/>
              <a:gd name="T42" fmla="*/ 12 w 114"/>
              <a:gd name="T43" fmla="*/ 79 h 160"/>
              <a:gd name="T44" fmla="*/ 0 w 114"/>
              <a:gd name="T45" fmla="*/ 111 h 160"/>
              <a:gd name="T46" fmla="*/ 24 w 114"/>
              <a:gd name="T47" fmla="*/ 108 h 160"/>
              <a:gd name="T48" fmla="*/ 29 w 114"/>
              <a:gd name="T49" fmla="*/ 107 h 160"/>
              <a:gd name="T50" fmla="*/ 30 w 114"/>
              <a:gd name="T51" fmla="*/ 92 h 160"/>
              <a:gd name="T52" fmla="*/ 101 w 114"/>
              <a:gd name="T53" fmla="*/ 125 h 160"/>
              <a:gd name="T54" fmla="*/ 104 w 114"/>
              <a:gd name="T55" fmla="*/ 94 h 160"/>
              <a:gd name="T56" fmla="*/ 101 w 114"/>
              <a:gd name="T57" fmla="*/ 87 h 160"/>
              <a:gd name="T58" fmla="*/ 90 w 114"/>
              <a:gd name="T59" fmla="*/ 104 h 160"/>
              <a:gd name="T60" fmla="*/ 81 w 114"/>
              <a:gd name="T61" fmla="*/ 115 h 160"/>
              <a:gd name="T62" fmla="*/ 76 w 114"/>
              <a:gd name="T63" fmla="*/ 120 h 160"/>
              <a:gd name="T64" fmla="*/ 69 w 114"/>
              <a:gd name="T65" fmla="*/ 127 h 160"/>
              <a:gd name="T66" fmla="*/ 69 w 114"/>
              <a:gd name="T67" fmla="*/ 128 h 160"/>
              <a:gd name="T68" fmla="*/ 83 w 114"/>
              <a:gd name="T69" fmla="*/ 152 h 160"/>
              <a:gd name="T70" fmla="*/ 101 w 114"/>
              <a:gd name="T71" fmla="*/ 125 h 160"/>
              <a:gd name="T72" fmla="*/ 93 w 114"/>
              <a:gd name="T73" fmla="*/ 55 h 160"/>
              <a:gd name="T74" fmla="*/ 69 w 114"/>
              <a:gd name="T75" fmla="*/ 45 h 160"/>
              <a:gd name="T76" fmla="*/ 60 w 114"/>
              <a:gd name="T77" fmla="*/ 68 h 160"/>
              <a:gd name="T78" fmla="*/ 83 w 114"/>
              <a:gd name="T79" fmla="*/ 77 h 160"/>
              <a:gd name="T80" fmla="*/ 93 w 114"/>
              <a:gd name="T81" fmla="*/ 55 h 160"/>
              <a:gd name="T82" fmla="*/ 58 w 114"/>
              <a:gd name="T83" fmla="*/ 134 h 160"/>
              <a:gd name="T84" fmla="*/ 28 w 114"/>
              <a:gd name="T85" fmla="*/ 120 h 160"/>
              <a:gd name="T86" fmla="*/ 24 w 114"/>
              <a:gd name="T87" fmla="*/ 133 h 160"/>
              <a:gd name="T88" fmla="*/ 27 w 114"/>
              <a:gd name="T89" fmla="*/ 158 h 160"/>
              <a:gd name="T90" fmla="*/ 28 w 114"/>
              <a:gd name="T91" fmla="*/ 160 h 160"/>
              <a:gd name="T92" fmla="*/ 30 w 114"/>
              <a:gd name="T93" fmla="*/ 159 h 160"/>
              <a:gd name="T94" fmla="*/ 58 w 114"/>
              <a:gd name="T9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60">
                <a:moveTo>
                  <a:pt x="67" y="22"/>
                </a:moveTo>
                <a:cubicBezTo>
                  <a:pt x="75" y="11"/>
                  <a:pt x="89" y="2"/>
                  <a:pt x="102" y="0"/>
                </a:cubicBezTo>
                <a:cubicBezTo>
                  <a:pt x="103" y="0"/>
                  <a:pt x="105" y="0"/>
                  <a:pt x="105" y="1"/>
                </a:cubicBezTo>
                <a:cubicBezTo>
                  <a:pt x="106" y="1"/>
                  <a:pt x="107" y="2"/>
                  <a:pt x="107" y="3"/>
                </a:cubicBezTo>
                <a:cubicBezTo>
                  <a:pt x="113" y="15"/>
                  <a:pt x="114" y="30"/>
                  <a:pt x="112" y="43"/>
                </a:cubicBezTo>
                <a:moveTo>
                  <a:pt x="65" y="21"/>
                </a:moveTo>
                <a:cubicBezTo>
                  <a:pt x="52" y="35"/>
                  <a:pt x="48" y="38"/>
                  <a:pt x="41" y="55"/>
                </a:cubicBezTo>
                <a:cubicBezTo>
                  <a:pt x="38" y="61"/>
                  <a:pt x="37" y="67"/>
                  <a:pt x="34" y="73"/>
                </a:cubicBezTo>
                <a:cubicBezTo>
                  <a:pt x="32" y="79"/>
                  <a:pt x="31" y="85"/>
                  <a:pt x="30" y="92"/>
                </a:cubicBezTo>
                <a:cubicBezTo>
                  <a:pt x="29" y="97"/>
                  <a:pt x="29" y="103"/>
                  <a:pt x="29" y="108"/>
                </a:cubicBezTo>
                <a:cubicBezTo>
                  <a:pt x="42" y="116"/>
                  <a:pt x="55" y="122"/>
                  <a:pt x="69" y="127"/>
                </a:cubicBezTo>
                <a:cubicBezTo>
                  <a:pt x="69" y="127"/>
                  <a:pt x="76" y="121"/>
                  <a:pt x="76" y="120"/>
                </a:cubicBezTo>
                <a:cubicBezTo>
                  <a:pt x="78" y="119"/>
                  <a:pt x="80" y="117"/>
                  <a:pt x="81" y="115"/>
                </a:cubicBezTo>
                <a:cubicBezTo>
                  <a:pt x="84" y="111"/>
                  <a:pt x="88" y="108"/>
                  <a:pt x="90" y="104"/>
                </a:cubicBezTo>
                <a:cubicBezTo>
                  <a:pt x="96" y="96"/>
                  <a:pt x="93" y="103"/>
                  <a:pt x="97" y="95"/>
                </a:cubicBezTo>
                <a:cubicBezTo>
                  <a:pt x="106" y="79"/>
                  <a:pt x="111" y="62"/>
                  <a:pt x="114" y="44"/>
                </a:cubicBezTo>
                <a:cubicBezTo>
                  <a:pt x="98" y="36"/>
                  <a:pt x="81" y="29"/>
                  <a:pt x="65" y="21"/>
                </a:cubicBezTo>
                <a:close/>
                <a:moveTo>
                  <a:pt x="30" y="92"/>
                </a:moveTo>
                <a:cubicBezTo>
                  <a:pt x="31" y="85"/>
                  <a:pt x="32" y="79"/>
                  <a:pt x="34" y="73"/>
                </a:cubicBezTo>
                <a:cubicBezTo>
                  <a:pt x="36" y="68"/>
                  <a:pt x="38" y="63"/>
                  <a:pt x="40" y="58"/>
                </a:cubicBezTo>
                <a:cubicBezTo>
                  <a:pt x="40" y="58"/>
                  <a:pt x="40" y="58"/>
                  <a:pt x="40" y="57"/>
                </a:cubicBezTo>
                <a:cubicBezTo>
                  <a:pt x="29" y="62"/>
                  <a:pt x="19" y="69"/>
                  <a:pt x="12" y="79"/>
                </a:cubicBezTo>
                <a:cubicBezTo>
                  <a:pt x="5" y="88"/>
                  <a:pt x="1" y="100"/>
                  <a:pt x="0" y="111"/>
                </a:cubicBezTo>
                <a:cubicBezTo>
                  <a:pt x="8" y="111"/>
                  <a:pt x="16" y="109"/>
                  <a:pt x="24" y="108"/>
                </a:cubicBezTo>
                <a:cubicBezTo>
                  <a:pt x="26" y="108"/>
                  <a:pt x="28" y="108"/>
                  <a:pt x="29" y="107"/>
                </a:cubicBezTo>
                <a:cubicBezTo>
                  <a:pt x="29" y="102"/>
                  <a:pt x="29" y="97"/>
                  <a:pt x="30" y="92"/>
                </a:cubicBezTo>
                <a:close/>
                <a:moveTo>
                  <a:pt x="101" y="125"/>
                </a:moveTo>
                <a:cubicBezTo>
                  <a:pt x="105" y="115"/>
                  <a:pt x="106" y="104"/>
                  <a:pt x="104" y="94"/>
                </a:cubicBezTo>
                <a:cubicBezTo>
                  <a:pt x="103" y="91"/>
                  <a:pt x="102" y="89"/>
                  <a:pt x="101" y="87"/>
                </a:cubicBezTo>
                <a:cubicBezTo>
                  <a:pt x="98" y="93"/>
                  <a:pt x="95" y="98"/>
                  <a:pt x="90" y="104"/>
                </a:cubicBezTo>
                <a:cubicBezTo>
                  <a:pt x="88" y="108"/>
                  <a:pt x="84" y="111"/>
                  <a:pt x="81" y="115"/>
                </a:cubicBezTo>
                <a:cubicBezTo>
                  <a:pt x="80" y="117"/>
                  <a:pt x="78" y="119"/>
                  <a:pt x="76" y="120"/>
                </a:cubicBezTo>
                <a:cubicBezTo>
                  <a:pt x="76" y="121"/>
                  <a:pt x="70" y="126"/>
                  <a:pt x="69" y="127"/>
                </a:cubicBezTo>
                <a:cubicBezTo>
                  <a:pt x="69" y="127"/>
                  <a:pt x="69" y="128"/>
                  <a:pt x="69" y="128"/>
                </a:cubicBezTo>
                <a:cubicBezTo>
                  <a:pt x="74" y="136"/>
                  <a:pt x="78" y="145"/>
                  <a:pt x="83" y="152"/>
                </a:cubicBezTo>
                <a:cubicBezTo>
                  <a:pt x="91" y="144"/>
                  <a:pt x="97" y="135"/>
                  <a:pt x="101" y="125"/>
                </a:cubicBezTo>
                <a:close/>
                <a:moveTo>
                  <a:pt x="93" y="55"/>
                </a:moveTo>
                <a:cubicBezTo>
                  <a:pt x="90" y="46"/>
                  <a:pt x="79" y="42"/>
                  <a:pt x="69" y="45"/>
                </a:cubicBezTo>
                <a:cubicBezTo>
                  <a:pt x="60" y="48"/>
                  <a:pt x="57" y="60"/>
                  <a:pt x="60" y="68"/>
                </a:cubicBezTo>
                <a:cubicBezTo>
                  <a:pt x="64" y="77"/>
                  <a:pt x="75" y="81"/>
                  <a:pt x="83" y="77"/>
                </a:cubicBezTo>
                <a:cubicBezTo>
                  <a:pt x="92" y="73"/>
                  <a:pt x="96" y="64"/>
                  <a:pt x="93" y="55"/>
                </a:cubicBezTo>
                <a:close/>
                <a:moveTo>
                  <a:pt x="58" y="134"/>
                </a:moveTo>
                <a:cubicBezTo>
                  <a:pt x="47" y="132"/>
                  <a:pt x="38" y="126"/>
                  <a:pt x="28" y="120"/>
                </a:cubicBezTo>
                <a:cubicBezTo>
                  <a:pt x="27" y="124"/>
                  <a:pt x="25" y="129"/>
                  <a:pt x="24" y="133"/>
                </a:cubicBezTo>
                <a:cubicBezTo>
                  <a:pt x="22" y="143"/>
                  <a:pt x="24" y="149"/>
                  <a:pt x="27" y="158"/>
                </a:cubicBezTo>
                <a:cubicBezTo>
                  <a:pt x="27" y="159"/>
                  <a:pt x="28" y="159"/>
                  <a:pt x="28" y="160"/>
                </a:cubicBezTo>
                <a:cubicBezTo>
                  <a:pt x="29" y="160"/>
                  <a:pt x="29" y="159"/>
                  <a:pt x="30" y="159"/>
                </a:cubicBezTo>
                <a:cubicBezTo>
                  <a:pt x="39" y="156"/>
                  <a:pt x="47" y="149"/>
                  <a:pt x="58" y="134"/>
                </a:cubicBezTo>
                <a:close/>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30" name="Freeform 30"/>
          <p:cNvSpPr>
            <a:spLocks noEditPoints="1"/>
          </p:cNvSpPr>
          <p:nvPr/>
        </p:nvSpPr>
        <p:spPr bwMode="auto">
          <a:xfrm>
            <a:off x="9967348" y="573856"/>
            <a:ext cx="490539" cy="476250"/>
          </a:xfrm>
          <a:custGeom>
            <a:avLst/>
            <a:gdLst>
              <a:gd name="T0" fmla="*/ 86 w 129"/>
              <a:gd name="T1" fmla="*/ 54 h 125"/>
              <a:gd name="T2" fmla="*/ 82 w 129"/>
              <a:gd name="T3" fmla="*/ 82 h 125"/>
              <a:gd name="T4" fmla="*/ 56 w 129"/>
              <a:gd name="T5" fmla="*/ 93 h 125"/>
              <a:gd name="T6" fmla="*/ 41 w 129"/>
              <a:gd name="T7" fmla="*/ 84 h 125"/>
              <a:gd name="T8" fmla="*/ 33 w 129"/>
              <a:gd name="T9" fmla="*/ 61 h 125"/>
              <a:gd name="T10" fmla="*/ 47 w 129"/>
              <a:gd name="T11" fmla="*/ 41 h 125"/>
              <a:gd name="T12" fmla="*/ 71 w 129"/>
              <a:gd name="T13" fmla="*/ 40 h 125"/>
              <a:gd name="T14" fmla="*/ 83 w 129"/>
              <a:gd name="T15" fmla="*/ 30 h 125"/>
              <a:gd name="T16" fmla="*/ 36 w 129"/>
              <a:gd name="T17" fmla="*/ 30 h 125"/>
              <a:gd name="T18" fmla="*/ 18 w 129"/>
              <a:gd name="T19" fmla="*/ 74 h 125"/>
              <a:gd name="T20" fmla="*/ 52 w 129"/>
              <a:gd name="T21" fmla="*/ 107 h 125"/>
              <a:gd name="T22" fmla="*/ 95 w 129"/>
              <a:gd name="T23" fmla="*/ 90 h 125"/>
              <a:gd name="T24" fmla="*/ 98 w 129"/>
              <a:gd name="T25" fmla="*/ 43 h 125"/>
              <a:gd name="T26" fmla="*/ 92 w 129"/>
              <a:gd name="T27" fmla="*/ 19 h 125"/>
              <a:gd name="T28" fmla="*/ 28 w 129"/>
              <a:gd name="T29" fmla="*/ 19 h 125"/>
              <a:gd name="T30" fmla="*/ 4 w 129"/>
              <a:gd name="T31" fmla="*/ 78 h 125"/>
              <a:gd name="T32" fmla="*/ 16 w 129"/>
              <a:gd name="T33" fmla="*/ 103 h 125"/>
              <a:gd name="T34" fmla="*/ 67 w 129"/>
              <a:gd name="T35" fmla="*/ 122 h 125"/>
              <a:gd name="T36" fmla="*/ 111 w 129"/>
              <a:gd name="T37" fmla="*/ 90 h 125"/>
              <a:gd name="T38" fmla="*/ 107 w 129"/>
              <a:gd name="T39" fmla="*/ 35 h 125"/>
              <a:gd name="T40" fmla="*/ 123 w 129"/>
              <a:gd name="T41" fmla="*/ 5 h 125"/>
              <a:gd name="T42" fmla="*/ 60 w 129"/>
              <a:gd name="T43" fmla="*/ 66 h 125"/>
              <a:gd name="T44" fmla="*/ 108 w 129"/>
              <a:gd name="T45" fmla="*/ 0 h 125"/>
              <a:gd name="T46" fmla="*/ 108 w 129"/>
              <a:gd name="T47" fmla="*/ 19 h 125"/>
              <a:gd name="T48" fmla="*/ 129 w 129"/>
              <a:gd name="T49" fmla="*/ 19 h 125"/>
              <a:gd name="T50" fmla="*/ 13 w 129"/>
              <a:gd name="T51" fmla="*/ 124 h 125"/>
              <a:gd name="T52" fmla="*/ 24 w 129"/>
              <a:gd name="T53" fmla="*/ 111 h 125"/>
              <a:gd name="T54" fmla="*/ 96 w 129"/>
              <a:gd name="T55" fmla="*/ 110 h 125"/>
              <a:gd name="T56" fmla="*/ 107 w 129"/>
              <a:gd name="T57" fmla="*/ 1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25">
                <a:moveTo>
                  <a:pt x="86" y="54"/>
                </a:moveTo>
                <a:cubicBezTo>
                  <a:pt x="89" y="63"/>
                  <a:pt x="87" y="74"/>
                  <a:pt x="82" y="82"/>
                </a:cubicBezTo>
                <a:cubicBezTo>
                  <a:pt x="76" y="90"/>
                  <a:pt x="66" y="95"/>
                  <a:pt x="56" y="93"/>
                </a:cubicBezTo>
                <a:cubicBezTo>
                  <a:pt x="50" y="92"/>
                  <a:pt x="45" y="89"/>
                  <a:pt x="41" y="84"/>
                </a:cubicBezTo>
                <a:cubicBezTo>
                  <a:pt x="35" y="78"/>
                  <a:pt x="32" y="70"/>
                  <a:pt x="33" y="61"/>
                </a:cubicBezTo>
                <a:cubicBezTo>
                  <a:pt x="34" y="53"/>
                  <a:pt x="39" y="45"/>
                  <a:pt x="47" y="41"/>
                </a:cubicBezTo>
                <a:cubicBezTo>
                  <a:pt x="54" y="38"/>
                  <a:pt x="63" y="39"/>
                  <a:pt x="71" y="40"/>
                </a:cubicBezTo>
                <a:moveTo>
                  <a:pt x="83" y="30"/>
                </a:moveTo>
                <a:cubicBezTo>
                  <a:pt x="69" y="21"/>
                  <a:pt x="50" y="21"/>
                  <a:pt x="36" y="30"/>
                </a:cubicBezTo>
                <a:cubicBezTo>
                  <a:pt x="22" y="39"/>
                  <a:pt x="15" y="57"/>
                  <a:pt x="18" y="74"/>
                </a:cubicBezTo>
                <a:cubicBezTo>
                  <a:pt x="22" y="90"/>
                  <a:pt x="35" y="103"/>
                  <a:pt x="52" y="107"/>
                </a:cubicBezTo>
                <a:cubicBezTo>
                  <a:pt x="68" y="110"/>
                  <a:pt x="86" y="103"/>
                  <a:pt x="95" y="90"/>
                </a:cubicBezTo>
                <a:cubicBezTo>
                  <a:pt x="105" y="77"/>
                  <a:pt x="106" y="58"/>
                  <a:pt x="98" y="43"/>
                </a:cubicBezTo>
                <a:moveTo>
                  <a:pt x="92" y="19"/>
                </a:moveTo>
                <a:cubicBezTo>
                  <a:pt x="73" y="7"/>
                  <a:pt x="47" y="7"/>
                  <a:pt x="28" y="19"/>
                </a:cubicBezTo>
                <a:cubicBezTo>
                  <a:pt x="10" y="32"/>
                  <a:pt x="0" y="56"/>
                  <a:pt x="4" y="78"/>
                </a:cubicBezTo>
                <a:cubicBezTo>
                  <a:pt x="6" y="87"/>
                  <a:pt x="10" y="96"/>
                  <a:pt x="16" y="103"/>
                </a:cubicBezTo>
                <a:cubicBezTo>
                  <a:pt x="28" y="117"/>
                  <a:pt x="48" y="125"/>
                  <a:pt x="67" y="122"/>
                </a:cubicBezTo>
                <a:cubicBezTo>
                  <a:pt x="86" y="120"/>
                  <a:pt x="103" y="107"/>
                  <a:pt x="111" y="90"/>
                </a:cubicBezTo>
                <a:cubicBezTo>
                  <a:pt x="118" y="73"/>
                  <a:pt x="117" y="51"/>
                  <a:pt x="107" y="35"/>
                </a:cubicBezTo>
                <a:moveTo>
                  <a:pt x="123" y="5"/>
                </a:moveTo>
                <a:cubicBezTo>
                  <a:pt x="102" y="25"/>
                  <a:pt x="81" y="45"/>
                  <a:pt x="60" y="66"/>
                </a:cubicBezTo>
                <a:moveTo>
                  <a:pt x="108" y="0"/>
                </a:moveTo>
                <a:cubicBezTo>
                  <a:pt x="108" y="7"/>
                  <a:pt x="108" y="13"/>
                  <a:pt x="108" y="19"/>
                </a:cubicBezTo>
                <a:cubicBezTo>
                  <a:pt x="115" y="20"/>
                  <a:pt x="122" y="20"/>
                  <a:pt x="129" y="19"/>
                </a:cubicBezTo>
                <a:moveTo>
                  <a:pt x="13" y="124"/>
                </a:moveTo>
                <a:cubicBezTo>
                  <a:pt x="17" y="119"/>
                  <a:pt x="20" y="115"/>
                  <a:pt x="24" y="111"/>
                </a:cubicBezTo>
                <a:moveTo>
                  <a:pt x="96" y="110"/>
                </a:moveTo>
                <a:cubicBezTo>
                  <a:pt x="99" y="114"/>
                  <a:pt x="103" y="119"/>
                  <a:pt x="107" y="122"/>
                </a:cubicBezTo>
              </a:path>
            </a:pathLst>
          </a:custGeom>
          <a:noFill/>
          <a:ln w="19050" cap="rnd">
            <a:solidFill>
              <a:srgbClr val="41404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x-none" sz="1800" b="0" i="0" u="none" strike="noStrike" kern="0" cap="none" spc="0" normalizeH="0" baseline="0" noProof="0">
              <a:ln>
                <a:noFill/>
              </a:ln>
              <a:solidFill>
                <a:srgbClr val="414042"/>
              </a:solidFill>
              <a:effectLst/>
              <a:uLnTx/>
              <a:uFillTx/>
              <a:latin typeface="Times New Roman" panose="02020603050405020304"/>
              <a:ea typeface="微软雅黑" panose="020B0503020204020204" pitchFamily="34" charset="-122"/>
              <a:sym typeface="Times New Roman" panose="02020603050405020304"/>
            </a:endParaRPr>
          </a:p>
        </p:txBody>
      </p:sp>
      <p:sp>
        <p:nvSpPr>
          <p:cNvPr id="42" name="Rectangle 15"/>
          <p:cNvSpPr>
            <a:spLocks noChangeArrowheads="1"/>
          </p:cNvSpPr>
          <p:nvPr/>
        </p:nvSpPr>
        <p:spPr bwMode="auto">
          <a:xfrm>
            <a:off x="5258712" y="3850139"/>
            <a:ext cx="16764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rPr>
              <a:t>阅读</a:t>
            </a:r>
            <a:r>
              <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rPr>
              <a:t>开源代码</a:t>
            </a:r>
            <a:endParaRPr kumimoji="0" lang="zh-CN" altLang="en-US" sz="2200" b="1" i="0" u="none" strike="noStrike" kern="0" cap="none" spc="0" normalizeH="0" baseline="0" noProof="0" dirty="0">
              <a:ln>
                <a:noFill/>
              </a:ln>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12" fill="hold" grpId="0" nodeType="afterEffect" p14:presetBounceEnd="67000">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14:bounceEnd="67000">
                                          <p:cBhvr additive="base">
                                            <p:cTn id="24" dur="1000" fill="hold"/>
                                            <p:tgtEl>
                                              <p:spTgt spid="29"/>
                                            </p:tgtEl>
                                            <p:attrNameLst>
                                              <p:attrName>ppt_x</p:attrName>
                                            </p:attrNameLst>
                                          </p:cBhvr>
                                          <p:tavLst>
                                            <p:tav tm="0">
                                              <p:val>
                                                <p:strVal val="0-#ppt_w/2"/>
                                              </p:val>
                                            </p:tav>
                                            <p:tav tm="100000">
                                              <p:val>
                                                <p:strVal val="#ppt_x"/>
                                              </p:val>
                                            </p:tav>
                                          </p:tavLst>
                                        </p:anim>
                                        <p:anim calcmode="lin" valueType="num" p14:bounceEnd="67000">
                                          <p:cBhvr additive="base">
                                            <p:cTn id="25" dur="1000" fill="hold"/>
                                            <p:tgtEl>
                                              <p:spTgt spid="29"/>
                                            </p:tgtEl>
                                            <p:attrNameLst>
                                              <p:attrName>ppt_y</p:attrName>
                                            </p:attrNameLst>
                                          </p:cBhvr>
                                          <p:tavLst>
                                            <p:tav tm="0">
                                              <p:val>
                                                <p:strVal val="1+#ppt_h/2"/>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1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25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275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42" presetClass="entr" presetSubtype="0" fill="hold" grpId="0" nodeType="withEffect">
                                      <p:stCondLst>
                                        <p:cond delay="100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750"/>
                                            <p:tgtEl>
                                              <p:spTgt spid="3"/>
                                            </p:tgtEl>
                                          </p:cBhvr>
                                        </p:animEffect>
                                        <p:anim calcmode="lin" valueType="num">
                                          <p:cBhvr>
                                            <p:cTn id="65" dur="750" fill="hold"/>
                                            <p:tgtEl>
                                              <p:spTgt spid="3"/>
                                            </p:tgtEl>
                                            <p:attrNameLst>
                                              <p:attrName>ppt_x</p:attrName>
                                            </p:attrNameLst>
                                          </p:cBhvr>
                                          <p:tavLst>
                                            <p:tav tm="0">
                                              <p:val>
                                                <p:strVal val="#ppt_x"/>
                                              </p:val>
                                            </p:tav>
                                            <p:tav tm="100000">
                                              <p:val>
                                                <p:strVal val="#ppt_x"/>
                                              </p:val>
                                            </p:tav>
                                          </p:tavLst>
                                        </p:anim>
                                        <p:anim calcmode="lin" valueType="num">
                                          <p:cBhvr>
                                            <p:cTn id="66" dur="750" fill="hold"/>
                                            <p:tgtEl>
                                              <p:spTgt spid="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300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750"/>
                                            <p:tgtEl>
                                              <p:spTgt spid="15"/>
                                            </p:tgtEl>
                                          </p:cBhvr>
                                        </p:animEffect>
                                        <p:anim calcmode="lin" valueType="num">
                                          <p:cBhvr>
                                            <p:cTn id="70" dur="750" fill="hold"/>
                                            <p:tgtEl>
                                              <p:spTgt spid="15"/>
                                            </p:tgtEl>
                                            <p:attrNameLst>
                                              <p:attrName>ppt_x</p:attrName>
                                            </p:attrNameLst>
                                          </p:cBhvr>
                                          <p:tavLst>
                                            <p:tav tm="0">
                                              <p:val>
                                                <p:strVal val="#ppt_x"/>
                                              </p:val>
                                            </p:tav>
                                            <p:tav tm="100000">
                                              <p:val>
                                                <p:strVal val="#ppt_x"/>
                                              </p:val>
                                            </p:tav>
                                          </p:tavLst>
                                        </p:anim>
                                        <p:anim calcmode="lin" valueType="num">
                                          <p:cBhvr>
                                            <p:cTn id="71" dur="750" fill="hold"/>
                                            <p:tgtEl>
                                              <p:spTgt spid="15"/>
                                            </p:tgtEl>
                                            <p:attrNameLst>
                                              <p:attrName>ppt_y</p:attrName>
                                            </p:attrNameLst>
                                          </p:cBhvr>
                                          <p:tavLst>
                                            <p:tav tm="0">
                                              <p:val>
                                                <p:strVal val="#ppt_y+.1"/>
                                              </p:val>
                                            </p:tav>
                                            <p:tav tm="100000">
                                              <p:val>
                                                <p:strVal val="#ppt_y"/>
                                              </p:val>
                                            </p:tav>
                                          </p:tavLst>
                                        </p:anim>
                                      </p:childTnLst>
                                    </p:cTn>
                                  </p:par>
                                  <p:par>
                                    <p:cTn id="72" presetID="2" presetClass="entr" presetSubtype="3" fill="hold" grpId="0" nodeType="withEffect" p14:presetBounceEnd="67000">
                                      <p:stCondLst>
                                        <p:cond delay="3500"/>
                                      </p:stCondLst>
                                      <p:childTnLst>
                                        <p:set>
                                          <p:cBhvr>
                                            <p:cTn id="73" dur="1" fill="hold">
                                              <p:stCondLst>
                                                <p:cond delay="0"/>
                                              </p:stCondLst>
                                            </p:cTn>
                                            <p:tgtEl>
                                              <p:spTgt spid="30"/>
                                            </p:tgtEl>
                                            <p:attrNameLst>
                                              <p:attrName>style.visibility</p:attrName>
                                            </p:attrNameLst>
                                          </p:cBhvr>
                                          <p:to>
                                            <p:strVal val="visible"/>
                                          </p:to>
                                        </p:set>
                                        <p:anim calcmode="lin" valueType="num" p14:bounceEnd="67000">
                                          <p:cBhvr additive="base">
                                            <p:cTn id="74" dur="1000" fill="hold"/>
                                            <p:tgtEl>
                                              <p:spTgt spid="30"/>
                                            </p:tgtEl>
                                            <p:attrNameLst>
                                              <p:attrName>ppt_x</p:attrName>
                                            </p:attrNameLst>
                                          </p:cBhvr>
                                          <p:tavLst>
                                            <p:tav tm="0">
                                              <p:val>
                                                <p:strVal val="1+#ppt_w/2"/>
                                              </p:val>
                                            </p:tav>
                                            <p:tav tm="100000">
                                              <p:val>
                                                <p:strVal val="#ppt_x"/>
                                              </p:val>
                                            </p:tav>
                                          </p:tavLst>
                                        </p:anim>
                                        <p:anim calcmode="lin" valueType="num" p14:bounceEnd="67000">
                                          <p:cBhvr additive="base">
                                            <p:cTn id="75"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3" grpId="0"/>
          <p:bldP spid="15"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1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000" fill="hold"/>
                                            <p:tgtEl>
                                              <p:spTgt spid="29"/>
                                            </p:tgtEl>
                                            <p:attrNameLst>
                                              <p:attrName>ppt_x</p:attrName>
                                            </p:attrNameLst>
                                          </p:cBhvr>
                                          <p:tavLst>
                                            <p:tav tm="0">
                                              <p:val>
                                                <p:strVal val="0-#ppt_w/2"/>
                                              </p:val>
                                            </p:tav>
                                            <p:tav tm="100000">
                                              <p:val>
                                                <p:strVal val="#ppt_x"/>
                                              </p:val>
                                            </p:tav>
                                          </p:tavLst>
                                        </p:anim>
                                        <p:anim calcmode="lin" valueType="num">
                                          <p:cBhvr additive="base">
                                            <p:cTn id="25" dur="1000" fill="hold"/>
                                            <p:tgtEl>
                                              <p:spTgt spid="29"/>
                                            </p:tgtEl>
                                            <p:attrNameLst>
                                              <p:attrName>ppt_y</p:attrName>
                                            </p:attrNameLst>
                                          </p:cBhvr>
                                          <p:tavLst>
                                            <p:tav tm="0">
                                              <p:val>
                                                <p:strVal val="1+#ppt_h/2"/>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1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25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275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42" presetClass="entr" presetSubtype="0" fill="hold" grpId="0" nodeType="withEffect">
                                      <p:stCondLst>
                                        <p:cond delay="100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750"/>
                                            <p:tgtEl>
                                              <p:spTgt spid="3"/>
                                            </p:tgtEl>
                                          </p:cBhvr>
                                        </p:animEffect>
                                        <p:anim calcmode="lin" valueType="num">
                                          <p:cBhvr>
                                            <p:cTn id="65" dur="750" fill="hold"/>
                                            <p:tgtEl>
                                              <p:spTgt spid="3"/>
                                            </p:tgtEl>
                                            <p:attrNameLst>
                                              <p:attrName>ppt_x</p:attrName>
                                            </p:attrNameLst>
                                          </p:cBhvr>
                                          <p:tavLst>
                                            <p:tav tm="0">
                                              <p:val>
                                                <p:strVal val="#ppt_x"/>
                                              </p:val>
                                            </p:tav>
                                            <p:tav tm="100000">
                                              <p:val>
                                                <p:strVal val="#ppt_x"/>
                                              </p:val>
                                            </p:tav>
                                          </p:tavLst>
                                        </p:anim>
                                        <p:anim calcmode="lin" valueType="num">
                                          <p:cBhvr>
                                            <p:cTn id="66" dur="750" fill="hold"/>
                                            <p:tgtEl>
                                              <p:spTgt spid="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300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750"/>
                                            <p:tgtEl>
                                              <p:spTgt spid="15"/>
                                            </p:tgtEl>
                                          </p:cBhvr>
                                        </p:animEffect>
                                        <p:anim calcmode="lin" valueType="num">
                                          <p:cBhvr>
                                            <p:cTn id="70" dur="750" fill="hold"/>
                                            <p:tgtEl>
                                              <p:spTgt spid="15"/>
                                            </p:tgtEl>
                                            <p:attrNameLst>
                                              <p:attrName>ppt_x</p:attrName>
                                            </p:attrNameLst>
                                          </p:cBhvr>
                                          <p:tavLst>
                                            <p:tav tm="0">
                                              <p:val>
                                                <p:strVal val="#ppt_x"/>
                                              </p:val>
                                            </p:tav>
                                            <p:tav tm="100000">
                                              <p:val>
                                                <p:strVal val="#ppt_x"/>
                                              </p:val>
                                            </p:tav>
                                          </p:tavLst>
                                        </p:anim>
                                        <p:anim calcmode="lin" valueType="num">
                                          <p:cBhvr>
                                            <p:cTn id="71" dur="750" fill="hold"/>
                                            <p:tgtEl>
                                              <p:spTgt spid="15"/>
                                            </p:tgtEl>
                                            <p:attrNameLst>
                                              <p:attrName>ppt_y</p:attrName>
                                            </p:attrNameLst>
                                          </p:cBhvr>
                                          <p:tavLst>
                                            <p:tav tm="0">
                                              <p:val>
                                                <p:strVal val="#ppt_y+.1"/>
                                              </p:val>
                                            </p:tav>
                                            <p:tav tm="100000">
                                              <p:val>
                                                <p:strVal val="#ppt_y"/>
                                              </p:val>
                                            </p:tav>
                                          </p:tavLst>
                                        </p:anim>
                                      </p:childTnLst>
                                    </p:cTn>
                                  </p:par>
                                  <p:par>
                                    <p:cTn id="72" presetID="2" presetClass="entr" presetSubtype="3" fill="hold" grpId="0" nodeType="withEffect">
                                      <p:stCondLst>
                                        <p:cond delay="350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1000" fill="hold"/>
                                            <p:tgtEl>
                                              <p:spTgt spid="30"/>
                                            </p:tgtEl>
                                            <p:attrNameLst>
                                              <p:attrName>ppt_x</p:attrName>
                                            </p:attrNameLst>
                                          </p:cBhvr>
                                          <p:tavLst>
                                            <p:tav tm="0">
                                              <p:val>
                                                <p:strVal val="1+#ppt_w/2"/>
                                              </p:val>
                                            </p:tav>
                                            <p:tav tm="100000">
                                              <p:val>
                                                <p:strVal val="#ppt_x"/>
                                              </p:val>
                                            </p:tav>
                                          </p:tavLst>
                                        </p:anim>
                                        <p:anim calcmode="lin" valueType="num">
                                          <p:cBhvr additive="base">
                                            <p:cTn id="75"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3" grpId="0"/>
          <p:bldP spid="15"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通读论文</a:t>
            </a:r>
            <a:r>
              <a:rPr lang="en-US" altLang="zh-CN" sz="2000" dirty="0">
                <a:latin typeface="Times New Roman" panose="02020603050405020304"/>
                <a:ea typeface="微软雅黑" panose="020B0503020204020204" pitchFamily="34" charset="-122"/>
                <a:sym typeface="Times New Roman" panose="02020603050405020304"/>
              </a:rPr>
              <a:t>/</a:t>
            </a:r>
            <a:r>
              <a:rPr lang="zh-CN" altLang="en-US" sz="2000" dirty="0">
                <a:latin typeface="Times New Roman" panose="02020603050405020304"/>
                <a:ea typeface="微软雅黑" panose="020B0503020204020204" pitchFamily="34" charset="-122"/>
                <a:sym typeface="Times New Roman" panose="02020603050405020304"/>
              </a:rPr>
              <a:t>理解</a:t>
            </a:r>
            <a:r>
              <a:rPr lang="zh-CN" altLang="en-US" sz="2000" dirty="0">
                <a:latin typeface="Times New Roman" panose="02020603050405020304"/>
                <a:ea typeface="微软雅黑" panose="020B0503020204020204" pitchFamily="34" charset="-122"/>
                <a:sym typeface="Times New Roman" panose="02020603050405020304"/>
              </a:rPr>
              <a:t>算法</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2" name="文本框 2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1480820" y="1239520"/>
            <a:ext cx="9592310" cy="3507740"/>
          </a:xfrm>
          <a:prstGeom prst="rect">
            <a:avLst/>
          </a:prstGeom>
          <a:noFill/>
        </p:spPr>
        <p:txBody>
          <a:bodyPr wrap="square" rtlCol="0">
            <a:spAutoFit/>
          </a:bodyPr>
          <a:lstStyle/>
          <a:p>
            <a:pPr marL="228600" indent="-228600" algn="just">
              <a:lnSpc>
                <a:spcPct val="150000"/>
              </a:lnSpc>
              <a:buFont typeface="+mj-lt"/>
              <a:buAutoNum type="arabicPeriod"/>
            </a:pP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 Survey of Coded Distributed Computing</a:t>
            </a:r>
            <a:endPar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457200" algn="just">
              <a:lnSpc>
                <a:spcPct val="150000"/>
              </a:lnSpc>
              <a:buFont typeface="+mj-lt"/>
              <a:buNone/>
            </a:pP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分布式计算有两大挑战：交换一些中间结果，增加了通信开销；存在落后节点，增加了完成计算任务所需的总时间。为了解决落后效应，分布式计算采用了工作交换和朴素复制等传统方法。但是，这些方法要么引入冗余，要么需要节点之间的协调，这会显著增加通信成本和计算负载。</a:t>
            </a:r>
            <a:endPar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457200" algn="just">
              <a:lnSpc>
                <a:spcPct val="150000"/>
              </a:lnSpc>
              <a:buFont typeface="+mj-lt"/>
              <a:buNone/>
            </a:pP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编码理论技术的基本原理是，在消息</a:t>
            </a:r>
            <a:r>
              <a:rPr lang="en-US" altLang="zh-CN"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信号传输到接收者之前，将冗余信息（即冗余）引入消息</a:t>
            </a:r>
            <a:r>
              <a:rPr lang="en-US" altLang="zh-CN"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信号中。冗余以控制器的方式包含在消息中，以便接收器可以利用它来纠正由信道噪声引起的错误。</a:t>
            </a:r>
            <a:r>
              <a:rPr lang="zh-CN" altLang="en-US" sz="1200" b="1" dirty="0">
                <a:solidFill>
                  <a:schemeClr val="bg1">
                    <a:lumMod val="50000"/>
                  </a:schemeClr>
                </a:solidFill>
                <a:latin typeface="Times New Roman" panose="02020603050405020304"/>
                <a:ea typeface="微软雅黑" panose="020B0503020204020204" pitchFamily="34" charset="-122"/>
                <a:sym typeface="Times New Roman" panose="02020603050405020304"/>
              </a:rPr>
              <a:t>可以使用编码理论技术对计算节点的</a:t>
            </a:r>
            <a:r>
              <a:rPr lang="en-US" altLang="zh-CN" sz="1200" b="1" dirty="0">
                <a:solidFill>
                  <a:schemeClr val="bg1">
                    <a:lumMod val="50000"/>
                  </a:schemeClr>
                </a:solidFill>
                <a:latin typeface="Times New Roman" panose="02020603050405020304"/>
                <a:ea typeface="微软雅黑" panose="020B0503020204020204" pitchFamily="34" charset="-122"/>
                <a:sym typeface="Times New Roman" panose="02020603050405020304"/>
              </a:rPr>
              <a:t> Map </a:t>
            </a:r>
            <a:r>
              <a:rPr lang="zh-CN" altLang="en-US" sz="1200" b="1" dirty="0">
                <a:solidFill>
                  <a:schemeClr val="bg1">
                    <a:lumMod val="50000"/>
                  </a:schemeClr>
                </a:solidFill>
                <a:latin typeface="Times New Roman" panose="02020603050405020304"/>
                <a:ea typeface="微软雅黑" panose="020B0503020204020204" pitchFamily="34" charset="-122"/>
                <a:sym typeface="Times New Roman" panose="02020603050405020304"/>
              </a:rPr>
              <a:t>任务进行编码，以便主节点能够从部分完成的节点中恢复最终结果，从而减轻落后效应；编码理论技术为分布式计算任务的中间结果提供了编码机会，通过减少处理节点之间数据传输的数量和大小，显著减少了通信负载。</a:t>
            </a:r>
            <a:endParaRPr lang="zh-CN" altLang="en-US" sz="1200" b="1"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457200" algn="just">
              <a:lnSpc>
                <a:spcPct val="150000"/>
              </a:lnSpc>
              <a:buFont typeface="+mj-lt"/>
              <a:buNone/>
            </a:pPr>
            <a:endParaRPr lang="zh-CN" altLang="en-US" sz="1200" b="1"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marL="342900" lvl="0" indent="-342900" algn="just">
              <a:lnSpc>
                <a:spcPct val="150000"/>
              </a:lnSpc>
              <a:buFont typeface="+mj-lt"/>
              <a:buAutoNum type="arabicPeriod" startAt="2"/>
            </a:pP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 A Low-Latency Online Prediction Serving System</a:t>
            </a:r>
            <a:endPar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lvl="0" indent="457200" algn="just">
              <a:lnSpc>
                <a:spcPct val="150000"/>
              </a:lnSpc>
              <a:buClrTx/>
              <a:buSzTx/>
              <a:buFont typeface="+mj-lt"/>
              <a:buNone/>
            </a:pP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Clipper，一种分层架构系统，</a:t>
            </a:r>
            <a:r>
              <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rPr>
              <a:t>以解决机器学习服务的部署、优化和维护。它降低了实现预测服务堆栈的复杂性，并实现了预测服务系统的三个关键属性：低延迟、高吞吐量和更高的准确性。</a:t>
            </a:r>
            <a:endParaRPr lang="zh-CN" altLang="en-US" sz="12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cxnSp>
        <p:nvCxnSpPr>
          <p:cNvPr id="28" name="直接连接符 2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p:nvPr/>
        </p:nvCxnSpPr>
        <p:spPr>
          <a:xfrm flipH="1" flipV="1">
            <a:off x="1256530" y="5279561"/>
            <a:ext cx="1180701" cy="1180701"/>
          </a:xfrm>
          <a:prstGeom prst="line">
            <a:avLst/>
          </a:prstGeom>
          <a:noFill/>
          <a:ln w="19050" cap="flat" cmpd="sng" algn="ctr">
            <a:solidFill>
              <a:schemeClr val="tx1"/>
            </a:solidFill>
            <a:prstDash val="solid"/>
            <a:miter lim="800000"/>
          </a:ln>
          <a:effectLst>
            <a:outerShdw blurRad="50800" dist="25400" dir="18900000" algn="bl" rotWithShape="0">
              <a:prstClr val="black">
                <a:alpha val="40000"/>
              </a:prstClr>
            </a:outerShdw>
          </a:effectLst>
        </p:spPr>
      </p:cxnSp>
      <p:sp>
        <p:nvSpPr>
          <p:cNvPr id="29" name="矩形 28"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188210" y="5110480"/>
            <a:ext cx="8806180" cy="76200"/>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99"/>
                            </p:stCondLst>
                            <p:childTnLst>
                              <p:par>
                                <p:cTn id="22" presetID="22" presetClass="entr" presetSubtype="1"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par>
                          <p:cTn id="25" fill="hold">
                            <p:stCondLst>
                              <p:cond delay="1399"/>
                            </p:stCondLst>
                            <p:childTnLst>
                              <p:par>
                                <p:cTn id="26" presetID="14" presetClass="entr" presetSubtype="1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horizontal)">
                                      <p:cBhvr>
                                        <p:cTn id="28" dur="500"/>
                                        <p:tgtEl>
                                          <p:spTgt spid="22"/>
                                        </p:tgtEl>
                                      </p:cBhvr>
                                    </p:animEffect>
                                  </p:childTnLst>
                                </p:cTn>
                              </p:par>
                            </p:childTnLst>
                          </p:cTn>
                        </p:par>
                        <p:par>
                          <p:cTn id="29" fill="hold">
                            <p:stCondLst>
                              <p:cond delay="1899"/>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2" grpId="0"/>
      <p:bldP spid="2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通读论文</a:t>
            </a:r>
            <a:r>
              <a:rPr lang="en-US" altLang="zh-CN" sz="2000" dirty="0">
                <a:latin typeface="Times New Roman" panose="02020603050405020304"/>
                <a:ea typeface="微软雅黑" panose="020B0503020204020204" pitchFamily="34" charset="-122"/>
                <a:sym typeface="Times New Roman" panose="02020603050405020304"/>
              </a:rPr>
              <a:t>/</a:t>
            </a:r>
            <a:r>
              <a:rPr lang="zh-CN" altLang="en-US" sz="2000" dirty="0">
                <a:latin typeface="Times New Roman" panose="02020603050405020304"/>
                <a:ea typeface="微软雅黑" panose="020B0503020204020204" pitchFamily="34" charset="-122"/>
                <a:sym typeface="Times New Roman" panose="02020603050405020304"/>
              </a:rPr>
              <a:t>理解</a:t>
            </a:r>
            <a:r>
              <a:rPr lang="zh-CN" altLang="en-US" sz="2000" dirty="0">
                <a:latin typeface="Times New Roman" panose="02020603050405020304"/>
                <a:ea typeface="微软雅黑" panose="020B0503020204020204" pitchFamily="34" charset="-122"/>
                <a:sym typeface="Times New Roman" panose="02020603050405020304"/>
              </a:rPr>
              <a:t>算法</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2" name="文本框 2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20725" y="1234440"/>
            <a:ext cx="10567670" cy="3322955"/>
          </a:xfrm>
          <a:prstGeom prst="rect">
            <a:avLst/>
          </a:prstGeom>
          <a:noFill/>
        </p:spPr>
        <p:txBody>
          <a:bodyPr wrap="square" rtlCol="0">
            <a:spAutoFit/>
          </a:bodyPr>
          <a:lstStyle/>
          <a:p>
            <a:pPr indent="0" algn="just">
              <a:lnSpc>
                <a:spcPct val="150000"/>
              </a:lnSpc>
              <a:buFont typeface="+mj-lt"/>
              <a:buNone/>
            </a:pP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ob1: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简单的</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SymCDC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具有较低的编码时间，而复杂的</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SymCDC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具有较高的预测精度</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ob2: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落后者的比例远远低于非落后者</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=&gt;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使用非对称的结构，简单的译码器和复杂的解码器</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AsymCDC ——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由一个简单的译码器和一个复杂的解码器组成；简单的译码器降低延迟，复杂的解码器提高准确率</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解码器：提出了一种基于可逆神经网络</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(INN)</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的精确译码方法，该方法可以在不损失精度的情况下重建离散结果</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提出了一种解码器压缩方法，该方法可以有效地利用知识提取</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(KD)</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技术，在略有精度损失的情况下得到一个小而快的解码器</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简单译码器：假设编码器将每个</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k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输入任务</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X1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X2</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Xk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编码成一个奇偶任务</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Xp</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Xp = 1/k * ∑ Xi</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。任务在相加之前乘以</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1/k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的原因是它可以将奇偶任务</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Xp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的值范围保持在与其他任务相同的范围内。</a:t>
            </a:r>
            <a:endPar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复杂解码器：对于简单</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译码器生成的</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k + 1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任务，即</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X1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X2</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Xk</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Xp</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，部署模型对这些</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k + 1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任务进行推理，并返回</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k + 1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预测结果，即</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Y1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Y2</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Yk</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Yp</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。如果</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Yi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是落后服务器的结果，解码器将用</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Yi = D (Y1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Yi-1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Yi + 1</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Yp)</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重建它，其中</a:t>
            </a:r>
            <a:r>
              <a:rPr lang="en-US" altLang="zh-CN"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 D </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表示基于神经网络的解码函数。</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压缩解码器：</a:t>
            </a:r>
            <a:r>
              <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rPr>
              <a:t>利用知识蒸馏压缩解码器的模型大小</a:t>
            </a:r>
            <a:endParaRPr lang="zh-CN" altLang="en-US" sz="10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pic>
        <p:nvPicPr>
          <p:cNvPr id="2" name="图片 1"/>
          <p:cNvPicPr>
            <a:picLocks noChangeAspect="1"/>
          </p:cNvPicPr>
          <p:nvPr/>
        </p:nvPicPr>
        <p:blipFill>
          <a:blip r:embed="rId1"/>
          <a:stretch>
            <a:fillRect/>
          </a:stretch>
        </p:blipFill>
        <p:spPr>
          <a:xfrm>
            <a:off x="513715" y="4538345"/>
            <a:ext cx="5821680" cy="2156460"/>
          </a:xfrm>
          <a:prstGeom prst="rect">
            <a:avLst/>
          </a:prstGeom>
        </p:spPr>
      </p:pic>
      <p:pic>
        <p:nvPicPr>
          <p:cNvPr id="3" name="图片 2"/>
          <p:cNvPicPr>
            <a:picLocks noChangeAspect="1"/>
          </p:cNvPicPr>
          <p:nvPr/>
        </p:nvPicPr>
        <p:blipFill>
          <a:blip r:embed="rId2"/>
          <a:stretch>
            <a:fillRect/>
          </a:stretch>
        </p:blipFill>
        <p:spPr>
          <a:xfrm>
            <a:off x="6335395" y="4538345"/>
            <a:ext cx="5144770" cy="211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899"/>
                            </p:stCondLst>
                            <p:childTnLst>
                              <p:par>
                                <p:cTn id="22" presetID="14" presetClass="entr" presetSubtype="1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阅读开源</a:t>
            </a:r>
            <a:r>
              <a:rPr lang="zh-CN" altLang="en-US" sz="2000" dirty="0">
                <a:latin typeface="Times New Roman" panose="02020603050405020304"/>
                <a:ea typeface="微软雅黑" panose="020B0503020204020204" pitchFamily="34" charset="-122"/>
                <a:sym typeface="Times New Roman" panose="02020603050405020304"/>
              </a:rPr>
              <a:t>代码</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pic>
        <p:nvPicPr>
          <p:cNvPr id="4" name="图片 3"/>
          <p:cNvPicPr>
            <a:picLocks noChangeAspect="1"/>
          </p:cNvPicPr>
          <p:nvPr/>
        </p:nvPicPr>
        <p:blipFill>
          <a:blip r:embed="rId1"/>
          <a:stretch>
            <a:fillRect/>
          </a:stretch>
        </p:blipFill>
        <p:spPr>
          <a:xfrm>
            <a:off x="411480" y="1226820"/>
            <a:ext cx="11402060" cy="5253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阅读开源</a:t>
            </a:r>
            <a:r>
              <a:rPr lang="zh-CN" altLang="en-US" sz="2000" dirty="0">
                <a:latin typeface="Times New Roman" panose="02020603050405020304"/>
                <a:ea typeface="微软雅黑" panose="020B0503020204020204" pitchFamily="34" charset="-122"/>
                <a:sym typeface="Times New Roman" panose="02020603050405020304"/>
              </a:rPr>
              <a:t>代码</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2" name="文本框 2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20725" y="1234440"/>
            <a:ext cx="10567670" cy="3322955"/>
          </a:xfrm>
          <a:prstGeom prst="rect">
            <a:avLst/>
          </a:prstGeom>
          <a:noFill/>
        </p:spPr>
        <p:txBody>
          <a:bodyPr wrap="square" rtlCol="0">
            <a:spAutoFit/>
          </a:bodyPr>
          <a:p>
            <a:pPr indent="0" algn="just">
              <a:lnSpc>
                <a:spcPct val="150000"/>
              </a:lnSpc>
              <a:buFont typeface="+mj-lt"/>
              <a:buNone/>
            </a:pP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可以看到，</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docker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文件夹下出现了三个新文件。其中，</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distributed_docker_container_manager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提供了管理分布式环境中的</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 Docker </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容器和客户端的类和方法；</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worker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提供了主要用于管理模型实例的</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 Docker </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容器的类，它提供了构建、启动、停止和运行模型实例的功能，确保模型实例能够在分布式环境中正确运行；</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common</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定义了传递的消息。然后，在</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__init__</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中导入了这两个</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类。</a:t>
            </a: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接着就是添加了</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run</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这个文件夹，</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run</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中包含了配置文件夹</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config</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，解码器的模型文件夹</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models</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，脚本文件夹</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scripts</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（包含环境配置安装文件</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setup.sh</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的部署程序</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clipper_deploy.py</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，译</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解码器文件</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encoder/decoder.py</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等。</a:t>
            </a: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除了</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文件夹之外，还有一个</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model</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文件夹。其中，包括一个推理模型</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irevnet</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，和知识蒸馏</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distill</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。按照项目给的参考命令行的参数和示例</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config</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文件来看，好像并没有实际利用</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distill</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压缩出学生模型来作为</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解码器，同时</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config</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中用的</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decoder_model</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好像是</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clipper/run/models</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中给出</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的。</a:t>
            </a: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pic>
        <p:nvPicPr>
          <p:cNvPr id="2" name="图片 1"/>
          <p:cNvPicPr>
            <a:picLocks noChangeAspect="1"/>
          </p:cNvPicPr>
          <p:nvPr/>
        </p:nvPicPr>
        <p:blipFill>
          <a:blip r:embed="rId1"/>
          <a:stretch>
            <a:fillRect/>
          </a:stretch>
        </p:blipFill>
        <p:spPr>
          <a:xfrm>
            <a:off x="3956685" y="4789805"/>
            <a:ext cx="7677785" cy="151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750"/>
                            </p:stCondLst>
                            <p:childTnLst>
                              <p:par>
                                <p:cTn id="22" presetID="14" presetClass="entr" presetSubtype="1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670175" cy="39878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实验</a:t>
            </a:r>
            <a:r>
              <a:rPr lang="zh-CN" altLang="en-US" sz="2000" dirty="0">
                <a:latin typeface="Times New Roman" panose="02020603050405020304"/>
                <a:ea typeface="微软雅黑" panose="020B0503020204020204" pitchFamily="34" charset="-122"/>
                <a:sym typeface="Times New Roman" panose="02020603050405020304"/>
              </a:rPr>
              <a:t>复现</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pic>
        <p:nvPicPr>
          <p:cNvPr id="4" name="图片 3"/>
          <p:cNvPicPr>
            <a:picLocks noChangeAspect="1"/>
          </p:cNvPicPr>
          <p:nvPr/>
        </p:nvPicPr>
        <p:blipFill>
          <a:blip r:embed="rId1"/>
          <a:stretch>
            <a:fillRect/>
          </a:stretch>
        </p:blipFill>
        <p:spPr>
          <a:xfrm>
            <a:off x="781050" y="1156335"/>
            <a:ext cx="5133975" cy="3200400"/>
          </a:xfrm>
          <a:prstGeom prst="rect">
            <a:avLst/>
          </a:prstGeom>
        </p:spPr>
      </p:pic>
      <p:pic>
        <p:nvPicPr>
          <p:cNvPr id="2" name="图片 1"/>
          <p:cNvPicPr>
            <a:picLocks noChangeAspect="1"/>
          </p:cNvPicPr>
          <p:nvPr/>
        </p:nvPicPr>
        <p:blipFill>
          <a:blip r:embed="rId2"/>
          <a:stretch>
            <a:fillRect/>
          </a:stretch>
        </p:blipFill>
        <p:spPr>
          <a:xfrm>
            <a:off x="6501765" y="1156335"/>
            <a:ext cx="4996180" cy="3210560"/>
          </a:xfrm>
          <a:prstGeom prst="rect">
            <a:avLst/>
          </a:prstGeom>
        </p:spPr>
      </p:pic>
      <p:sp>
        <p:nvSpPr>
          <p:cNvPr id="3" name="文本框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07390" y="4511675"/>
            <a:ext cx="10909935" cy="2122170"/>
          </a:xfrm>
          <a:prstGeom prst="rect">
            <a:avLst/>
          </a:prstGeom>
          <a:noFill/>
        </p:spPr>
        <p:txBody>
          <a:bodyPr wrap="square" rtlCol="0">
            <a:noAutofit/>
          </a:bodyPr>
          <a:p>
            <a:pPr indent="0" algn="just">
              <a:lnSpc>
                <a:spcPct val="150000"/>
              </a:lnSpc>
              <a:buFont typeface="+mj-lt"/>
              <a:buNone/>
            </a:pP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实验现在暂时还没有跑完，目前</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（应该）</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已经把服务器上的单机环境配置好了，但目前用的服务器（</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autodl</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平台）</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gpu</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资源总是在实例关机之后被抢占，目前还没有进行多机的实验复现，现在在考虑换成本地环境利用</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docker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搭建实验要求的多机</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环境。</a:t>
            </a: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a:p>
            <a:pPr indent="0" algn="just">
              <a:lnSpc>
                <a:spcPct val="150000"/>
              </a:lnSpc>
              <a:buFont typeface="+mj-lt"/>
              <a:buNone/>
            </a:pP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之前试图在本</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地配置实验的运行环境，由于</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gpudriver</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cuda</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cudnn</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python</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a:t>
            </a:r>
            <a:r>
              <a:rPr lang="en-US" altLang="zh-CN"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pytorch</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等版本要求和版本同步的问题，在配置环境的时候一直遇到问题，同时看到实验验证要求多机环境，所以换到服务器上</a:t>
            </a:r>
            <a:r>
              <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rPr>
              <a:t>尝试。</a:t>
            </a:r>
            <a:endParaRPr lang="zh-CN" altLang="en-US" sz="1400" dirty="0">
              <a:solidFill>
                <a:schemeClr val="bg1">
                  <a:lumMod val="50000"/>
                </a:schemeClr>
              </a:solidFill>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14" presetClass="entr" presetSubtype="1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3" grpId="0"/>
    </p:bldLst>
  </p:timing>
</p:sld>
</file>

<file path=ppt/tags/tag1.xml><?xml version="1.0" encoding="utf-8"?>
<p:tagLst xmlns:p="http://schemas.openxmlformats.org/presentationml/2006/main">
  <p:tag name="PA" val="v4.3.3"/>
</p:tagLst>
</file>

<file path=ppt/tags/tag10.xml><?xml version="1.0" encoding="utf-8"?>
<p:tagLst xmlns:p="http://schemas.openxmlformats.org/presentationml/2006/main">
  <p:tag name="PA" val="v4.3.3"/>
</p:tagLst>
</file>

<file path=ppt/tags/tag2.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3.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4.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5.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6.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7.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8.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ags/tag9.xml><?xml version="1.0" encoding="utf-8"?>
<p:tagLst xmlns:p="http://schemas.openxmlformats.org/presentationml/2006/main">
  <p:tag name="KSO_WM_DIAGRAM_VIRTUALLY_FRAME" val="{&quot;height&quot;:344.3395275590551,&quot;left&quot;:539.2448031496062,&quot;top&quot;:112.29559055118109,&quot;width&quot;:271.3240157480314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423jngt">
      <a:majorFont>
        <a:latin typeface="思源黑体"/>
        <a:ea typeface="思源黑体"/>
        <a:cs typeface=""/>
      </a:majorFont>
      <a:minorFont>
        <a:latin typeface="思源黑体"/>
        <a:ea typeface="思源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6121</Words>
  <Application>WPS 演示</Application>
  <PresentationFormat>自定义</PresentationFormat>
  <Paragraphs>401</Paragraphs>
  <Slides>32</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32</vt:i4>
      </vt:variant>
    </vt:vector>
  </HeadingPairs>
  <TitlesOfParts>
    <vt:vector size="52" baseType="lpstr">
      <vt:lpstr>Arial</vt:lpstr>
      <vt:lpstr>宋体</vt:lpstr>
      <vt:lpstr>Wingdings</vt:lpstr>
      <vt:lpstr>微软雅黑</vt:lpstr>
      <vt:lpstr>Times New Roman</vt:lpstr>
      <vt:lpstr>阿里巴巴普惠体 Light</vt:lpstr>
      <vt:lpstr>Calibri Light</vt:lpstr>
      <vt:lpstr>思源黑体</vt:lpstr>
      <vt:lpstr>黑体</vt:lpstr>
      <vt:lpstr>Arial Unicode MS</vt:lpstr>
      <vt:lpstr>Calibri</vt:lpstr>
      <vt:lpstr>Segoe UI Light</vt:lpstr>
      <vt:lpstr>Segoe UI</vt:lpstr>
      <vt:lpstr>Arial</vt:lpstr>
      <vt:lpstr>Open Sans</vt:lpstr>
      <vt:lpstr>Segoe Print</vt:lpstr>
      <vt:lpstr>Neris Thin</vt:lpstr>
      <vt:lpstr>汉仪中圆简</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category>www.1ppt.com</cp:category>
  <cp:lastModifiedBy>WPS_1645668421</cp:lastModifiedBy>
  <cp:revision>52</cp:revision>
  <dcterms:created xsi:type="dcterms:W3CDTF">2023-03-12T12:35:00Z</dcterms:created>
  <dcterms:modified xsi:type="dcterms:W3CDTF">2025-01-09T15:40:22Z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F541DF32D4D04A7BB8B2E89D22973081_12</vt:lpwstr>
  </property>
  <property fmtid="{D5CDD505-2E9C-101B-9397-08002B2CF9AE}" pid="3" name="KSOProductBuildVer">
    <vt:lpwstr>2052-12.1.0.19770</vt:lpwstr>
  </property>
</Properties>
</file>