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2578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296" y="-96"/>
      </p:cViewPr>
      <p:guideLst>
        <p:guide orient="horz" pos="2520"/>
        <p:guide pos="1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2485498"/>
            <a:ext cx="446913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0" y="4533900"/>
            <a:ext cx="368046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1664" y="374121"/>
            <a:ext cx="680045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527" y="374121"/>
            <a:ext cx="1952506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30" y="5141385"/>
            <a:ext cx="446913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330" y="3391167"/>
            <a:ext cx="446913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91" y="1866902"/>
            <a:ext cx="2322195" cy="5280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2716" y="1866902"/>
            <a:ext cx="2322195" cy="5280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" y="1790965"/>
            <a:ext cx="232310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" y="2537354"/>
            <a:ext cx="232310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0889" y="1790965"/>
            <a:ext cx="232402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0889" y="2537354"/>
            <a:ext cx="232402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" y="318558"/>
            <a:ext cx="172978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654" y="318560"/>
            <a:ext cx="2939256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90" y="1674285"/>
            <a:ext cx="1729780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66" y="5600700"/>
            <a:ext cx="315468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0566" y="714904"/>
            <a:ext cx="315468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0566" y="6261894"/>
            <a:ext cx="315468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890" y="320411"/>
            <a:ext cx="473202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" y="1866902"/>
            <a:ext cx="473202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890" y="7415744"/>
            <a:ext cx="122682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068F-D492-514C-AF8C-493C4081BC9C}" type="datetimeFigureOut">
              <a:rPr lang="en-US" smtClean="0"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6415" y="7415744"/>
            <a:ext cx="166497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8090" y="7415744"/>
            <a:ext cx="122682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53408" y="2485480"/>
            <a:ext cx="419877" cy="289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9551" y="2969377"/>
            <a:ext cx="465073" cy="33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7859" y="4646911"/>
            <a:ext cx="839892" cy="37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1" y="402847"/>
            <a:ext cx="3329275" cy="2371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3300510"/>
            <a:ext cx="5257800" cy="3231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91425" tIns="45712" rIns="91425" bIns="45712">
            <a:spAutoFit/>
          </a:bodyPr>
          <a:lstStyle/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52</a:t>
            </a:r>
            <a:r>
              <a:rPr lang="en-US" b="1" baseline="30000" dirty="0" smtClean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Annual Meeting of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Association for Computational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Linguistics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Conference Handbook</a:t>
            </a:r>
            <a:endParaRPr lang="en-US" sz="11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6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151" y="149974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33652" y="6601741"/>
            <a:ext cx="16153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ACL 2014</a:t>
            </a:r>
          </a:p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June 22–27</a:t>
            </a:r>
          </a:p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Baltimore</a:t>
            </a:r>
          </a:p>
        </p:txBody>
      </p:sp>
    </p:spTree>
    <p:extLst>
      <p:ext uri="{BB962C8B-B14F-4D97-AF65-F5344CB8AC3E}">
        <p14:creationId xmlns:p14="http://schemas.microsoft.com/office/powerpoint/2010/main" val="357392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HLT 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Post</dc:creator>
  <cp:lastModifiedBy>Matt Post</cp:lastModifiedBy>
  <cp:revision>8</cp:revision>
  <cp:lastPrinted>2014-06-06T02:34:08Z</cp:lastPrinted>
  <dcterms:created xsi:type="dcterms:W3CDTF">2014-06-06T02:30:04Z</dcterms:created>
  <dcterms:modified xsi:type="dcterms:W3CDTF">2014-06-13T16:07:23Z</dcterms:modified>
</cp:coreProperties>
</file>