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743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86" autoAdjust="0"/>
    <p:restoredTop sz="94660"/>
  </p:normalViewPr>
  <p:slideViewPr>
    <p:cSldViewPr snapToGrid="0">
      <p:cViewPr varScale="1">
        <p:scale>
          <a:sx n="359" d="100"/>
          <a:sy n="359" d="100"/>
        </p:scale>
        <p:origin x="30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8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9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82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AC808-FCF3-4BD2-B134-1E98B40199F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474F6-F49B-424A-B2D6-35EA75F6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7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us Sign 3">
            <a:extLst>
              <a:ext uri="{FF2B5EF4-FFF2-40B4-BE49-F238E27FC236}">
                <a16:creationId xmlns:a16="http://schemas.microsoft.com/office/drawing/2014/main" id="{02A14D2A-CF4E-CF8B-2679-427FECEF71E3}"/>
              </a:ext>
            </a:extLst>
          </p:cNvPr>
          <p:cNvSpPr/>
          <p:nvPr/>
        </p:nvSpPr>
        <p:spPr>
          <a:xfrm>
            <a:off x="402707" y="100792"/>
            <a:ext cx="1937785" cy="1974998"/>
          </a:xfrm>
          <a:prstGeom prst="mathPlus">
            <a:avLst>
              <a:gd name="adj1" fmla="val 17439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82CA5-4FE4-E97B-55C1-58F1C6600CA5}"/>
              </a:ext>
            </a:extLst>
          </p:cNvPr>
          <p:cNvSpPr txBox="1"/>
          <p:nvPr/>
        </p:nvSpPr>
        <p:spPr>
          <a:xfrm>
            <a:off x="177429" y="1669521"/>
            <a:ext cx="243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</a:t>
            </a:r>
          </a:p>
        </p:txBody>
      </p:sp>
    </p:spTree>
    <p:extLst>
      <p:ext uri="{BB962C8B-B14F-4D97-AF65-F5344CB8AC3E}">
        <p14:creationId xmlns:p14="http://schemas.microsoft.com/office/powerpoint/2010/main" val="368925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us Sign 3">
            <a:extLst>
              <a:ext uri="{FF2B5EF4-FFF2-40B4-BE49-F238E27FC236}">
                <a16:creationId xmlns:a16="http://schemas.microsoft.com/office/drawing/2014/main" id="{02A14D2A-CF4E-CF8B-2679-427FECEF71E3}"/>
              </a:ext>
            </a:extLst>
          </p:cNvPr>
          <p:cNvSpPr/>
          <p:nvPr/>
        </p:nvSpPr>
        <p:spPr>
          <a:xfrm>
            <a:off x="402707" y="100792"/>
            <a:ext cx="1937785" cy="1974998"/>
          </a:xfrm>
          <a:prstGeom prst="mathPlus">
            <a:avLst>
              <a:gd name="adj1" fmla="val 17439"/>
            </a:avLst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82CA5-4FE4-E97B-55C1-58F1C6600CA5}"/>
              </a:ext>
            </a:extLst>
          </p:cNvPr>
          <p:cNvSpPr txBox="1"/>
          <p:nvPr/>
        </p:nvSpPr>
        <p:spPr>
          <a:xfrm>
            <a:off x="177429" y="1669521"/>
            <a:ext cx="243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</a:t>
            </a:r>
          </a:p>
        </p:txBody>
      </p:sp>
    </p:spTree>
    <p:extLst>
      <p:ext uri="{BB962C8B-B14F-4D97-AF65-F5344CB8AC3E}">
        <p14:creationId xmlns:p14="http://schemas.microsoft.com/office/powerpoint/2010/main" val="238392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Walid Moselhy</dc:creator>
  <cp:lastModifiedBy>Walid Moselhy</cp:lastModifiedBy>
  <cp:revision>1</cp:revision>
  <dcterms:created xsi:type="dcterms:W3CDTF">2024-03-10T13:16:41Z</dcterms:created>
  <dcterms:modified xsi:type="dcterms:W3CDTF">2024-03-10T13:32:33Z</dcterms:modified>
</cp:coreProperties>
</file>