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Native Landing App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93C47D"/>
                </a:solidFill>
              </a:rPr>
              <a:t>NativeScript + Angular.io + Google Sheets + Heroku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874075" y="3586325"/>
            <a:ext cx="7801500" cy="4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400"/>
              <a:t>https://github.com/PlusOneGeneration/native-landing-app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How looks .json file from Google  </a:t>
            </a:r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311700" y="4460450"/>
            <a:ext cx="85206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ru" sz="1500">
                <a:solidFill>
                  <a:srgbClr val="FFFFFF"/>
                </a:solidFill>
              </a:rPr>
              <a:t>Good tutorial for this task with examples: </a:t>
            </a:r>
            <a:r>
              <a:rPr b="1" lang="ru" sz="1500"/>
              <a:t>http://voidcanvas.com/node-js-googleapis-v4-spreadsheet/</a:t>
            </a:r>
            <a:r>
              <a:rPr b="1" lang="ru" sz="15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descr="credentials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2" y="1343025"/>
            <a:ext cx="70008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Google </a:t>
            </a:r>
            <a:r>
              <a:rPr lang="ru"/>
              <a:t>Authentication</a:t>
            </a:r>
            <a:r>
              <a:rPr lang="ru"/>
              <a:t>.js</a:t>
            </a:r>
          </a:p>
        </p:txBody>
      </p: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311700" y="4510875"/>
            <a:ext cx="85206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ru" sz="1500">
                <a:solidFill>
                  <a:srgbClr val="FFFFFF"/>
                </a:solidFill>
              </a:rPr>
              <a:t>Good tutorial for this task with examples: </a:t>
            </a:r>
            <a:r>
              <a:rPr b="1" lang="ru" sz="1500"/>
              <a:t>http://voidcanvas.com/node-js-googleapis-v4-spreadsheet/</a:t>
            </a:r>
            <a:r>
              <a:rPr b="1" lang="ru" sz="15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descr="Google_auth_cycle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449" y="1017725"/>
            <a:ext cx="3869100" cy="34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Example code for adding data to list</a:t>
            </a:r>
          </a:p>
        </p:txBody>
      </p:sp>
      <p:pic>
        <p:nvPicPr>
          <p:cNvPr descr="google_example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37" y="1667175"/>
            <a:ext cx="6959724" cy="216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Help by </a:t>
            </a:r>
            <a:r>
              <a:rPr lang="ru"/>
              <a:t>Google</a:t>
            </a:r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3452700" y="1017725"/>
            <a:ext cx="22386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ru" sz="2000">
                <a:solidFill>
                  <a:srgbClr val="FFFFFF"/>
                </a:solidFill>
              </a:rPr>
              <a:t>Node.js Quickstart </a:t>
            </a:r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1776750" y="2482500"/>
            <a:ext cx="55905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ru"/>
              <a:t>https://developers.google.com/sheets/api/reference/rest/</a:t>
            </a:r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3452700" y="2120475"/>
            <a:ext cx="22386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ru" sz="2000">
                <a:solidFill>
                  <a:srgbClr val="FFFFFF"/>
                </a:solidFill>
              </a:rPr>
              <a:t>Google Sheets API</a:t>
            </a:r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1645650" y="1399475"/>
            <a:ext cx="58527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ru"/>
              <a:t>https://developers.google.com/sheets/api/quickstart/nodejs</a:t>
            </a:r>
          </a:p>
        </p:txBody>
      </p:sp>
      <p:sp>
        <p:nvSpPr>
          <p:cNvPr id="147" name="Shape 147"/>
          <p:cNvSpPr txBox="1"/>
          <p:nvPr>
            <p:ph idx="4294967295" type="body"/>
          </p:nvPr>
        </p:nvSpPr>
        <p:spPr>
          <a:xfrm>
            <a:off x="2886925" y="3294000"/>
            <a:ext cx="34668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ru" sz="2000">
                <a:solidFill>
                  <a:srgbClr val="FFFFFF"/>
                </a:solidFill>
              </a:rPr>
              <a:t>Additionally for Google Sheets</a:t>
            </a:r>
          </a:p>
        </p:txBody>
      </p: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1759525" y="3654275"/>
            <a:ext cx="57216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ru"/>
              <a:t>https://developers.google.com/sheets/api/guides/concepts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>
                <a:solidFill>
                  <a:srgbClr val="93C47D"/>
                </a:solidFill>
              </a:rPr>
              <a:t>The fourth step</a:t>
            </a:r>
            <a:r>
              <a:rPr lang="ru"/>
              <a:t> - Share server side on Heroku </a:t>
            </a:r>
          </a:p>
        </p:txBody>
      </p:sp>
      <p:sp>
        <p:nvSpPr>
          <p:cNvPr id="154" name="Shape 154"/>
          <p:cNvSpPr txBox="1"/>
          <p:nvPr>
            <p:ph idx="4294967295" type="body"/>
          </p:nvPr>
        </p:nvSpPr>
        <p:spPr>
          <a:xfrm>
            <a:off x="648200" y="1017725"/>
            <a:ext cx="76683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ru" sz="2000">
                <a:solidFill>
                  <a:srgbClr val="FFFFFF"/>
                </a:solidFill>
              </a:rPr>
              <a:t>For start</a:t>
            </a:r>
            <a:r>
              <a:rPr lang="ru" sz="2000">
                <a:solidFill>
                  <a:srgbClr val="FFFFFF"/>
                </a:solidFill>
              </a:rPr>
              <a:t>:</a:t>
            </a:r>
            <a:r>
              <a:rPr lang="ru" sz="2000"/>
              <a:t>   Heroku account;  Node Js;  Npm;  Git;  Ready Server App</a:t>
            </a:r>
          </a:p>
        </p:txBody>
      </p:sp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648200" y="1671775"/>
            <a:ext cx="15858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F3F3F3"/>
                </a:solidFill>
              </a:rPr>
              <a:t>Heroku Login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56" name="Shape 156"/>
          <p:cNvSpPr txBox="1"/>
          <p:nvPr>
            <p:ph idx="4294967295" type="body"/>
          </p:nvPr>
        </p:nvSpPr>
        <p:spPr>
          <a:xfrm>
            <a:off x="4537775" y="1671775"/>
            <a:ext cx="29169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F3F3F3"/>
                </a:solidFill>
              </a:rPr>
              <a:t>Deploy App to Heroku</a:t>
            </a:r>
          </a:p>
        </p:txBody>
      </p:sp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3579675" y="2104000"/>
            <a:ext cx="5383500" cy="142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/>
              <a:t>$ heroku create app-name -- buildpack heroku/nodejs</a:t>
            </a:r>
            <a:br>
              <a:rPr lang="ru"/>
            </a:br>
            <a:r>
              <a:rPr lang="ru"/>
              <a:t>$ git push heroku master</a:t>
            </a:r>
            <a:br>
              <a:rPr lang="ru"/>
            </a:br>
            <a:r>
              <a:rPr lang="ru"/>
              <a:t>$ heroku ps:scale web=1</a:t>
            </a:r>
            <a:br>
              <a:rPr lang="ru"/>
            </a:br>
            <a:r>
              <a:rPr lang="ru"/>
              <a:t>$ heroku logs --tail --app app-name</a:t>
            </a:r>
          </a:p>
        </p:txBody>
      </p:sp>
      <p:sp>
        <p:nvSpPr>
          <p:cNvPr id="158" name="Shape 158"/>
          <p:cNvSpPr txBox="1"/>
          <p:nvPr>
            <p:ph idx="4294967295" type="body"/>
          </p:nvPr>
        </p:nvSpPr>
        <p:spPr>
          <a:xfrm>
            <a:off x="311700" y="2104000"/>
            <a:ext cx="3183000" cy="132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/>
              <a:t>$ heroku login</a:t>
            </a:r>
            <a:br>
              <a:rPr lang="ru"/>
            </a:br>
            <a:r>
              <a:rPr lang="ru"/>
              <a:t>Enter your Heroku credentials.</a:t>
            </a:r>
            <a:br>
              <a:rPr lang="ru"/>
            </a:br>
            <a:r>
              <a:rPr lang="ru"/>
              <a:t>Email: yourheroku@email</a:t>
            </a:r>
            <a:br>
              <a:rPr lang="ru"/>
            </a:br>
            <a:r>
              <a:rPr lang="ru"/>
              <a:t>Password: </a:t>
            </a:r>
            <a:r>
              <a:rPr lang="ru"/>
              <a:t>yourheroku_pass</a:t>
            </a:r>
          </a:p>
        </p:txBody>
      </p: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2208200" y="3527200"/>
            <a:ext cx="45483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F3F3F3"/>
                </a:solidFill>
              </a:rPr>
              <a:t>Heroku uses npm start command by default</a:t>
            </a:r>
          </a:p>
        </p:txBody>
      </p:sp>
      <p:sp>
        <p:nvSpPr>
          <p:cNvPr id="160" name="Shape 160"/>
          <p:cNvSpPr txBox="1"/>
          <p:nvPr>
            <p:ph idx="4294967295" type="body"/>
          </p:nvPr>
        </p:nvSpPr>
        <p:spPr>
          <a:xfrm>
            <a:off x="390675" y="4003575"/>
            <a:ext cx="85725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3F3F3"/>
                </a:solidFill>
              </a:rPr>
              <a:t>For change command for start your app - create Procfile.txt and add command like this:</a:t>
            </a:r>
          </a:p>
        </p:txBody>
      </p:sp>
      <p:sp>
        <p:nvSpPr>
          <p:cNvPr id="161" name="Shape 161"/>
          <p:cNvSpPr txBox="1"/>
          <p:nvPr>
            <p:ph idx="4294967295" type="body"/>
          </p:nvPr>
        </p:nvSpPr>
        <p:spPr>
          <a:xfrm>
            <a:off x="2748125" y="4395500"/>
            <a:ext cx="28491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web: npm run start.heroku</a:t>
            </a:r>
          </a:p>
        </p:txBody>
      </p:sp>
      <p:sp>
        <p:nvSpPr>
          <p:cNvPr id="162" name="Shape 162"/>
          <p:cNvSpPr/>
          <p:nvPr/>
        </p:nvSpPr>
        <p:spPr>
          <a:xfrm>
            <a:off x="3579675" y="1677400"/>
            <a:ext cx="5383500" cy="169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D9D9D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46000" y="1723350"/>
            <a:ext cx="3183000" cy="169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D9D9D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Heroku Account + App </a:t>
            </a:r>
          </a:p>
        </p:txBody>
      </p:sp>
      <p:pic>
        <p:nvPicPr>
          <p:cNvPr descr="heroku_account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69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Heroku console </a:t>
            </a:r>
          </a:p>
        </p:txBody>
      </p:sp>
      <p:pic>
        <p:nvPicPr>
          <p:cNvPr descr="heroku_console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75" y="1017725"/>
            <a:ext cx="793141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Help by Heroku</a:t>
            </a:r>
          </a:p>
        </p:txBody>
      </p:sp>
      <p:sp>
        <p:nvSpPr>
          <p:cNvPr id="181" name="Shape 181"/>
          <p:cNvSpPr txBox="1"/>
          <p:nvPr>
            <p:ph idx="4294967295" type="body"/>
          </p:nvPr>
        </p:nvSpPr>
        <p:spPr>
          <a:xfrm>
            <a:off x="3815550" y="2451487"/>
            <a:ext cx="15129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ru" sz="2000">
                <a:solidFill>
                  <a:srgbClr val="F3F3F3"/>
                </a:solidFill>
              </a:rPr>
              <a:t>Buildpacks</a:t>
            </a:r>
            <a:r>
              <a:rPr b="1" lang="ru">
                <a:solidFill>
                  <a:srgbClr val="F3F3F3"/>
                </a:solidFill>
              </a:rPr>
              <a:t> </a:t>
            </a:r>
          </a:p>
        </p:txBody>
      </p:sp>
      <p:sp>
        <p:nvSpPr>
          <p:cNvPr id="182" name="Shape 182"/>
          <p:cNvSpPr txBox="1"/>
          <p:nvPr>
            <p:ph idx="4294967295" type="body"/>
          </p:nvPr>
        </p:nvSpPr>
        <p:spPr>
          <a:xfrm>
            <a:off x="263700" y="2958200"/>
            <a:ext cx="86166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:https://devcenter.heroku.com/articles/buildpacks#setting-a-buildpack-on-an-application</a:t>
            </a:r>
          </a:p>
        </p:txBody>
      </p:sp>
      <p:sp>
        <p:nvSpPr>
          <p:cNvPr id="183" name="Shape 183"/>
          <p:cNvSpPr txBox="1"/>
          <p:nvPr>
            <p:ph idx="4294967295" type="body"/>
          </p:nvPr>
        </p:nvSpPr>
        <p:spPr>
          <a:xfrm>
            <a:off x="3328650" y="3711050"/>
            <a:ext cx="24867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ru" sz="2000">
                <a:solidFill>
                  <a:srgbClr val="F3F3F3"/>
                </a:solidFill>
              </a:rPr>
              <a:t>Heroku Error Codes </a:t>
            </a:r>
            <a:r>
              <a:rPr b="1" lang="ru">
                <a:solidFill>
                  <a:srgbClr val="F3F3F3"/>
                </a:solidFill>
              </a:rPr>
              <a:t> </a:t>
            </a:r>
          </a:p>
        </p:txBody>
      </p:sp>
      <p:sp>
        <p:nvSpPr>
          <p:cNvPr id="184" name="Shape 184"/>
          <p:cNvSpPr txBox="1"/>
          <p:nvPr>
            <p:ph idx="4294967295" type="body"/>
          </p:nvPr>
        </p:nvSpPr>
        <p:spPr>
          <a:xfrm>
            <a:off x="2132100" y="4217750"/>
            <a:ext cx="48798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https://devcenter.heroku.com/articles/error-codes</a:t>
            </a:r>
          </a:p>
        </p:txBody>
      </p:sp>
      <p:sp>
        <p:nvSpPr>
          <p:cNvPr id="185" name="Shape 185"/>
          <p:cNvSpPr txBox="1"/>
          <p:nvPr>
            <p:ph idx="4294967295" type="body"/>
          </p:nvPr>
        </p:nvSpPr>
        <p:spPr>
          <a:xfrm>
            <a:off x="3815550" y="1191937"/>
            <a:ext cx="15129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ru" sz="2000">
                <a:solidFill>
                  <a:srgbClr val="F3F3F3"/>
                </a:solidFill>
              </a:rPr>
              <a:t>Get started</a:t>
            </a:r>
            <a:r>
              <a:rPr b="1" lang="ru">
                <a:solidFill>
                  <a:srgbClr val="F3F3F3"/>
                </a:solidFill>
              </a:rPr>
              <a:t> </a:t>
            </a:r>
          </a:p>
        </p:txBody>
      </p:sp>
      <p:sp>
        <p:nvSpPr>
          <p:cNvPr id="186" name="Shape 186"/>
          <p:cNvSpPr txBox="1"/>
          <p:nvPr>
            <p:ph idx="4294967295" type="body"/>
          </p:nvPr>
        </p:nvSpPr>
        <p:spPr>
          <a:xfrm>
            <a:off x="2796000" y="1734612"/>
            <a:ext cx="35520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https://devcenter.heroku.com/start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769800" y="2012550"/>
            <a:ext cx="1604400" cy="11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6000"/>
              <a:t>Q /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Preview the finished app</a:t>
            </a:r>
          </a:p>
        </p:txBody>
      </p:sp>
      <p:pic>
        <p:nvPicPr>
          <p:cNvPr descr="0-02-05-a2bd9e4e9bb4a3d3aca59b928664af78158c662c392d8c1dbd288aee06fbab11_full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6575"/>
            <a:ext cx="214929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-02-05-9fb296b8e0496c8999de5db7fbf6ccdc7a37d07fce47853187ab4ed3c1f5cf0e_full.jpg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649" y="1086575"/>
            <a:ext cx="214929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-02-05-376b133e43ca5b56944ab37a2885d95b4a519d9bfa962d1e328d6c9fb233d70e_full.jpg"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022" y="1086575"/>
            <a:ext cx="214929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-02-05-ee7982808c5f581195ac57c1b9b857e33a8bd326d7986a1aebcaa1ecd49bf21a_full.jpg" id="70" name="Shape 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79274" y="1086575"/>
            <a:ext cx="19341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What we can see on Google Sheets</a:t>
            </a:r>
          </a:p>
        </p:txBody>
      </p:sp>
      <p:pic>
        <p:nvPicPr>
          <p:cNvPr descr="landinf-app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12" y="1420100"/>
            <a:ext cx="8852175" cy="214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>
                <a:solidFill>
                  <a:srgbClr val="93C47D"/>
                </a:solidFill>
              </a:rPr>
              <a:t>The first step</a:t>
            </a:r>
            <a:r>
              <a:rPr lang="ru"/>
              <a:t> - </a:t>
            </a:r>
            <a:r>
              <a:rPr lang="ru"/>
              <a:t>NativeScript + Angular -Start page</a:t>
            </a:r>
          </a:p>
        </p:txBody>
      </p:sp>
      <p:pic>
        <p:nvPicPr>
          <p:cNvPr descr="start_page_code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25" y="1510512"/>
            <a:ext cx="51816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-02-05-a2bd9e4e9bb4a3d3aca59b928664af78158c662c392d8c1dbd288aee06fbab11_full.jp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574" y="1162125"/>
            <a:ext cx="21492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Registration</a:t>
            </a:r>
            <a:r>
              <a:rPr lang="ru"/>
              <a:t> page</a:t>
            </a:r>
          </a:p>
        </p:txBody>
      </p:sp>
      <p:pic>
        <p:nvPicPr>
          <p:cNvPr descr="0-02-05-376b133e43ca5b56944ab37a2885d95b4a519d9bfa962d1e328d6c9fb233d70e_full.jp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674" y="1017700"/>
            <a:ext cx="214929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is-page-code.png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75" y="1127975"/>
            <a:ext cx="48672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Finish page</a:t>
            </a:r>
          </a:p>
        </p:txBody>
      </p:sp>
      <p:pic>
        <p:nvPicPr>
          <p:cNvPr descr="finish-page-code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25" y="2076450"/>
            <a:ext cx="3067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-02-05-ee7982808c5f581195ac57c1b9b857e33a8bd326d7986a1aebcaa1ecd49bf21a_full.jpg"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575" y="1017725"/>
            <a:ext cx="21492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>
                <a:solidFill>
                  <a:srgbClr val="93C47D"/>
                </a:solidFill>
              </a:rPr>
              <a:t>The second step</a:t>
            </a:r>
            <a:r>
              <a:rPr lang="ru"/>
              <a:t> - Express - app.js </a:t>
            </a:r>
          </a:p>
        </p:txBody>
      </p:sp>
      <p:pic>
        <p:nvPicPr>
          <p:cNvPr descr="download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50" y="1460075"/>
            <a:ext cx="7789299" cy="2890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G</a:t>
            </a:r>
            <a:r>
              <a:rPr lang="ru"/>
              <a:t>oogle-sheet.js </a:t>
            </a:r>
          </a:p>
        </p:txBody>
      </p:sp>
      <p:pic>
        <p:nvPicPr>
          <p:cNvPr descr="google_sheet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850" y="1476625"/>
            <a:ext cx="5794299" cy="27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>
                <a:solidFill>
                  <a:srgbClr val="93C47D"/>
                </a:solidFill>
              </a:rPr>
              <a:t>The third step</a:t>
            </a:r>
            <a:r>
              <a:rPr lang="ru"/>
              <a:t> - Connect to Google Sheets  </a:t>
            </a:r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1807500" y="1017725"/>
            <a:ext cx="55290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ru" sz="2000">
                <a:solidFill>
                  <a:srgbClr val="FFFFFF"/>
                </a:solidFill>
              </a:rPr>
              <a:t>For start</a:t>
            </a:r>
            <a:r>
              <a:rPr lang="ru" sz="2000">
                <a:solidFill>
                  <a:srgbClr val="FFFFFF"/>
                </a:solidFill>
              </a:rPr>
              <a:t>:</a:t>
            </a:r>
            <a:r>
              <a:rPr lang="ru" sz="2000"/>
              <a:t>   Google account; Google console App;</a:t>
            </a: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1259425" y="1524425"/>
            <a:ext cx="6796200" cy="30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ru" sz="2200">
                <a:solidFill>
                  <a:srgbClr val="FFFFFF"/>
                </a:solidFill>
              </a:rPr>
              <a:t>When you have Google App</a:t>
            </a:r>
            <a:r>
              <a:rPr lang="ru" sz="2200">
                <a:solidFill>
                  <a:srgbClr val="FFFFFF"/>
                </a:solidFill>
              </a:rPr>
              <a:t>:</a:t>
            </a:r>
            <a:br>
              <a:rPr lang="ru" sz="2200"/>
            </a:br>
            <a:r>
              <a:rPr lang="ru" sz="2200"/>
              <a:t> - need to get credentials for app</a:t>
            </a:r>
            <a:br>
              <a:rPr lang="ru" sz="2200"/>
            </a:br>
            <a:r>
              <a:rPr lang="ru" sz="2200"/>
              <a:t> - get .json file with information about your Google App</a:t>
            </a:r>
            <a:br>
              <a:rPr lang="ru" sz="2200"/>
            </a:br>
            <a:r>
              <a:rPr lang="ru" sz="2200"/>
              <a:t> - add this file to your application</a:t>
            </a:r>
            <a:br>
              <a:rPr lang="ru" sz="2200"/>
            </a:br>
            <a:r>
              <a:rPr lang="ru" sz="2200"/>
              <a:t> - install two npm packages:</a:t>
            </a:r>
            <a:br>
              <a:rPr lang="ru" sz="2200"/>
            </a:br>
            <a:r>
              <a:rPr lang="ru" sz="2200"/>
              <a:t>			</a:t>
            </a:r>
            <a:r>
              <a:rPr lang="ru" sz="2200">
                <a:solidFill>
                  <a:srgbClr val="F3F3F3"/>
                </a:solidFill>
              </a:rPr>
              <a:t>npm install google-auth-library --save</a:t>
            </a:r>
            <a:br>
              <a:rPr lang="ru" sz="2200">
                <a:solidFill>
                  <a:srgbClr val="F3F3F3"/>
                </a:solidFill>
              </a:rPr>
            </a:br>
            <a:r>
              <a:rPr lang="ru" sz="2200">
                <a:solidFill>
                  <a:srgbClr val="F3F3F3"/>
                </a:solidFill>
              </a:rPr>
              <a:t>			npm install googleapis --save</a:t>
            </a:r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311700" y="4460450"/>
            <a:ext cx="8520600" cy="5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ru" sz="1500">
                <a:solidFill>
                  <a:srgbClr val="FFFFFF"/>
                </a:solidFill>
              </a:rPr>
              <a:t>Good tutorial for this task with examples: </a:t>
            </a:r>
            <a:r>
              <a:rPr b="1" lang="ru" sz="1500"/>
              <a:t>http://voidcanvas.com/node-js-googleapis-v4-spreadsheet/</a:t>
            </a:r>
            <a:r>
              <a:rPr b="1" lang="ru" sz="150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