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418" r:id="rId3"/>
    <p:sldId id="422" r:id="rId4"/>
    <p:sldId id="419" r:id="rId5"/>
    <p:sldId id="420" r:id="rId6"/>
    <p:sldId id="42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02/05/2013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02/05/2013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Glossary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00882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552" y="3429000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52" y="3861048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1124744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Tag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9552" y="156866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Attribute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9552" y="444898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7744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tag is an entry in an XML file: &lt;Unicorn/&gt;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attribute is a property of a tag &lt;Unicorn </a:t>
            </a:r>
            <a:r>
              <a:rPr lang="en-US" sz="2400" b="1" dirty="0" smtClean="0"/>
              <a:t>realness</a:t>
            </a:r>
            <a:r>
              <a:rPr lang="en-US" sz="2400" dirty="0" smtClean="0"/>
              <a:t>=“</a:t>
            </a:r>
            <a:r>
              <a:rPr lang="en-US" sz="2400" dirty="0" err="1" smtClean="0"/>
              <a:t>notReal</a:t>
            </a:r>
            <a:r>
              <a:rPr lang="en-US" sz="2400" dirty="0" smtClean="0"/>
              <a:t>” </a:t>
            </a:r>
            <a:r>
              <a:rPr lang="en-US" sz="2400" b="1" dirty="0" smtClean="0"/>
              <a:t>size</a:t>
            </a:r>
            <a:r>
              <a:rPr lang="en-US" sz="2400" dirty="0" smtClean="0"/>
              <a:t>=12 /&gt;</a:t>
            </a:r>
            <a:endParaRPr lang="en-US" sz="2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267744" y="25649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(hardware) is any physical or virtual device</a:t>
            </a:r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539552" y="2564904"/>
            <a:ext cx="1656184" cy="355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Hardware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552" y="4953043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9969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 (software) is our interface to a physical device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67744" y="34197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 is a logical construct representing a stream of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38517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source is a logical construct around a buffer containing meta information (what type of source, etc…)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Tracked frame is the result of merging multiple data sources into a data structure. Tracked frame = 1 video + N transforms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7744" y="494116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Transform is 4x4 matrix representing a transformation in 3-space (translation, rotation, scaling)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</a:t>
            </a:r>
            <a:r>
              <a:rPr lang="en-CA" b="1" dirty="0" smtClean="0">
                <a:solidFill>
                  <a:srgbClr val="800000"/>
                </a:solidFill>
              </a:rPr>
              <a:t>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13610" y="1068660"/>
            <a:ext cx="8334854" cy="5240660"/>
            <a:chOff x="449201" y="751855"/>
            <a:chExt cx="8334854" cy="5872452"/>
          </a:xfrm>
        </p:grpSpPr>
        <p:sp>
          <p:nvSpPr>
            <p:cNvPr id="115" name="Rectangle 114"/>
            <p:cNvSpPr/>
            <p:nvPr/>
          </p:nvSpPr>
          <p:spPr>
            <a:xfrm>
              <a:off x="3680727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415087" y="5949281"/>
              <a:ext cx="1053108" cy="36003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V="1">
              <a:off x="4468195" y="5949280"/>
              <a:ext cx="1017449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82622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35504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 flipH="1">
              <a:off x="3415087" y="5024915"/>
              <a:ext cx="1040336" cy="60655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2" idx="2"/>
              <a:endCxn id="76" idx="0"/>
            </p:cNvCxnSpPr>
            <p:nvPr/>
          </p:nvCxnSpPr>
          <p:spPr>
            <a:xfrm>
              <a:off x="4455423" y="5024915"/>
              <a:ext cx="1030221" cy="609377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35382" y="895388"/>
              <a:ext cx="1584177" cy="39013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6150" y="4683679"/>
              <a:ext cx="1757276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 Abstraction Layer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9466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37154" y="774077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24328" y="751855"/>
              <a:ext cx="1246902" cy="51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Perk 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85528"/>
              <a:ext cx="1246902" cy="4979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85528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83679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71600" y="1783849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196751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1683886"/>
            <a:ext cx="1656184" cy="37696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1700378"/>
            <a:ext cx="1584177" cy="3604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188372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70892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2852936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2780928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28498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39552" y="4437112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16657" y="3645024"/>
            <a:ext cx="1225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Production</a:t>
            </a:r>
            <a:endParaRPr lang="en-CA" sz="1200" b="1" dirty="0"/>
          </a:p>
        </p:txBody>
      </p:sp>
      <p:sp>
        <p:nvSpPr>
          <p:cNvPr id="129" name="Rectangle 128"/>
          <p:cNvSpPr/>
          <p:nvPr/>
        </p:nvSpPr>
        <p:spPr>
          <a:xfrm>
            <a:off x="3876693" y="350100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876693" y="4005064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23813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5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A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68660"/>
            <a:ext cx="7632848" cy="4638256"/>
            <a:chOff x="1151207" y="751855"/>
            <a:chExt cx="7632848" cy="5197425"/>
          </a:xfrm>
        </p:grpSpPr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0675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>
              <a:off x="4491427" y="4948319"/>
              <a:ext cx="378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51207" y="3086355"/>
              <a:ext cx="631198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Private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37154" y="774077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24328" y="751855"/>
              <a:ext cx="1246902" cy="51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Perk 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85528"/>
              <a:ext cx="1246902" cy="4979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85528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07083"/>
              <a:ext cx="1384456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17485" y="1495817"/>
            <a:ext cx="57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Public</a:t>
            </a:r>
          </a:p>
        </p:txBody>
      </p:sp>
      <p:cxnSp>
        <p:nvCxnSpPr>
          <p:cNvPr id="9" name="Elbow Connector 8"/>
          <p:cNvCxnSpPr>
            <a:stCxn id="41" idx="0"/>
            <a:endCxn id="129" idx="2"/>
          </p:cNvCxnSpPr>
          <p:nvPr/>
        </p:nvCxnSpPr>
        <p:spPr>
          <a:xfrm rot="5400000" flipH="1" flipV="1">
            <a:off x="3955693" y="1346384"/>
            <a:ext cx="260506" cy="78085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0"/>
            <a:endCxn id="129" idx="2"/>
          </p:cNvCxnSpPr>
          <p:nvPr/>
        </p:nvCxnSpPr>
        <p:spPr>
          <a:xfrm rot="16200000" flipV="1">
            <a:off x="4760168" y="1322766"/>
            <a:ext cx="260506" cy="82809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0"/>
            <a:endCxn id="130" idx="2"/>
          </p:cNvCxnSpPr>
          <p:nvPr/>
        </p:nvCxnSpPr>
        <p:spPr>
          <a:xfrm rot="5400000" flipH="1" flipV="1">
            <a:off x="3841488" y="2841127"/>
            <a:ext cx="260506" cy="95972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0"/>
            <a:endCxn id="130" idx="2"/>
          </p:cNvCxnSpPr>
          <p:nvPr/>
        </p:nvCxnSpPr>
        <p:spPr>
          <a:xfrm rot="16200000" flipV="1">
            <a:off x="4855794" y="2786543"/>
            <a:ext cx="260506" cy="10688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536" y="414908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948701" y="134076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923928" y="2924944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68781" y="3451241"/>
            <a:ext cx="1703419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71800" y="3451241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59832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68781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Channels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631</Words>
  <Application>Microsoft Office PowerPoint</Application>
  <PresentationFormat>On-screen Show (4:3)</PresentationFormat>
  <Paragraphs>136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196</cp:revision>
  <dcterms:created xsi:type="dcterms:W3CDTF">2011-11-25T02:41:02Z</dcterms:created>
  <dcterms:modified xsi:type="dcterms:W3CDTF">2013-05-02T14:23:46Z</dcterms:modified>
</cp:coreProperties>
</file>