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59"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ssembla.com/code/plus/subversion/nodes/trunk/doc/specifications/CalibrationPhant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ssembla.com/code/plus/subversion/nodes/trunk/PlusLib/data/ConfigFiles/PlusConfiguration_SonixTouch_Ascension3DG_L14_fCal1.xml" TargetMode="External"/><Relationship Id="rId1" Type="http://schemas.openxmlformats.org/officeDocument/2006/relationships/slideLayout" Target="../slideLayouts/slideLayout2.xml"/><Relationship Id="rId4" Type="http://schemas.openxmlformats.org/officeDocument/2006/relationships/hyperlink" Target="https://www.assembla.com/code/plus/subversion/nodes/trunk/PlusLib/docs/fCAL/CoordinateSystem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1371600" y="4800600"/>
            <a:ext cx="64008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800" dirty="0" smtClean="0"/>
              <a:t>Source: doc\tutorials\PlusTutorialBuildingfCalPhantom.pptx </a:t>
            </a:r>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4830763"/>
          </a:xfrm>
        </p:spPr>
        <p:txBody>
          <a:bodyPr/>
          <a:lstStyle/>
          <a:p>
            <a:r>
              <a:rPr lang="en-CA" dirty="0" smtClean="0"/>
              <a:t>Download the phantom model from the </a:t>
            </a:r>
            <a:r>
              <a:rPr lang="en-CA" dirty="0" smtClean="0"/>
              <a:t>repository:</a:t>
            </a:r>
          </a:p>
          <a:p>
            <a:pPr lvl="1"/>
            <a:r>
              <a:rPr lang="en-CA" dirty="0" smtClean="0"/>
              <a:t>Editable CAD files: </a:t>
            </a:r>
            <a:r>
              <a:rPr lang="en-CA" dirty="0" smtClean="0">
                <a:hlinkClick r:id="rId2"/>
              </a:rPr>
              <a:t>https</a:t>
            </a:r>
            <a:r>
              <a:rPr lang="en-CA" dirty="0" smtClean="0">
                <a:hlinkClick r:id="rId2"/>
              </a:rPr>
              <a:t>://</a:t>
            </a:r>
            <a:r>
              <a:rPr lang="en-CA" dirty="0" smtClean="0">
                <a:hlinkClick r:id="rId2"/>
              </a:rPr>
              <a:t>www.assembla.com/code/plus/subversion/nodes/trunk/doc/specifications/fCalPhantom</a:t>
            </a:r>
            <a:endParaRPr lang="en-CA" dirty="0"/>
          </a:p>
          <a:p>
            <a:pPr lvl="1"/>
            <a:r>
              <a:rPr lang="en-CA" dirty="0" smtClean="0"/>
              <a:t>Printable STL files: </a:t>
            </a:r>
            <a:r>
              <a:rPr lang="en-CA" dirty="0">
                <a:hlinkClick r:id="rId2"/>
              </a:rPr>
              <a:t>https://</a:t>
            </a:r>
            <a:r>
              <a:rPr lang="en-CA" dirty="0" smtClean="0">
                <a:hlinkClick r:id="rId2"/>
              </a:rPr>
              <a:t>www.assembla.com/code/plus/subversion/nodes/trunk/PlusLiv/data/CADModels/fCalPhantom</a:t>
            </a:r>
            <a:endParaRPr lang="en-CA" dirty="0" smtClean="0"/>
          </a:p>
          <a:p>
            <a:r>
              <a:rPr lang="en-CA" dirty="0" smtClean="0"/>
              <a:t>You can have a look at the model if you open it in </a:t>
            </a:r>
            <a:r>
              <a:rPr lang="en-CA" dirty="0" err="1" smtClean="0"/>
              <a:t>Paraview</a:t>
            </a:r>
            <a:r>
              <a:rPr lang="en-CA" dirty="0" smtClean="0"/>
              <a:t> or 3D Slicer</a:t>
            </a:r>
          </a:p>
          <a:p>
            <a:r>
              <a:rPr lang="en-CA" dirty="0" smtClean="0"/>
              <a:t>Print the STL file using </a:t>
            </a:r>
            <a:r>
              <a:rPr lang="en-CA" dirty="0" smtClean="0"/>
              <a:t>a</a:t>
            </a:r>
            <a:br>
              <a:rPr lang="en-CA" dirty="0" smtClean="0"/>
            </a:br>
            <a:r>
              <a:rPr lang="en-CA" dirty="0" smtClean="0"/>
              <a:t>regular </a:t>
            </a:r>
            <a:r>
              <a:rPr lang="en-CA" dirty="0" smtClean="0"/>
              <a:t>3D rapid </a:t>
            </a:r>
            <a:r>
              <a:rPr lang="en-CA" dirty="0" smtClean="0"/>
              <a:t/>
            </a:r>
            <a:br>
              <a:rPr lang="en-CA" dirty="0" smtClean="0"/>
            </a:br>
            <a:r>
              <a:rPr lang="en-CA" dirty="0" smtClean="0"/>
              <a:t>prototyping </a:t>
            </a:r>
            <a:r>
              <a:rPr lang="en-CA" dirty="0" smtClean="0"/>
              <a:t>printer</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032" b="5473"/>
          <a:stretch/>
        </p:blipFill>
        <p:spPr bwMode="auto">
          <a:xfrm>
            <a:off x="4114624" y="4191000"/>
            <a:ext cx="4724576" cy="198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or ice fishing line (ice fishing line has a visibility from a wider angle range)</a:t>
            </a:r>
          </a:p>
          <a:p>
            <a:r>
              <a:rPr lang="en-CA" sz="1400" dirty="0" smtClean="0"/>
              <a:t>The endpoints of the fiducial lines shall correspond to the description in the device set configuration XML file, such as:</a:t>
            </a:r>
            <a:br>
              <a:rPr lang="en-CA" sz="1400" dirty="0" smtClean="0"/>
            </a:br>
            <a:r>
              <a:rPr lang="en-CA" sz="1000" dirty="0" smtClean="0">
                <a:hlinkClick r:id="rId2"/>
              </a:rPr>
              <a:t>https://www.assembla.com/code/plus/subversion/nodes/trunk/PlusLib/data/ConfigFiles/PlusConfiguration_SonixTouch_Ascension3DG_L14_fCal1.xml</a:t>
            </a:r>
            <a:endParaRPr lang="en-CA" sz="1000" dirty="0" smtClean="0"/>
          </a:p>
          <a:p>
            <a:r>
              <a:rPr lang="en-CA" sz="1400" dirty="0" smtClean="0"/>
              <a:t>The automatic calibration method in </a:t>
            </a:r>
            <a:r>
              <a:rPr lang="en-CA" sz="1400" dirty="0" err="1" smtClean="0"/>
              <a:t>fCal</a:t>
            </a:r>
            <a:r>
              <a:rPr lang="en-CA" sz="1400" dirty="0" smtClean="0"/>
              <a:t> supports a fiducial line structure containing two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3" cstate="print"/>
          <a:srcRect l="16936" t="14976" r="33666" b="10146"/>
          <a:stretch>
            <a:fillRect/>
          </a:stretch>
        </p:blipFill>
        <p:spPr bwMode="auto">
          <a:xfrm>
            <a:off x="6248400" y="4038600"/>
            <a:ext cx="2590800" cy="2220686"/>
          </a:xfrm>
          <a:prstGeom prst="rect">
            <a:avLst/>
          </a:prstGeom>
          <a:noFill/>
          <a:ln w="9525">
            <a:noFill/>
            <a:miter lim="800000"/>
            <a:headEnd/>
            <a:tailEnd/>
          </a:ln>
        </p:spPr>
      </p:pic>
      <p:sp>
        <p:nvSpPr>
          <p:cNvPr id="10" name="Content Placeholder 2"/>
          <p:cNvSpPr txBox="1">
            <a:spLocks/>
          </p:cNvSpPr>
          <p:nvPr/>
        </p:nvSpPr>
        <p:spPr>
          <a:xfrm>
            <a:off x="8153400" y="54864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105400"/>
            <a:ext cx="5791200" cy="1219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Phantom coordinate system. The Phantom coordinate systems origin is the endpoint of the A4 hole inside the box. 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kumimoji="0" lang="en-US" sz="1000" b="0" i="0" u="none" strike="noStrike" kern="1200" cap="none" spc="0" normalizeH="0" baseline="0" noProof="0" dirty="0" smtClean="0">
                <a:ln>
                  <a:noFill/>
                </a:ln>
                <a:solidFill>
                  <a:schemeClr val="tx1"/>
                </a:solidFill>
                <a:effectLst/>
                <a:uLnTx/>
                <a:uFillTx/>
                <a:latin typeface="+mn-lt"/>
                <a:ea typeface="+mn-ea"/>
                <a:cs typeface="+mn-cs"/>
                <a:hlinkClick r:id="rId4"/>
              </a:rPr>
              <a:t>https://www.assembla.com/code/plus/subversion/nodes/trunk/PlusLib/docs/fCAL/CoordinateSystems</a:t>
            </a: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 y="28956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Phantom mode: fCal_1.0, Wiring: wiring_1.0:</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 N wire definitions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Id="1" Name="E3_e3"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Id="2" Name="F3_j3"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Id="3" Name="K3_k3"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Id="4" Name="E4_e4"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Id="5" Name="J4_f4"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Id="6" Name="K4_k4"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394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 fCal_1.0, Wiring: wiring_1.0</a:t>
            </a:r>
          </a:p>
          <a:p>
            <a:pPr>
              <a:buNone/>
            </a:pPr>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22394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only an issue for fCal_1 phantoms. Slanted holes in fCal_2 and later phantoms take care of line alignment within a hole.</a:t>
            </a:r>
            <a:endParaRPr lang="en-US" dirty="0"/>
          </a:p>
          <a:p>
            <a:r>
              <a:rPr lang="en-US" dirty="0" smtClean="0"/>
              <a:t>The </a:t>
            </a:r>
            <a:r>
              <a:rPr lang="en-US" dirty="0" smtClean="0"/>
              <a:t>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below</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535</Words>
  <Application>Microsoft Office PowerPoint</Application>
  <PresentationFormat>On-screen Show (4:3)</PresentationFormat>
  <Paragraphs>67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PLUS Tutorial:  How to build an fCal calibration phantom</vt:lpstr>
      <vt:lpstr>Print the phantom</vt:lpstr>
      <vt:lpstr>Insert fiducial lines into the phantom</vt:lpstr>
      <vt:lpstr>Example</vt:lpstr>
      <vt:lpstr>Line alignment</vt:lpstr>
      <vt:lpstr>Line stretching</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42</cp:revision>
  <dcterms:created xsi:type="dcterms:W3CDTF">2011-07-31T02:56:19Z</dcterms:created>
  <dcterms:modified xsi:type="dcterms:W3CDTF">2012-11-03T16:23:30Z</dcterms:modified>
</cp:coreProperties>
</file>