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9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5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3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DFB1-9B69-4ACB-8126-D99AF530B0F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60A2-DE3F-4DDB-AF51-94984406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0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1260000">
            <a:off x="5876051" y="800736"/>
            <a:ext cx="169449" cy="2042386"/>
          </a:xfrm>
          <a:custGeom>
            <a:avLst/>
            <a:gdLst>
              <a:gd name="connsiteX0" fmla="*/ 0 w 914400"/>
              <a:gd name="connsiteY0" fmla="*/ 0 h 5291092"/>
              <a:gd name="connsiteX1" fmla="*/ 0 w 914400"/>
              <a:gd name="connsiteY1" fmla="*/ 914400 h 5291092"/>
              <a:gd name="connsiteX2" fmla="*/ 257452 w 914400"/>
              <a:gd name="connsiteY2" fmla="*/ 914400 h 5291092"/>
              <a:gd name="connsiteX3" fmla="*/ 257452 w 914400"/>
              <a:gd name="connsiteY3" fmla="*/ 5078027 h 5291092"/>
              <a:gd name="connsiteX4" fmla="*/ 470517 w 914400"/>
              <a:gd name="connsiteY4" fmla="*/ 5291092 h 5291092"/>
              <a:gd name="connsiteX5" fmla="*/ 683582 w 914400"/>
              <a:gd name="connsiteY5" fmla="*/ 5078027 h 5291092"/>
              <a:gd name="connsiteX6" fmla="*/ 683582 w 914400"/>
              <a:gd name="connsiteY6" fmla="*/ 905522 h 5291092"/>
              <a:gd name="connsiteX7" fmla="*/ 914400 w 914400"/>
              <a:gd name="connsiteY7" fmla="*/ 905522 h 5291092"/>
              <a:gd name="connsiteX8" fmla="*/ 914400 w 914400"/>
              <a:gd name="connsiteY8" fmla="*/ 8878 h 5291092"/>
              <a:gd name="connsiteX9" fmla="*/ 0 w 914400"/>
              <a:gd name="connsiteY9" fmla="*/ 0 h 529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" h="5291092">
                <a:moveTo>
                  <a:pt x="0" y="0"/>
                </a:moveTo>
                <a:lnTo>
                  <a:pt x="0" y="914400"/>
                </a:lnTo>
                <a:lnTo>
                  <a:pt x="257452" y="914400"/>
                </a:lnTo>
                <a:lnTo>
                  <a:pt x="257452" y="5078027"/>
                </a:lnTo>
                <a:lnTo>
                  <a:pt x="470517" y="5291092"/>
                </a:lnTo>
                <a:lnTo>
                  <a:pt x="683582" y="5078027"/>
                </a:lnTo>
                <a:lnTo>
                  <a:pt x="683582" y="905522"/>
                </a:lnTo>
                <a:lnTo>
                  <a:pt x="914400" y="905522"/>
                </a:lnTo>
                <a:lnTo>
                  <a:pt x="914400" y="887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3608" y="3131690"/>
            <a:ext cx="60960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66408" y="4350890"/>
            <a:ext cx="15240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12605241" flipH="1">
            <a:off x="5317876" y="2150718"/>
            <a:ext cx="660110" cy="563699"/>
          </a:xfrm>
          <a:prstGeom prst="arc">
            <a:avLst>
              <a:gd name="adj1" fmla="val 18352406"/>
              <a:gd name="adj2" fmla="val 4269315"/>
            </a:avLst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95746" y="2358278"/>
            <a:ext cx="19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StylusTip</a:t>
            </a:r>
            <a:r>
              <a:rPr lang="en-US" dirty="0" smtClean="0">
                <a:solidFill>
                  <a:srgbClr val="00B050"/>
                </a:solidFill>
              </a:rPr>
              <a:t>-To-Stylus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59109" y="2314344"/>
            <a:ext cx="504178" cy="676922"/>
            <a:chOff x="2543822" y="1923124"/>
            <a:chExt cx="504178" cy="67692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667000" y="1923124"/>
              <a:ext cx="0" cy="45720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667000" y="2380324"/>
              <a:ext cx="381000" cy="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543822" y="2371446"/>
              <a:ext cx="114300" cy="22860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0430" y="2667000"/>
            <a:ext cx="504178" cy="676922"/>
            <a:chOff x="2543822" y="1923124"/>
            <a:chExt cx="504178" cy="676922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2667000" y="1923124"/>
              <a:ext cx="0" cy="45720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667000" y="2380324"/>
              <a:ext cx="381000" cy="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2543822" y="2371446"/>
              <a:ext cx="114300" cy="22860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Arc 44"/>
          <p:cNvSpPr/>
          <p:nvPr/>
        </p:nvSpPr>
        <p:spPr>
          <a:xfrm rot="12752027" flipV="1">
            <a:off x="4000576" y="1968171"/>
            <a:ext cx="1499725" cy="3924830"/>
          </a:xfrm>
          <a:prstGeom prst="arc">
            <a:avLst>
              <a:gd name="adj1" fmla="val 16437379"/>
              <a:gd name="adj2" fmla="val 2434789"/>
            </a:avLst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657600" y="2069068"/>
            <a:ext cx="164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Stylus-To-Probe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Arc 46"/>
          <p:cNvSpPr/>
          <p:nvPr/>
        </p:nvSpPr>
        <p:spPr>
          <a:xfrm rot="9826996" flipV="1">
            <a:off x="3266514" y="2771939"/>
            <a:ext cx="788821" cy="1301801"/>
          </a:xfrm>
          <a:prstGeom prst="arc">
            <a:avLst>
              <a:gd name="adj1" fmla="val 19178389"/>
              <a:gd name="adj2" fmla="val 4133858"/>
            </a:avLst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77306" y="3406698"/>
            <a:ext cx="170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Model-To-Probe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8966" y="28066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66FF"/>
                </a:solidFill>
              </a:rPr>
              <a:t>StylusTip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72436" y="1840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Stylus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09408" y="3860090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Probe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2759" y="287521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Model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53" name="Arc 52"/>
          <p:cNvSpPr/>
          <p:nvPr/>
        </p:nvSpPr>
        <p:spPr>
          <a:xfrm rot="13598935" flipH="1" flipV="1">
            <a:off x="4127986" y="2308619"/>
            <a:ext cx="1094653" cy="2394491"/>
          </a:xfrm>
          <a:prstGeom prst="arc">
            <a:avLst>
              <a:gd name="adj1" fmla="val 16735550"/>
              <a:gd name="adj2" fmla="val 5765660"/>
            </a:avLst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029200" y="3770970"/>
            <a:ext cx="193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StylusTip</a:t>
            </a:r>
            <a:r>
              <a:rPr lang="en-US" dirty="0" smtClean="0">
                <a:solidFill>
                  <a:srgbClr val="00B050"/>
                </a:solidFill>
              </a:rPr>
              <a:t>-To-Probe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5397" y="1117497"/>
            <a:ext cx="289004" cy="152401"/>
            <a:chOff x="4191001" y="1371598"/>
            <a:chExt cx="289004" cy="152401"/>
          </a:xfrm>
        </p:grpSpPr>
        <p:sp>
          <p:nvSpPr>
            <p:cNvPr id="2" name="Rectangle 1"/>
            <p:cNvSpPr/>
            <p:nvPr/>
          </p:nvSpPr>
          <p:spPr>
            <a:xfrm>
              <a:off x="4191001" y="1371598"/>
              <a:ext cx="289004" cy="1524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4230031" y="1393901"/>
              <a:ext cx="227672" cy="107795"/>
            </a:xfrm>
            <a:custGeom>
              <a:avLst/>
              <a:gdLst>
                <a:gd name="connsiteX0" fmla="*/ 0 w 973873"/>
                <a:gd name="connsiteY0" fmla="*/ 9943 h 389084"/>
                <a:gd name="connsiteX1" fmla="*/ 7434 w 973873"/>
                <a:gd name="connsiteY1" fmla="*/ 210665 h 389084"/>
                <a:gd name="connsiteX2" fmla="*/ 29736 w 973873"/>
                <a:gd name="connsiteY2" fmla="*/ 322177 h 389084"/>
                <a:gd name="connsiteX3" fmla="*/ 52039 w 973873"/>
                <a:gd name="connsiteY3" fmla="*/ 359348 h 389084"/>
                <a:gd name="connsiteX4" fmla="*/ 74341 w 973873"/>
                <a:gd name="connsiteY4" fmla="*/ 366782 h 389084"/>
                <a:gd name="connsiteX5" fmla="*/ 111512 w 973873"/>
                <a:gd name="connsiteY5" fmla="*/ 359348 h 389084"/>
                <a:gd name="connsiteX6" fmla="*/ 141248 w 973873"/>
                <a:gd name="connsiteY6" fmla="*/ 322177 h 389084"/>
                <a:gd name="connsiteX7" fmla="*/ 156117 w 973873"/>
                <a:gd name="connsiteY7" fmla="*/ 307309 h 389084"/>
                <a:gd name="connsiteX8" fmla="*/ 170985 w 973873"/>
                <a:gd name="connsiteY8" fmla="*/ 255269 h 389084"/>
                <a:gd name="connsiteX9" fmla="*/ 185853 w 973873"/>
                <a:gd name="connsiteY9" fmla="*/ 210665 h 389084"/>
                <a:gd name="connsiteX10" fmla="*/ 193288 w 973873"/>
                <a:gd name="connsiteY10" fmla="*/ 188362 h 389084"/>
                <a:gd name="connsiteX11" fmla="*/ 185853 w 973873"/>
                <a:gd name="connsiteY11" fmla="*/ 39679 h 389084"/>
                <a:gd name="connsiteX12" fmla="*/ 178419 w 973873"/>
                <a:gd name="connsiteY12" fmla="*/ 2509 h 389084"/>
                <a:gd name="connsiteX13" fmla="*/ 126380 w 973873"/>
                <a:gd name="connsiteY13" fmla="*/ 9943 h 389084"/>
                <a:gd name="connsiteX14" fmla="*/ 126380 w 973873"/>
                <a:gd name="connsiteY14" fmla="*/ 255269 h 389084"/>
                <a:gd name="connsiteX15" fmla="*/ 141248 w 973873"/>
                <a:gd name="connsiteY15" fmla="*/ 277572 h 389084"/>
                <a:gd name="connsiteX16" fmla="*/ 193288 w 973873"/>
                <a:gd name="connsiteY16" fmla="*/ 322177 h 389084"/>
                <a:gd name="connsiteX17" fmla="*/ 223024 w 973873"/>
                <a:gd name="connsiteY17" fmla="*/ 344479 h 389084"/>
                <a:gd name="connsiteX18" fmla="*/ 267629 w 973873"/>
                <a:gd name="connsiteY18" fmla="*/ 359348 h 389084"/>
                <a:gd name="connsiteX19" fmla="*/ 319668 w 973873"/>
                <a:gd name="connsiteY19" fmla="*/ 351913 h 389084"/>
                <a:gd name="connsiteX20" fmla="*/ 341970 w 973873"/>
                <a:gd name="connsiteY20" fmla="*/ 292440 h 389084"/>
                <a:gd name="connsiteX21" fmla="*/ 356839 w 973873"/>
                <a:gd name="connsiteY21" fmla="*/ 247835 h 389084"/>
                <a:gd name="connsiteX22" fmla="*/ 364273 w 973873"/>
                <a:gd name="connsiteY22" fmla="*/ 225533 h 389084"/>
                <a:gd name="connsiteX23" fmla="*/ 371707 w 973873"/>
                <a:gd name="connsiteY23" fmla="*/ 203230 h 389084"/>
                <a:gd name="connsiteX24" fmla="*/ 379141 w 973873"/>
                <a:gd name="connsiteY24" fmla="*/ 173494 h 389084"/>
                <a:gd name="connsiteX25" fmla="*/ 356839 w 973873"/>
                <a:gd name="connsiteY25" fmla="*/ 39679 h 389084"/>
                <a:gd name="connsiteX26" fmla="*/ 327102 w 973873"/>
                <a:gd name="connsiteY26" fmla="*/ 2509 h 389084"/>
                <a:gd name="connsiteX27" fmla="*/ 297366 w 973873"/>
                <a:gd name="connsiteY27" fmla="*/ 9943 h 389084"/>
                <a:gd name="connsiteX28" fmla="*/ 289931 w 973873"/>
                <a:gd name="connsiteY28" fmla="*/ 47113 h 389084"/>
                <a:gd name="connsiteX29" fmla="*/ 297366 w 973873"/>
                <a:gd name="connsiteY29" fmla="*/ 225533 h 389084"/>
                <a:gd name="connsiteX30" fmla="*/ 304800 w 973873"/>
                <a:gd name="connsiteY30" fmla="*/ 262704 h 389084"/>
                <a:gd name="connsiteX31" fmla="*/ 349405 w 973873"/>
                <a:gd name="connsiteY31" fmla="*/ 322177 h 389084"/>
                <a:gd name="connsiteX32" fmla="*/ 401444 w 973873"/>
                <a:gd name="connsiteY32" fmla="*/ 381650 h 389084"/>
                <a:gd name="connsiteX33" fmla="*/ 423746 w 973873"/>
                <a:gd name="connsiteY33" fmla="*/ 389084 h 389084"/>
                <a:gd name="connsiteX34" fmla="*/ 498088 w 973873"/>
                <a:gd name="connsiteY34" fmla="*/ 381650 h 389084"/>
                <a:gd name="connsiteX35" fmla="*/ 527824 w 973873"/>
                <a:gd name="connsiteY35" fmla="*/ 337045 h 389084"/>
                <a:gd name="connsiteX36" fmla="*/ 542692 w 973873"/>
                <a:gd name="connsiteY36" fmla="*/ 314743 h 389084"/>
                <a:gd name="connsiteX37" fmla="*/ 564995 w 973873"/>
                <a:gd name="connsiteY37" fmla="*/ 247835 h 389084"/>
                <a:gd name="connsiteX38" fmla="*/ 572429 w 973873"/>
                <a:gd name="connsiteY38" fmla="*/ 225533 h 389084"/>
                <a:gd name="connsiteX39" fmla="*/ 587297 w 973873"/>
                <a:gd name="connsiteY39" fmla="*/ 195796 h 389084"/>
                <a:gd name="connsiteX40" fmla="*/ 564995 w 973873"/>
                <a:gd name="connsiteY40" fmla="*/ 91718 h 389084"/>
                <a:gd name="connsiteX41" fmla="*/ 542692 w 973873"/>
                <a:gd name="connsiteY41" fmla="*/ 47113 h 389084"/>
                <a:gd name="connsiteX42" fmla="*/ 520390 w 973873"/>
                <a:gd name="connsiteY42" fmla="*/ 32245 h 389084"/>
                <a:gd name="connsiteX43" fmla="*/ 498088 w 973873"/>
                <a:gd name="connsiteY43" fmla="*/ 47113 h 389084"/>
                <a:gd name="connsiteX44" fmla="*/ 520390 w 973873"/>
                <a:gd name="connsiteY44" fmla="*/ 247835 h 389084"/>
                <a:gd name="connsiteX45" fmla="*/ 535258 w 973873"/>
                <a:gd name="connsiteY45" fmla="*/ 299874 h 389084"/>
                <a:gd name="connsiteX46" fmla="*/ 550127 w 973873"/>
                <a:gd name="connsiteY46" fmla="*/ 322177 h 389084"/>
                <a:gd name="connsiteX47" fmla="*/ 572429 w 973873"/>
                <a:gd name="connsiteY47" fmla="*/ 329611 h 389084"/>
                <a:gd name="connsiteX48" fmla="*/ 594731 w 973873"/>
                <a:gd name="connsiteY48" fmla="*/ 344479 h 389084"/>
                <a:gd name="connsiteX49" fmla="*/ 609600 w 973873"/>
                <a:gd name="connsiteY49" fmla="*/ 359348 h 389084"/>
                <a:gd name="connsiteX50" fmla="*/ 646770 w 973873"/>
                <a:gd name="connsiteY50" fmla="*/ 366782 h 389084"/>
                <a:gd name="connsiteX51" fmla="*/ 669073 w 973873"/>
                <a:gd name="connsiteY51" fmla="*/ 374216 h 389084"/>
                <a:gd name="connsiteX52" fmla="*/ 713678 w 973873"/>
                <a:gd name="connsiteY52" fmla="*/ 337045 h 389084"/>
                <a:gd name="connsiteX53" fmla="*/ 728546 w 973873"/>
                <a:gd name="connsiteY53" fmla="*/ 292440 h 389084"/>
                <a:gd name="connsiteX54" fmla="*/ 735980 w 973873"/>
                <a:gd name="connsiteY54" fmla="*/ 240401 h 389084"/>
                <a:gd name="connsiteX55" fmla="*/ 743414 w 973873"/>
                <a:gd name="connsiteY55" fmla="*/ 218099 h 389084"/>
                <a:gd name="connsiteX56" fmla="*/ 750848 w 973873"/>
                <a:gd name="connsiteY56" fmla="*/ 188362 h 389084"/>
                <a:gd name="connsiteX57" fmla="*/ 743414 w 973873"/>
                <a:gd name="connsiteY57" fmla="*/ 69416 h 389084"/>
                <a:gd name="connsiteX58" fmla="*/ 721112 w 973873"/>
                <a:gd name="connsiteY58" fmla="*/ 61982 h 389084"/>
                <a:gd name="connsiteX59" fmla="*/ 706244 w 973873"/>
                <a:gd name="connsiteY59" fmla="*/ 47113 h 389084"/>
                <a:gd name="connsiteX60" fmla="*/ 654205 w 973873"/>
                <a:gd name="connsiteY60" fmla="*/ 32245 h 389084"/>
                <a:gd name="connsiteX61" fmla="*/ 661639 w 973873"/>
                <a:gd name="connsiteY61" fmla="*/ 106587 h 389084"/>
                <a:gd name="connsiteX62" fmla="*/ 676507 w 973873"/>
                <a:gd name="connsiteY62" fmla="*/ 128889 h 389084"/>
                <a:gd name="connsiteX63" fmla="*/ 698809 w 973873"/>
                <a:gd name="connsiteY63" fmla="*/ 195796 h 389084"/>
                <a:gd name="connsiteX64" fmla="*/ 713678 w 973873"/>
                <a:gd name="connsiteY64" fmla="*/ 247835 h 389084"/>
                <a:gd name="connsiteX65" fmla="*/ 721112 w 973873"/>
                <a:gd name="connsiteY65" fmla="*/ 277572 h 389084"/>
                <a:gd name="connsiteX66" fmla="*/ 735980 w 973873"/>
                <a:gd name="connsiteY66" fmla="*/ 322177 h 389084"/>
                <a:gd name="connsiteX67" fmla="*/ 758283 w 973873"/>
                <a:gd name="connsiteY67" fmla="*/ 337045 h 389084"/>
                <a:gd name="connsiteX68" fmla="*/ 832624 w 973873"/>
                <a:gd name="connsiteY68" fmla="*/ 351913 h 389084"/>
                <a:gd name="connsiteX69" fmla="*/ 847492 w 973873"/>
                <a:gd name="connsiteY69" fmla="*/ 307309 h 389084"/>
                <a:gd name="connsiteX70" fmla="*/ 854927 w 973873"/>
                <a:gd name="connsiteY70" fmla="*/ 285006 h 389084"/>
                <a:gd name="connsiteX71" fmla="*/ 862361 w 973873"/>
                <a:gd name="connsiteY71" fmla="*/ 262704 h 389084"/>
                <a:gd name="connsiteX72" fmla="*/ 877229 w 973873"/>
                <a:gd name="connsiteY72" fmla="*/ 240401 h 389084"/>
                <a:gd name="connsiteX73" fmla="*/ 892097 w 973873"/>
                <a:gd name="connsiteY73" fmla="*/ 173494 h 389084"/>
                <a:gd name="connsiteX74" fmla="*/ 899531 w 973873"/>
                <a:gd name="connsiteY74" fmla="*/ 151191 h 389084"/>
                <a:gd name="connsiteX75" fmla="*/ 914400 w 973873"/>
                <a:gd name="connsiteY75" fmla="*/ 128889 h 389084"/>
                <a:gd name="connsiteX76" fmla="*/ 914400 w 973873"/>
                <a:gd name="connsiteY76" fmla="*/ 39679 h 389084"/>
                <a:gd name="connsiteX77" fmla="*/ 840058 w 973873"/>
                <a:gd name="connsiteY77" fmla="*/ 47113 h 389084"/>
                <a:gd name="connsiteX78" fmla="*/ 840058 w 973873"/>
                <a:gd name="connsiteY78" fmla="*/ 158626 h 389084"/>
                <a:gd name="connsiteX79" fmla="*/ 854927 w 973873"/>
                <a:gd name="connsiteY79" fmla="*/ 203230 h 389084"/>
                <a:gd name="connsiteX80" fmla="*/ 862361 w 973873"/>
                <a:gd name="connsiteY80" fmla="*/ 225533 h 389084"/>
                <a:gd name="connsiteX81" fmla="*/ 869795 w 973873"/>
                <a:gd name="connsiteY81" fmla="*/ 247835 h 389084"/>
                <a:gd name="connsiteX82" fmla="*/ 884663 w 973873"/>
                <a:gd name="connsiteY82" fmla="*/ 270138 h 389084"/>
                <a:gd name="connsiteX83" fmla="*/ 899531 w 973873"/>
                <a:gd name="connsiteY83" fmla="*/ 314743 h 389084"/>
                <a:gd name="connsiteX84" fmla="*/ 914400 w 973873"/>
                <a:gd name="connsiteY84" fmla="*/ 329611 h 389084"/>
                <a:gd name="connsiteX85" fmla="*/ 959005 w 973873"/>
                <a:gd name="connsiteY85" fmla="*/ 381650 h 389084"/>
                <a:gd name="connsiteX86" fmla="*/ 973873 w 973873"/>
                <a:gd name="connsiteY86" fmla="*/ 389084 h 38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73873" h="389084">
                  <a:moveTo>
                    <a:pt x="0" y="9943"/>
                  </a:moveTo>
                  <a:cubicBezTo>
                    <a:pt x="2478" y="76850"/>
                    <a:pt x="3502" y="143827"/>
                    <a:pt x="7434" y="210665"/>
                  </a:cubicBezTo>
                  <a:cubicBezTo>
                    <a:pt x="9213" y="240903"/>
                    <a:pt x="20583" y="294719"/>
                    <a:pt x="29736" y="322177"/>
                  </a:cubicBezTo>
                  <a:cubicBezTo>
                    <a:pt x="35584" y="339720"/>
                    <a:pt x="35031" y="349143"/>
                    <a:pt x="52039" y="359348"/>
                  </a:cubicBezTo>
                  <a:cubicBezTo>
                    <a:pt x="58758" y="363380"/>
                    <a:pt x="66907" y="364304"/>
                    <a:pt x="74341" y="366782"/>
                  </a:cubicBezTo>
                  <a:cubicBezTo>
                    <a:pt x="86731" y="364304"/>
                    <a:pt x="99898" y="364326"/>
                    <a:pt x="111512" y="359348"/>
                  </a:cubicBezTo>
                  <a:cubicBezTo>
                    <a:pt x="122437" y="354666"/>
                    <a:pt x="135572" y="329272"/>
                    <a:pt x="141248" y="322177"/>
                  </a:cubicBezTo>
                  <a:cubicBezTo>
                    <a:pt x="145627" y="316704"/>
                    <a:pt x="151161" y="312265"/>
                    <a:pt x="156117" y="307309"/>
                  </a:cubicBezTo>
                  <a:cubicBezTo>
                    <a:pt x="181106" y="232338"/>
                    <a:pt x="142974" y="348641"/>
                    <a:pt x="170985" y="255269"/>
                  </a:cubicBezTo>
                  <a:cubicBezTo>
                    <a:pt x="175488" y="240258"/>
                    <a:pt x="180897" y="225533"/>
                    <a:pt x="185853" y="210665"/>
                  </a:cubicBezTo>
                  <a:lnTo>
                    <a:pt x="193288" y="188362"/>
                  </a:lnTo>
                  <a:cubicBezTo>
                    <a:pt x="190810" y="138801"/>
                    <a:pt x="189810" y="89144"/>
                    <a:pt x="185853" y="39679"/>
                  </a:cubicBezTo>
                  <a:cubicBezTo>
                    <a:pt x="184845" y="27084"/>
                    <a:pt x="189720" y="8160"/>
                    <a:pt x="178419" y="2509"/>
                  </a:cubicBezTo>
                  <a:cubicBezTo>
                    <a:pt x="162746" y="-5327"/>
                    <a:pt x="143726" y="7465"/>
                    <a:pt x="126380" y="9943"/>
                  </a:cubicBezTo>
                  <a:cubicBezTo>
                    <a:pt x="102889" y="103907"/>
                    <a:pt x="108861" y="68399"/>
                    <a:pt x="126380" y="255269"/>
                  </a:cubicBezTo>
                  <a:cubicBezTo>
                    <a:pt x="127214" y="264165"/>
                    <a:pt x="135433" y="270788"/>
                    <a:pt x="141248" y="277572"/>
                  </a:cubicBezTo>
                  <a:cubicBezTo>
                    <a:pt x="169630" y="310685"/>
                    <a:pt x="164211" y="301408"/>
                    <a:pt x="193288" y="322177"/>
                  </a:cubicBezTo>
                  <a:cubicBezTo>
                    <a:pt x="203370" y="329378"/>
                    <a:pt x="211942" y="338938"/>
                    <a:pt x="223024" y="344479"/>
                  </a:cubicBezTo>
                  <a:cubicBezTo>
                    <a:pt x="237042" y="351488"/>
                    <a:pt x="267629" y="359348"/>
                    <a:pt x="267629" y="359348"/>
                  </a:cubicBezTo>
                  <a:cubicBezTo>
                    <a:pt x="284975" y="356870"/>
                    <a:pt x="303656" y="359030"/>
                    <a:pt x="319668" y="351913"/>
                  </a:cubicBezTo>
                  <a:cubicBezTo>
                    <a:pt x="337067" y="344180"/>
                    <a:pt x="339118" y="302899"/>
                    <a:pt x="341970" y="292440"/>
                  </a:cubicBezTo>
                  <a:cubicBezTo>
                    <a:pt x="346094" y="277320"/>
                    <a:pt x="351883" y="262703"/>
                    <a:pt x="356839" y="247835"/>
                  </a:cubicBezTo>
                  <a:lnTo>
                    <a:pt x="364273" y="225533"/>
                  </a:lnTo>
                  <a:cubicBezTo>
                    <a:pt x="366751" y="218099"/>
                    <a:pt x="369806" y="210832"/>
                    <a:pt x="371707" y="203230"/>
                  </a:cubicBezTo>
                  <a:lnTo>
                    <a:pt x="379141" y="173494"/>
                  </a:lnTo>
                  <a:cubicBezTo>
                    <a:pt x="378819" y="169632"/>
                    <a:pt x="376724" y="59563"/>
                    <a:pt x="356839" y="39679"/>
                  </a:cubicBezTo>
                  <a:cubicBezTo>
                    <a:pt x="335652" y="18494"/>
                    <a:pt x="345858" y="30643"/>
                    <a:pt x="327102" y="2509"/>
                  </a:cubicBezTo>
                  <a:cubicBezTo>
                    <a:pt x="317190" y="4987"/>
                    <a:pt x="303907" y="2094"/>
                    <a:pt x="297366" y="9943"/>
                  </a:cubicBezTo>
                  <a:cubicBezTo>
                    <a:pt x="289277" y="19650"/>
                    <a:pt x="289931" y="34478"/>
                    <a:pt x="289931" y="47113"/>
                  </a:cubicBezTo>
                  <a:cubicBezTo>
                    <a:pt x="289931" y="106638"/>
                    <a:pt x="293270" y="166149"/>
                    <a:pt x="297366" y="225533"/>
                  </a:cubicBezTo>
                  <a:cubicBezTo>
                    <a:pt x="298235" y="238139"/>
                    <a:pt x="299571" y="251201"/>
                    <a:pt x="304800" y="262704"/>
                  </a:cubicBezTo>
                  <a:cubicBezTo>
                    <a:pt x="328914" y="315757"/>
                    <a:pt x="325630" y="293648"/>
                    <a:pt x="349405" y="322177"/>
                  </a:cubicBezTo>
                  <a:cubicBezTo>
                    <a:pt x="358669" y="333293"/>
                    <a:pt x="387213" y="376906"/>
                    <a:pt x="401444" y="381650"/>
                  </a:cubicBezTo>
                  <a:lnTo>
                    <a:pt x="423746" y="389084"/>
                  </a:lnTo>
                  <a:cubicBezTo>
                    <a:pt x="448527" y="386606"/>
                    <a:pt x="474285" y="388974"/>
                    <a:pt x="498088" y="381650"/>
                  </a:cubicBezTo>
                  <a:cubicBezTo>
                    <a:pt x="523070" y="373963"/>
                    <a:pt x="519198" y="354297"/>
                    <a:pt x="527824" y="337045"/>
                  </a:cubicBezTo>
                  <a:cubicBezTo>
                    <a:pt x="531820" y="329054"/>
                    <a:pt x="539063" y="322907"/>
                    <a:pt x="542692" y="314743"/>
                  </a:cubicBezTo>
                  <a:cubicBezTo>
                    <a:pt x="542699" y="314728"/>
                    <a:pt x="561275" y="258994"/>
                    <a:pt x="564995" y="247835"/>
                  </a:cubicBezTo>
                  <a:cubicBezTo>
                    <a:pt x="567473" y="240401"/>
                    <a:pt x="568925" y="232542"/>
                    <a:pt x="572429" y="225533"/>
                  </a:cubicBezTo>
                  <a:lnTo>
                    <a:pt x="587297" y="195796"/>
                  </a:lnTo>
                  <a:cubicBezTo>
                    <a:pt x="577919" y="120772"/>
                    <a:pt x="586181" y="155276"/>
                    <a:pt x="564995" y="91718"/>
                  </a:cubicBezTo>
                  <a:cubicBezTo>
                    <a:pt x="558948" y="73578"/>
                    <a:pt x="557104" y="61525"/>
                    <a:pt x="542692" y="47113"/>
                  </a:cubicBezTo>
                  <a:cubicBezTo>
                    <a:pt x="536374" y="40795"/>
                    <a:pt x="527824" y="37201"/>
                    <a:pt x="520390" y="32245"/>
                  </a:cubicBezTo>
                  <a:cubicBezTo>
                    <a:pt x="512956" y="37201"/>
                    <a:pt x="498800" y="38207"/>
                    <a:pt x="498088" y="47113"/>
                  </a:cubicBezTo>
                  <a:cubicBezTo>
                    <a:pt x="486624" y="190412"/>
                    <a:pt x="483773" y="174602"/>
                    <a:pt x="520390" y="247835"/>
                  </a:cubicBezTo>
                  <a:cubicBezTo>
                    <a:pt x="522772" y="257363"/>
                    <a:pt x="529925" y="289209"/>
                    <a:pt x="535258" y="299874"/>
                  </a:cubicBezTo>
                  <a:cubicBezTo>
                    <a:pt x="539254" y="307866"/>
                    <a:pt x="543150" y="316595"/>
                    <a:pt x="550127" y="322177"/>
                  </a:cubicBezTo>
                  <a:cubicBezTo>
                    <a:pt x="556246" y="327072"/>
                    <a:pt x="565420" y="326107"/>
                    <a:pt x="572429" y="329611"/>
                  </a:cubicBezTo>
                  <a:cubicBezTo>
                    <a:pt x="580420" y="333607"/>
                    <a:pt x="587754" y="338898"/>
                    <a:pt x="594731" y="344479"/>
                  </a:cubicBezTo>
                  <a:cubicBezTo>
                    <a:pt x="600204" y="348858"/>
                    <a:pt x="603157" y="356587"/>
                    <a:pt x="609600" y="359348"/>
                  </a:cubicBezTo>
                  <a:cubicBezTo>
                    <a:pt x="621214" y="364325"/>
                    <a:pt x="634512" y="363718"/>
                    <a:pt x="646770" y="366782"/>
                  </a:cubicBezTo>
                  <a:cubicBezTo>
                    <a:pt x="654372" y="368683"/>
                    <a:pt x="661639" y="371738"/>
                    <a:pt x="669073" y="374216"/>
                  </a:cubicBezTo>
                  <a:cubicBezTo>
                    <a:pt x="695629" y="360938"/>
                    <a:pt x="701669" y="364065"/>
                    <a:pt x="713678" y="337045"/>
                  </a:cubicBezTo>
                  <a:cubicBezTo>
                    <a:pt x="720043" y="322723"/>
                    <a:pt x="728546" y="292440"/>
                    <a:pt x="728546" y="292440"/>
                  </a:cubicBezTo>
                  <a:cubicBezTo>
                    <a:pt x="731024" y="275094"/>
                    <a:pt x="732544" y="257583"/>
                    <a:pt x="735980" y="240401"/>
                  </a:cubicBezTo>
                  <a:cubicBezTo>
                    <a:pt x="737517" y="232717"/>
                    <a:pt x="741261" y="225634"/>
                    <a:pt x="743414" y="218099"/>
                  </a:cubicBezTo>
                  <a:cubicBezTo>
                    <a:pt x="746221" y="208275"/>
                    <a:pt x="748370" y="198274"/>
                    <a:pt x="750848" y="188362"/>
                  </a:cubicBezTo>
                  <a:cubicBezTo>
                    <a:pt x="748370" y="148713"/>
                    <a:pt x="752513" y="108086"/>
                    <a:pt x="743414" y="69416"/>
                  </a:cubicBezTo>
                  <a:cubicBezTo>
                    <a:pt x="741619" y="61788"/>
                    <a:pt x="727831" y="66014"/>
                    <a:pt x="721112" y="61982"/>
                  </a:cubicBezTo>
                  <a:cubicBezTo>
                    <a:pt x="715102" y="58376"/>
                    <a:pt x="712254" y="50719"/>
                    <a:pt x="706244" y="47113"/>
                  </a:cubicBezTo>
                  <a:cubicBezTo>
                    <a:pt x="698628" y="42543"/>
                    <a:pt x="659758" y="33633"/>
                    <a:pt x="654205" y="32245"/>
                  </a:cubicBezTo>
                  <a:cubicBezTo>
                    <a:pt x="656683" y="57026"/>
                    <a:pt x="656039" y="82320"/>
                    <a:pt x="661639" y="106587"/>
                  </a:cubicBezTo>
                  <a:cubicBezTo>
                    <a:pt x="663648" y="115293"/>
                    <a:pt x="673071" y="120642"/>
                    <a:pt x="676507" y="128889"/>
                  </a:cubicBezTo>
                  <a:cubicBezTo>
                    <a:pt x="685549" y="150589"/>
                    <a:pt x="693107" y="172989"/>
                    <a:pt x="698809" y="195796"/>
                  </a:cubicBezTo>
                  <a:cubicBezTo>
                    <a:pt x="722066" y="288814"/>
                    <a:pt x="692336" y="173138"/>
                    <a:pt x="713678" y="247835"/>
                  </a:cubicBezTo>
                  <a:cubicBezTo>
                    <a:pt x="716485" y="257659"/>
                    <a:pt x="718176" y="267786"/>
                    <a:pt x="721112" y="277572"/>
                  </a:cubicBezTo>
                  <a:cubicBezTo>
                    <a:pt x="725615" y="292584"/>
                    <a:pt x="722939" y="313484"/>
                    <a:pt x="735980" y="322177"/>
                  </a:cubicBezTo>
                  <a:lnTo>
                    <a:pt x="758283" y="337045"/>
                  </a:lnTo>
                  <a:cubicBezTo>
                    <a:pt x="776245" y="363990"/>
                    <a:pt x="782146" y="387248"/>
                    <a:pt x="832624" y="351913"/>
                  </a:cubicBezTo>
                  <a:cubicBezTo>
                    <a:pt x="845463" y="342926"/>
                    <a:pt x="842536" y="322177"/>
                    <a:pt x="847492" y="307309"/>
                  </a:cubicBezTo>
                  <a:lnTo>
                    <a:pt x="854927" y="285006"/>
                  </a:lnTo>
                  <a:cubicBezTo>
                    <a:pt x="857405" y="277572"/>
                    <a:pt x="858014" y="269224"/>
                    <a:pt x="862361" y="262704"/>
                  </a:cubicBezTo>
                  <a:lnTo>
                    <a:pt x="877229" y="240401"/>
                  </a:lnTo>
                  <a:cubicBezTo>
                    <a:pt x="882339" y="214848"/>
                    <a:pt x="885097" y="197993"/>
                    <a:pt x="892097" y="173494"/>
                  </a:cubicBezTo>
                  <a:cubicBezTo>
                    <a:pt x="894250" y="165959"/>
                    <a:pt x="896026" y="158200"/>
                    <a:pt x="899531" y="151191"/>
                  </a:cubicBezTo>
                  <a:cubicBezTo>
                    <a:pt x="903527" y="143200"/>
                    <a:pt x="909444" y="136323"/>
                    <a:pt x="914400" y="128889"/>
                  </a:cubicBezTo>
                  <a:cubicBezTo>
                    <a:pt x="917531" y="113234"/>
                    <a:pt x="934353" y="50563"/>
                    <a:pt x="914400" y="39679"/>
                  </a:cubicBezTo>
                  <a:cubicBezTo>
                    <a:pt x="892537" y="27754"/>
                    <a:pt x="864839" y="44635"/>
                    <a:pt x="840058" y="47113"/>
                  </a:cubicBezTo>
                  <a:cubicBezTo>
                    <a:pt x="824604" y="93478"/>
                    <a:pt x="826583" y="77778"/>
                    <a:pt x="840058" y="158626"/>
                  </a:cubicBezTo>
                  <a:cubicBezTo>
                    <a:pt x="842635" y="174085"/>
                    <a:pt x="849971" y="188362"/>
                    <a:pt x="854927" y="203230"/>
                  </a:cubicBezTo>
                  <a:lnTo>
                    <a:pt x="862361" y="225533"/>
                  </a:lnTo>
                  <a:cubicBezTo>
                    <a:pt x="864839" y="232967"/>
                    <a:pt x="865448" y="241315"/>
                    <a:pt x="869795" y="247835"/>
                  </a:cubicBezTo>
                  <a:cubicBezTo>
                    <a:pt x="874751" y="255269"/>
                    <a:pt x="881034" y="261973"/>
                    <a:pt x="884663" y="270138"/>
                  </a:cubicBezTo>
                  <a:cubicBezTo>
                    <a:pt x="891028" y="284460"/>
                    <a:pt x="888448" y="303661"/>
                    <a:pt x="899531" y="314743"/>
                  </a:cubicBezTo>
                  <a:cubicBezTo>
                    <a:pt x="904487" y="319699"/>
                    <a:pt x="910021" y="324138"/>
                    <a:pt x="914400" y="329611"/>
                  </a:cubicBezTo>
                  <a:cubicBezTo>
                    <a:pt x="929273" y="348201"/>
                    <a:pt x="935143" y="369719"/>
                    <a:pt x="959005" y="381650"/>
                  </a:cubicBezTo>
                  <a:lnTo>
                    <a:pt x="973873" y="38908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17400896">
            <a:off x="5705520" y="2073946"/>
            <a:ext cx="289004" cy="152401"/>
            <a:chOff x="4191001" y="1371598"/>
            <a:chExt cx="289004" cy="152401"/>
          </a:xfrm>
        </p:grpSpPr>
        <p:sp>
          <p:nvSpPr>
            <p:cNvPr id="56" name="Rectangle 55"/>
            <p:cNvSpPr/>
            <p:nvPr/>
          </p:nvSpPr>
          <p:spPr>
            <a:xfrm>
              <a:off x="4191001" y="1371598"/>
              <a:ext cx="289004" cy="1524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230031" y="1393901"/>
              <a:ext cx="227672" cy="107795"/>
            </a:xfrm>
            <a:custGeom>
              <a:avLst/>
              <a:gdLst>
                <a:gd name="connsiteX0" fmla="*/ 0 w 973873"/>
                <a:gd name="connsiteY0" fmla="*/ 9943 h 389084"/>
                <a:gd name="connsiteX1" fmla="*/ 7434 w 973873"/>
                <a:gd name="connsiteY1" fmla="*/ 210665 h 389084"/>
                <a:gd name="connsiteX2" fmla="*/ 29736 w 973873"/>
                <a:gd name="connsiteY2" fmla="*/ 322177 h 389084"/>
                <a:gd name="connsiteX3" fmla="*/ 52039 w 973873"/>
                <a:gd name="connsiteY3" fmla="*/ 359348 h 389084"/>
                <a:gd name="connsiteX4" fmla="*/ 74341 w 973873"/>
                <a:gd name="connsiteY4" fmla="*/ 366782 h 389084"/>
                <a:gd name="connsiteX5" fmla="*/ 111512 w 973873"/>
                <a:gd name="connsiteY5" fmla="*/ 359348 h 389084"/>
                <a:gd name="connsiteX6" fmla="*/ 141248 w 973873"/>
                <a:gd name="connsiteY6" fmla="*/ 322177 h 389084"/>
                <a:gd name="connsiteX7" fmla="*/ 156117 w 973873"/>
                <a:gd name="connsiteY7" fmla="*/ 307309 h 389084"/>
                <a:gd name="connsiteX8" fmla="*/ 170985 w 973873"/>
                <a:gd name="connsiteY8" fmla="*/ 255269 h 389084"/>
                <a:gd name="connsiteX9" fmla="*/ 185853 w 973873"/>
                <a:gd name="connsiteY9" fmla="*/ 210665 h 389084"/>
                <a:gd name="connsiteX10" fmla="*/ 193288 w 973873"/>
                <a:gd name="connsiteY10" fmla="*/ 188362 h 389084"/>
                <a:gd name="connsiteX11" fmla="*/ 185853 w 973873"/>
                <a:gd name="connsiteY11" fmla="*/ 39679 h 389084"/>
                <a:gd name="connsiteX12" fmla="*/ 178419 w 973873"/>
                <a:gd name="connsiteY12" fmla="*/ 2509 h 389084"/>
                <a:gd name="connsiteX13" fmla="*/ 126380 w 973873"/>
                <a:gd name="connsiteY13" fmla="*/ 9943 h 389084"/>
                <a:gd name="connsiteX14" fmla="*/ 126380 w 973873"/>
                <a:gd name="connsiteY14" fmla="*/ 255269 h 389084"/>
                <a:gd name="connsiteX15" fmla="*/ 141248 w 973873"/>
                <a:gd name="connsiteY15" fmla="*/ 277572 h 389084"/>
                <a:gd name="connsiteX16" fmla="*/ 193288 w 973873"/>
                <a:gd name="connsiteY16" fmla="*/ 322177 h 389084"/>
                <a:gd name="connsiteX17" fmla="*/ 223024 w 973873"/>
                <a:gd name="connsiteY17" fmla="*/ 344479 h 389084"/>
                <a:gd name="connsiteX18" fmla="*/ 267629 w 973873"/>
                <a:gd name="connsiteY18" fmla="*/ 359348 h 389084"/>
                <a:gd name="connsiteX19" fmla="*/ 319668 w 973873"/>
                <a:gd name="connsiteY19" fmla="*/ 351913 h 389084"/>
                <a:gd name="connsiteX20" fmla="*/ 341970 w 973873"/>
                <a:gd name="connsiteY20" fmla="*/ 292440 h 389084"/>
                <a:gd name="connsiteX21" fmla="*/ 356839 w 973873"/>
                <a:gd name="connsiteY21" fmla="*/ 247835 h 389084"/>
                <a:gd name="connsiteX22" fmla="*/ 364273 w 973873"/>
                <a:gd name="connsiteY22" fmla="*/ 225533 h 389084"/>
                <a:gd name="connsiteX23" fmla="*/ 371707 w 973873"/>
                <a:gd name="connsiteY23" fmla="*/ 203230 h 389084"/>
                <a:gd name="connsiteX24" fmla="*/ 379141 w 973873"/>
                <a:gd name="connsiteY24" fmla="*/ 173494 h 389084"/>
                <a:gd name="connsiteX25" fmla="*/ 356839 w 973873"/>
                <a:gd name="connsiteY25" fmla="*/ 39679 h 389084"/>
                <a:gd name="connsiteX26" fmla="*/ 327102 w 973873"/>
                <a:gd name="connsiteY26" fmla="*/ 2509 h 389084"/>
                <a:gd name="connsiteX27" fmla="*/ 297366 w 973873"/>
                <a:gd name="connsiteY27" fmla="*/ 9943 h 389084"/>
                <a:gd name="connsiteX28" fmla="*/ 289931 w 973873"/>
                <a:gd name="connsiteY28" fmla="*/ 47113 h 389084"/>
                <a:gd name="connsiteX29" fmla="*/ 297366 w 973873"/>
                <a:gd name="connsiteY29" fmla="*/ 225533 h 389084"/>
                <a:gd name="connsiteX30" fmla="*/ 304800 w 973873"/>
                <a:gd name="connsiteY30" fmla="*/ 262704 h 389084"/>
                <a:gd name="connsiteX31" fmla="*/ 349405 w 973873"/>
                <a:gd name="connsiteY31" fmla="*/ 322177 h 389084"/>
                <a:gd name="connsiteX32" fmla="*/ 401444 w 973873"/>
                <a:gd name="connsiteY32" fmla="*/ 381650 h 389084"/>
                <a:gd name="connsiteX33" fmla="*/ 423746 w 973873"/>
                <a:gd name="connsiteY33" fmla="*/ 389084 h 389084"/>
                <a:gd name="connsiteX34" fmla="*/ 498088 w 973873"/>
                <a:gd name="connsiteY34" fmla="*/ 381650 h 389084"/>
                <a:gd name="connsiteX35" fmla="*/ 527824 w 973873"/>
                <a:gd name="connsiteY35" fmla="*/ 337045 h 389084"/>
                <a:gd name="connsiteX36" fmla="*/ 542692 w 973873"/>
                <a:gd name="connsiteY36" fmla="*/ 314743 h 389084"/>
                <a:gd name="connsiteX37" fmla="*/ 564995 w 973873"/>
                <a:gd name="connsiteY37" fmla="*/ 247835 h 389084"/>
                <a:gd name="connsiteX38" fmla="*/ 572429 w 973873"/>
                <a:gd name="connsiteY38" fmla="*/ 225533 h 389084"/>
                <a:gd name="connsiteX39" fmla="*/ 587297 w 973873"/>
                <a:gd name="connsiteY39" fmla="*/ 195796 h 389084"/>
                <a:gd name="connsiteX40" fmla="*/ 564995 w 973873"/>
                <a:gd name="connsiteY40" fmla="*/ 91718 h 389084"/>
                <a:gd name="connsiteX41" fmla="*/ 542692 w 973873"/>
                <a:gd name="connsiteY41" fmla="*/ 47113 h 389084"/>
                <a:gd name="connsiteX42" fmla="*/ 520390 w 973873"/>
                <a:gd name="connsiteY42" fmla="*/ 32245 h 389084"/>
                <a:gd name="connsiteX43" fmla="*/ 498088 w 973873"/>
                <a:gd name="connsiteY43" fmla="*/ 47113 h 389084"/>
                <a:gd name="connsiteX44" fmla="*/ 520390 w 973873"/>
                <a:gd name="connsiteY44" fmla="*/ 247835 h 389084"/>
                <a:gd name="connsiteX45" fmla="*/ 535258 w 973873"/>
                <a:gd name="connsiteY45" fmla="*/ 299874 h 389084"/>
                <a:gd name="connsiteX46" fmla="*/ 550127 w 973873"/>
                <a:gd name="connsiteY46" fmla="*/ 322177 h 389084"/>
                <a:gd name="connsiteX47" fmla="*/ 572429 w 973873"/>
                <a:gd name="connsiteY47" fmla="*/ 329611 h 389084"/>
                <a:gd name="connsiteX48" fmla="*/ 594731 w 973873"/>
                <a:gd name="connsiteY48" fmla="*/ 344479 h 389084"/>
                <a:gd name="connsiteX49" fmla="*/ 609600 w 973873"/>
                <a:gd name="connsiteY49" fmla="*/ 359348 h 389084"/>
                <a:gd name="connsiteX50" fmla="*/ 646770 w 973873"/>
                <a:gd name="connsiteY50" fmla="*/ 366782 h 389084"/>
                <a:gd name="connsiteX51" fmla="*/ 669073 w 973873"/>
                <a:gd name="connsiteY51" fmla="*/ 374216 h 389084"/>
                <a:gd name="connsiteX52" fmla="*/ 713678 w 973873"/>
                <a:gd name="connsiteY52" fmla="*/ 337045 h 389084"/>
                <a:gd name="connsiteX53" fmla="*/ 728546 w 973873"/>
                <a:gd name="connsiteY53" fmla="*/ 292440 h 389084"/>
                <a:gd name="connsiteX54" fmla="*/ 735980 w 973873"/>
                <a:gd name="connsiteY54" fmla="*/ 240401 h 389084"/>
                <a:gd name="connsiteX55" fmla="*/ 743414 w 973873"/>
                <a:gd name="connsiteY55" fmla="*/ 218099 h 389084"/>
                <a:gd name="connsiteX56" fmla="*/ 750848 w 973873"/>
                <a:gd name="connsiteY56" fmla="*/ 188362 h 389084"/>
                <a:gd name="connsiteX57" fmla="*/ 743414 w 973873"/>
                <a:gd name="connsiteY57" fmla="*/ 69416 h 389084"/>
                <a:gd name="connsiteX58" fmla="*/ 721112 w 973873"/>
                <a:gd name="connsiteY58" fmla="*/ 61982 h 389084"/>
                <a:gd name="connsiteX59" fmla="*/ 706244 w 973873"/>
                <a:gd name="connsiteY59" fmla="*/ 47113 h 389084"/>
                <a:gd name="connsiteX60" fmla="*/ 654205 w 973873"/>
                <a:gd name="connsiteY60" fmla="*/ 32245 h 389084"/>
                <a:gd name="connsiteX61" fmla="*/ 661639 w 973873"/>
                <a:gd name="connsiteY61" fmla="*/ 106587 h 389084"/>
                <a:gd name="connsiteX62" fmla="*/ 676507 w 973873"/>
                <a:gd name="connsiteY62" fmla="*/ 128889 h 389084"/>
                <a:gd name="connsiteX63" fmla="*/ 698809 w 973873"/>
                <a:gd name="connsiteY63" fmla="*/ 195796 h 389084"/>
                <a:gd name="connsiteX64" fmla="*/ 713678 w 973873"/>
                <a:gd name="connsiteY64" fmla="*/ 247835 h 389084"/>
                <a:gd name="connsiteX65" fmla="*/ 721112 w 973873"/>
                <a:gd name="connsiteY65" fmla="*/ 277572 h 389084"/>
                <a:gd name="connsiteX66" fmla="*/ 735980 w 973873"/>
                <a:gd name="connsiteY66" fmla="*/ 322177 h 389084"/>
                <a:gd name="connsiteX67" fmla="*/ 758283 w 973873"/>
                <a:gd name="connsiteY67" fmla="*/ 337045 h 389084"/>
                <a:gd name="connsiteX68" fmla="*/ 832624 w 973873"/>
                <a:gd name="connsiteY68" fmla="*/ 351913 h 389084"/>
                <a:gd name="connsiteX69" fmla="*/ 847492 w 973873"/>
                <a:gd name="connsiteY69" fmla="*/ 307309 h 389084"/>
                <a:gd name="connsiteX70" fmla="*/ 854927 w 973873"/>
                <a:gd name="connsiteY70" fmla="*/ 285006 h 389084"/>
                <a:gd name="connsiteX71" fmla="*/ 862361 w 973873"/>
                <a:gd name="connsiteY71" fmla="*/ 262704 h 389084"/>
                <a:gd name="connsiteX72" fmla="*/ 877229 w 973873"/>
                <a:gd name="connsiteY72" fmla="*/ 240401 h 389084"/>
                <a:gd name="connsiteX73" fmla="*/ 892097 w 973873"/>
                <a:gd name="connsiteY73" fmla="*/ 173494 h 389084"/>
                <a:gd name="connsiteX74" fmla="*/ 899531 w 973873"/>
                <a:gd name="connsiteY74" fmla="*/ 151191 h 389084"/>
                <a:gd name="connsiteX75" fmla="*/ 914400 w 973873"/>
                <a:gd name="connsiteY75" fmla="*/ 128889 h 389084"/>
                <a:gd name="connsiteX76" fmla="*/ 914400 w 973873"/>
                <a:gd name="connsiteY76" fmla="*/ 39679 h 389084"/>
                <a:gd name="connsiteX77" fmla="*/ 840058 w 973873"/>
                <a:gd name="connsiteY77" fmla="*/ 47113 h 389084"/>
                <a:gd name="connsiteX78" fmla="*/ 840058 w 973873"/>
                <a:gd name="connsiteY78" fmla="*/ 158626 h 389084"/>
                <a:gd name="connsiteX79" fmla="*/ 854927 w 973873"/>
                <a:gd name="connsiteY79" fmla="*/ 203230 h 389084"/>
                <a:gd name="connsiteX80" fmla="*/ 862361 w 973873"/>
                <a:gd name="connsiteY80" fmla="*/ 225533 h 389084"/>
                <a:gd name="connsiteX81" fmla="*/ 869795 w 973873"/>
                <a:gd name="connsiteY81" fmla="*/ 247835 h 389084"/>
                <a:gd name="connsiteX82" fmla="*/ 884663 w 973873"/>
                <a:gd name="connsiteY82" fmla="*/ 270138 h 389084"/>
                <a:gd name="connsiteX83" fmla="*/ 899531 w 973873"/>
                <a:gd name="connsiteY83" fmla="*/ 314743 h 389084"/>
                <a:gd name="connsiteX84" fmla="*/ 914400 w 973873"/>
                <a:gd name="connsiteY84" fmla="*/ 329611 h 389084"/>
                <a:gd name="connsiteX85" fmla="*/ 959005 w 973873"/>
                <a:gd name="connsiteY85" fmla="*/ 381650 h 389084"/>
                <a:gd name="connsiteX86" fmla="*/ 973873 w 973873"/>
                <a:gd name="connsiteY86" fmla="*/ 389084 h 38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73873" h="389084">
                  <a:moveTo>
                    <a:pt x="0" y="9943"/>
                  </a:moveTo>
                  <a:cubicBezTo>
                    <a:pt x="2478" y="76850"/>
                    <a:pt x="3502" y="143827"/>
                    <a:pt x="7434" y="210665"/>
                  </a:cubicBezTo>
                  <a:cubicBezTo>
                    <a:pt x="9213" y="240903"/>
                    <a:pt x="20583" y="294719"/>
                    <a:pt x="29736" y="322177"/>
                  </a:cubicBezTo>
                  <a:cubicBezTo>
                    <a:pt x="35584" y="339720"/>
                    <a:pt x="35031" y="349143"/>
                    <a:pt x="52039" y="359348"/>
                  </a:cubicBezTo>
                  <a:cubicBezTo>
                    <a:pt x="58758" y="363380"/>
                    <a:pt x="66907" y="364304"/>
                    <a:pt x="74341" y="366782"/>
                  </a:cubicBezTo>
                  <a:cubicBezTo>
                    <a:pt x="86731" y="364304"/>
                    <a:pt x="99898" y="364326"/>
                    <a:pt x="111512" y="359348"/>
                  </a:cubicBezTo>
                  <a:cubicBezTo>
                    <a:pt x="122437" y="354666"/>
                    <a:pt x="135572" y="329272"/>
                    <a:pt x="141248" y="322177"/>
                  </a:cubicBezTo>
                  <a:cubicBezTo>
                    <a:pt x="145627" y="316704"/>
                    <a:pt x="151161" y="312265"/>
                    <a:pt x="156117" y="307309"/>
                  </a:cubicBezTo>
                  <a:cubicBezTo>
                    <a:pt x="181106" y="232338"/>
                    <a:pt x="142974" y="348641"/>
                    <a:pt x="170985" y="255269"/>
                  </a:cubicBezTo>
                  <a:cubicBezTo>
                    <a:pt x="175488" y="240258"/>
                    <a:pt x="180897" y="225533"/>
                    <a:pt x="185853" y="210665"/>
                  </a:cubicBezTo>
                  <a:lnTo>
                    <a:pt x="193288" y="188362"/>
                  </a:lnTo>
                  <a:cubicBezTo>
                    <a:pt x="190810" y="138801"/>
                    <a:pt x="189810" y="89144"/>
                    <a:pt x="185853" y="39679"/>
                  </a:cubicBezTo>
                  <a:cubicBezTo>
                    <a:pt x="184845" y="27084"/>
                    <a:pt x="189720" y="8160"/>
                    <a:pt x="178419" y="2509"/>
                  </a:cubicBezTo>
                  <a:cubicBezTo>
                    <a:pt x="162746" y="-5327"/>
                    <a:pt x="143726" y="7465"/>
                    <a:pt x="126380" y="9943"/>
                  </a:cubicBezTo>
                  <a:cubicBezTo>
                    <a:pt x="102889" y="103907"/>
                    <a:pt x="108861" y="68399"/>
                    <a:pt x="126380" y="255269"/>
                  </a:cubicBezTo>
                  <a:cubicBezTo>
                    <a:pt x="127214" y="264165"/>
                    <a:pt x="135433" y="270788"/>
                    <a:pt x="141248" y="277572"/>
                  </a:cubicBezTo>
                  <a:cubicBezTo>
                    <a:pt x="169630" y="310685"/>
                    <a:pt x="164211" y="301408"/>
                    <a:pt x="193288" y="322177"/>
                  </a:cubicBezTo>
                  <a:cubicBezTo>
                    <a:pt x="203370" y="329378"/>
                    <a:pt x="211942" y="338938"/>
                    <a:pt x="223024" y="344479"/>
                  </a:cubicBezTo>
                  <a:cubicBezTo>
                    <a:pt x="237042" y="351488"/>
                    <a:pt x="267629" y="359348"/>
                    <a:pt x="267629" y="359348"/>
                  </a:cubicBezTo>
                  <a:cubicBezTo>
                    <a:pt x="284975" y="356870"/>
                    <a:pt x="303656" y="359030"/>
                    <a:pt x="319668" y="351913"/>
                  </a:cubicBezTo>
                  <a:cubicBezTo>
                    <a:pt x="337067" y="344180"/>
                    <a:pt x="339118" y="302899"/>
                    <a:pt x="341970" y="292440"/>
                  </a:cubicBezTo>
                  <a:cubicBezTo>
                    <a:pt x="346094" y="277320"/>
                    <a:pt x="351883" y="262703"/>
                    <a:pt x="356839" y="247835"/>
                  </a:cubicBezTo>
                  <a:lnTo>
                    <a:pt x="364273" y="225533"/>
                  </a:lnTo>
                  <a:cubicBezTo>
                    <a:pt x="366751" y="218099"/>
                    <a:pt x="369806" y="210832"/>
                    <a:pt x="371707" y="203230"/>
                  </a:cubicBezTo>
                  <a:lnTo>
                    <a:pt x="379141" y="173494"/>
                  </a:lnTo>
                  <a:cubicBezTo>
                    <a:pt x="378819" y="169632"/>
                    <a:pt x="376724" y="59563"/>
                    <a:pt x="356839" y="39679"/>
                  </a:cubicBezTo>
                  <a:cubicBezTo>
                    <a:pt x="335652" y="18494"/>
                    <a:pt x="345858" y="30643"/>
                    <a:pt x="327102" y="2509"/>
                  </a:cubicBezTo>
                  <a:cubicBezTo>
                    <a:pt x="317190" y="4987"/>
                    <a:pt x="303907" y="2094"/>
                    <a:pt x="297366" y="9943"/>
                  </a:cubicBezTo>
                  <a:cubicBezTo>
                    <a:pt x="289277" y="19650"/>
                    <a:pt x="289931" y="34478"/>
                    <a:pt x="289931" y="47113"/>
                  </a:cubicBezTo>
                  <a:cubicBezTo>
                    <a:pt x="289931" y="106638"/>
                    <a:pt x="293270" y="166149"/>
                    <a:pt x="297366" y="225533"/>
                  </a:cubicBezTo>
                  <a:cubicBezTo>
                    <a:pt x="298235" y="238139"/>
                    <a:pt x="299571" y="251201"/>
                    <a:pt x="304800" y="262704"/>
                  </a:cubicBezTo>
                  <a:cubicBezTo>
                    <a:pt x="328914" y="315757"/>
                    <a:pt x="325630" y="293648"/>
                    <a:pt x="349405" y="322177"/>
                  </a:cubicBezTo>
                  <a:cubicBezTo>
                    <a:pt x="358669" y="333293"/>
                    <a:pt x="387213" y="376906"/>
                    <a:pt x="401444" y="381650"/>
                  </a:cubicBezTo>
                  <a:lnTo>
                    <a:pt x="423746" y="389084"/>
                  </a:lnTo>
                  <a:cubicBezTo>
                    <a:pt x="448527" y="386606"/>
                    <a:pt x="474285" y="388974"/>
                    <a:pt x="498088" y="381650"/>
                  </a:cubicBezTo>
                  <a:cubicBezTo>
                    <a:pt x="523070" y="373963"/>
                    <a:pt x="519198" y="354297"/>
                    <a:pt x="527824" y="337045"/>
                  </a:cubicBezTo>
                  <a:cubicBezTo>
                    <a:pt x="531820" y="329054"/>
                    <a:pt x="539063" y="322907"/>
                    <a:pt x="542692" y="314743"/>
                  </a:cubicBezTo>
                  <a:cubicBezTo>
                    <a:pt x="542699" y="314728"/>
                    <a:pt x="561275" y="258994"/>
                    <a:pt x="564995" y="247835"/>
                  </a:cubicBezTo>
                  <a:cubicBezTo>
                    <a:pt x="567473" y="240401"/>
                    <a:pt x="568925" y="232542"/>
                    <a:pt x="572429" y="225533"/>
                  </a:cubicBezTo>
                  <a:lnTo>
                    <a:pt x="587297" y="195796"/>
                  </a:lnTo>
                  <a:cubicBezTo>
                    <a:pt x="577919" y="120772"/>
                    <a:pt x="586181" y="155276"/>
                    <a:pt x="564995" y="91718"/>
                  </a:cubicBezTo>
                  <a:cubicBezTo>
                    <a:pt x="558948" y="73578"/>
                    <a:pt x="557104" y="61525"/>
                    <a:pt x="542692" y="47113"/>
                  </a:cubicBezTo>
                  <a:cubicBezTo>
                    <a:pt x="536374" y="40795"/>
                    <a:pt x="527824" y="37201"/>
                    <a:pt x="520390" y="32245"/>
                  </a:cubicBezTo>
                  <a:cubicBezTo>
                    <a:pt x="512956" y="37201"/>
                    <a:pt x="498800" y="38207"/>
                    <a:pt x="498088" y="47113"/>
                  </a:cubicBezTo>
                  <a:cubicBezTo>
                    <a:pt x="486624" y="190412"/>
                    <a:pt x="483773" y="174602"/>
                    <a:pt x="520390" y="247835"/>
                  </a:cubicBezTo>
                  <a:cubicBezTo>
                    <a:pt x="522772" y="257363"/>
                    <a:pt x="529925" y="289209"/>
                    <a:pt x="535258" y="299874"/>
                  </a:cubicBezTo>
                  <a:cubicBezTo>
                    <a:pt x="539254" y="307866"/>
                    <a:pt x="543150" y="316595"/>
                    <a:pt x="550127" y="322177"/>
                  </a:cubicBezTo>
                  <a:cubicBezTo>
                    <a:pt x="556246" y="327072"/>
                    <a:pt x="565420" y="326107"/>
                    <a:pt x="572429" y="329611"/>
                  </a:cubicBezTo>
                  <a:cubicBezTo>
                    <a:pt x="580420" y="333607"/>
                    <a:pt x="587754" y="338898"/>
                    <a:pt x="594731" y="344479"/>
                  </a:cubicBezTo>
                  <a:cubicBezTo>
                    <a:pt x="600204" y="348858"/>
                    <a:pt x="603157" y="356587"/>
                    <a:pt x="609600" y="359348"/>
                  </a:cubicBezTo>
                  <a:cubicBezTo>
                    <a:pt x="621214" y="364325"/>
                    <a:pt x="634512" y="363718"/>
                    <a:pt x="646770" y="366782"/>
                  </a:cubicBezTo>
                  <a:cubicBezTo>
                    <a:pt x="654372" y="368683"/>
                    <a:pt x="661639" y="371738"/>
                    <a:pt x="669073" y="374216"/>
                  </a:cubicBezTo>
                  <a:cubicBezTo>
                    <a:pt x="695629" y="360938"/>
                    <a:pt x="701669" y="364065"/>
                    <a:pt x="713678" y="337045"/>
                  </a:cubicBezTo>
                  <a:cubicBezTo>
                    <a:pt x="720043" y="322723"/>
                    <a:pt x="728546" y="292440"/>
                    <a:pt x="728546" y="292440"/>
                  </a:cubicBezTo>
                  <a:cubicBezTo>
                    <a:pt x="731024" y="275094"/>
                    <a:pt x="732544" y="257583"/>
                    <a:pt x="735980" y="240401"/>
                  </a:cubicBezTo>
                  <a:cubicBezTo>
                    <a:pt x="737517" y="232717"/>
                    <a:pt x="741261" y="225634"/>
                    <a:pt x="743414" y="218099"/>
                  </a:cubicBezTo>
                  <a:cubicBezTo>
                    <a:pt x="746221" y="208275"/>
                    <a:pt x="748370" y="198274"/>
                    <a:pt x="750848" y="188362"/>
                  </a:cubicBezTo>
                  <a:cubicBezTo>
                    <a:pt x="748370" y="148713"/>
                    <a:pt x="752513" y="108086"/>
                    <a:pt x="743414" y="69416"/>
                  </a:cubicBezTo>
                  <a:cubicBezTo>
                    <a:pt x="741619" y="61788"/>
                    <a:pt x="727831" y="66014"/>
                    <a:pt x="721112" y="61982"/>
                  </a:cubicBezTo>
                  <a:cubicBezTo>
                    <a:pt x="715102" y="58376"/>
                    <a:pt x="712254" y="50719"/>
                    <a:pt x="706244" y="47113"/>
                  </a:cubicBezTo>
                  <a:cubicBezTo>
                    <a:pt x="698628" y="42543"/>
                    <a:pt x="659758" y="33633"/>
                    <a:pt x="654205" y="32245"/>
                  </a:cubicBezTo>
                  <a:cubicBezTo>
                    <a:pt x="656683" y="57026"/>
                    <a:pt x="656039" y="82320"/>
                    <a:pt x="661639" y="106587"/>
                  </a:cubicBezTo>
                  <a:cubicBezTo>
                    <a:pt x="663648" y="115293"/>
                    <a:pt x="673071" y="120642"/>
                    <a:pt x="676507" y="128889"/>
                  </a:cubicBezTo>
                  <a:cubicBezTo>
                    <a:pt x="685549" y="150589"/>
                    <a:pt x="693107" y="172989"/>
                    <a:pt x="698809" y="195796"/>
                  </a:cubicBezTo>
                  <a:cubicBezTo>
                    <a:pt x="722066" y="288814"/>
                    <a:pt x="692336" y="173138"/>
                    <a:pt x="713678" y="247835"/>
                  </a:cubicBezTo>
                  <a:cubicBezTo>
                    <a:pt x="716485" y="257659"/>
                    <a:pt x="718176" y="267786"/>
                    <a:pt x="721112" y="277572"/>
                  </a:cubicBezTo>
                  <a:cubicBezTo>
                    <a:pt x="725615" y="292584"/>
                    <a:pt x="722939" y="313484"/>
                    <a:pt x="735980" y="322177"/>
                  </a:cubicBezTo>
                  <a:lnTo>
                    <a:pt x="758283" y="337045"/>
                  </a:lnTo>
                  <a:cubicBezTo>
                    <a:pt x="776245" y="363990"/>
                    <a:pt x="782146" y="387248"/>
                    <a:pt x="832624" y="351913"/>
                  </a:cubicBezTo>
                  <a:cubicBezTo>
                    <a:pt x="845463" y="342926"/>
                    <a:pt x="842536" y="322177"/>
                    <a:pt x="847492" y="307309"/>
                  </a:cubicBezTo>
                  <a:lnTo>
                    <a:pt x="854927" y="285006"/>
                  </a:lnTo>
                  <a:cubicBezTo>
                    <a:pt x="857405" y="277572"/>
                    <a:pt x="858014" y="269224"/>
                    <a:pt x="862361" y="262704"/>
                  </a:cubicBezTo>
                  <a:lnTo>
                    <a:pt x="877229" y="240401"/>
                  </a:lnTo>
                  <a:cubicBezTo>
                    <a:pt x="882339" y="214848"/>
                    <a:pt x="885097" y="197993"/>
                    <a:pt x="892097" y="173494"/>
                  </a:cubicBezTo>
                  <a:cubicBezTo>
                    <a:pt x="894250" y="165959"/>
                    <a:pt x="896026" y="158200"/>
                    <a:pt x="899531" y="151191"/>
                  </a:cubicBezTo>
                  <a:cubicBezTo>
                    <a:pt x="903527" y="143200"/>
                    <a:pt x="909444" y="136323"/>
                    <a:pt x="914400" y="128889"/>
                  </a:cubicBezTo>
                  <a:cubicBezTo>
                    <a:pt x="917531" y="113234"/>
                    <a:pt x="934353" y="50563"/>
                    <a:pt x="914400" y="39679"/>
                  </a:cubicBezTo>
                  <a:cubicBezTo>
                    <a:pt x="892537" y="27754"/>
                    <a:pt x="864839" y="44635"/>
                    <a:pt x="840058" y="47113"/>
                  </a:cubicBezTo>
                  <a:cubicBezTo>
                    <a:pt x="824604" y="93478"/>
                    <a:pt x="826583" y="77778"/>
                    <a:pt x="840058" y="158626"/>
                  </a:cubicBezTo>
                  <a:cubicBezTo>
                    <a:pt x="842635" y="174085"/>
                    <a:pt x="849971" y="188362"/>
                    <a:pt x="854927" y="203230"/>
                  </a:cubicBezTo>
                  <a:lnTo>
                    <a:pt x="862361" y="225533"/>
                  </a:lnTo>
                  <a:cubicBezTo>
                    <a:pt x="864839" y="232967"/>
                    <a:pt x="865448" y="241315"/>
                    <a:pt x="869795" y="247835"/>
                  </a:cubicBezTo>
                  <a:cubicBezTo>
                    <a:pt x="874751" y="255269"/>
                    <a:pt x="881034" y="261973"/>
                    <a:pt x="884663" y="270138"/>
                  </a:cubicBezTo>
                  <a:cubicBezTo>
                    <a:pt x="891028" y="284460"/>
                    <a:pt x="888448" y="303661"/>
                    <a:pt x="899531" y="314743"/>
                  </a:cubicBezTo>
                  <a:cubicBezTo>
                    <a:pt x="904487" y="319699"/>
                    <a:pt x="910021" y="324138"/>
                    <a:pt x="914400" y="329611"/>
                  </a:cubicBezTo>
                  <a:cubicBezTo>
                    <a:pt x="929273" y="348201"/>
                    <a:pt x="935143" y="369719"/>
                    <a:pt x="959005" y="381650"/>
                  </a:cubicBezTo>
                  <a:lnTo>
                    <a:pt x="973873" y="38908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82623" y="1759690"/>
            <a:ext cx="504178" cy="676922"/>
            <a:chOff x="2543822" y="1923124"/>
            <a:chExt cx="504178" cy="676922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667000" y="1923124"/>
              <a:ext cx="0" cy="45720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67000" y="2380324"/>
              <a:ext cx="381000" cy="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543822" y="2371446"/>
              <a:ext cx="114300" cy="22860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6609918">
            <a:off x="3568641" y="3951425"/>
            <a:ext cx="289004" cy="152401"/>
            <a:chOff x="4191001" y="1371598"/>
            <a:chExt cx="289004" cy="152401"/>
          </a:xfrm>
        </p:grpSpPr>
        <p:sp>
          <p:nvSpPr>
            <p:cNvPr id="59" name="Rectangle 58"/>
            <p:cNvSpPr/>
            <p:nvPr/>
          </p:nvSpPr>
          <p:spPr>
            <a:xfrm>
              <a:off x="4191001" y="1371598"/>
              <a:ext cx="289004" cy="1524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4230031" y="1393901"/>
              <a:ext cx="227672" cy="107795"/>
            </a:xfrm>
            <a:custGeom>
              <a:avLst/>
              <a:gdLst>
                <a:gd name="connsiteX0" fmla="*/ 0 w 973873"/>
                <a:gd name="connsiteY0" fmla="*/ 9943 h 389084"/>
                <a:gd name="connsiteX1" fmla="*/ 7434 w 973873"/>
                <a:gd name="connsiteY1" fmla="*/ 210665 h 389084"/>
                <a:gd name="connsiteX2" fmla="*/ 29736 w 973873"/>
                <a:gd name="connsiteY2" fmla="*/ 322177 h 389084"/>
                <a:gd name="connsiteX3" fmla="*/ 52039 w 973873"/>
                <a:gd name="connsiteY3" fmla="*/ 359348 h 389084"/>
                <a:gd name="connsiteX4" fmla="*/ 74341 w 973873"/>
                <a:gd name="connsiteY4" fmla="*/ 366782 h 389084"/>
                <a:gd name="connsiteX5" fmla="*/ 111512 w 973873"/>
                <a:gd name="connsiteY5" fmla="*/ 359348 h 389084"/>
                <a:gd name="connsiteX6" fmla="*/ 141248 w 973873"/>
                <a:gd name="connsiteY6" fmla="*/ 322177 h 389084"/>
                <a:gd name="connsiteX7" fmla="*/ 156117 w 973873"/>
                <a:gd name="connsiteY7" fmla="*/ 307309 h 389084"/>
                <a:gd name="connsiteX8" fmla="*/ 170985 w 973873"/>
                <a:gd name="connsiteY8" fmla="*/ 255269 h 389084"/>
                <a:gd name="connsiteX9" fmla="*/ 185853 w 973873"/>
                <a:gd name="connsiteY9" fmla="*/ 210665 h 389084"/>
                <a:gd name="connsiteX10" fmla="*/ 193288 w 973873"/>
                <a:gd name="connsiteY10" fmla="*/ 188362 h 389084"/>
                <a:gd name="connsiteX11" fmla="*/ 185853 w 973873"/>
                <a:gd name="connsiteY11" fmla="*/ 39679 h 389084"/>
                <a:gd name="connsiteX12" fmla="*/ 178419 w 973873"/>
                <a:gd name="connsiteY12" fmla="*/ 2509 h 389084"/>
                <a:gd name="connsiteX13" fmla="*/ 126380 w 973873"/>
                <a:gd name="connsiteY13" fmla="*/ 9943 h 389084"/>
                <a:gd name="connsiteX14" fmla="*/ 126380 w 973873"/>
                <a:gd name="connsiteY14" fmla="*/ 255269 h 389084"/>
                <a:gd name="connsiteX15" fmla="*/ 141248 w 973873"/>
                <a:gd name="connsiteY15" fmla="*/ 277572 h 389084"/>
                <a:gd name="connsiteX16" fmla="*/ 193288 w 973873"/>
                <a:gd name="connsiteY16" fmla="*/ 322177 h 389084"/>
                <a:gd name="connsiteX17" fmla="*/ 223024 w 973873"/>
                <a:gd name="connsiteY17" fmla="*/ 344479 h 389084"/>
                <a:gd name="connsiteX18" fmla="*/ 267629 w 973873"/>
                <a:gd name="connsiteY18" fmla="*/ 359348 h 389084"/>
                <a:gd name="connsiteX19" fmla="*/ 319668 w 973873"/>
                <a:gd name="connsiteY19" fmla="*/ 351913 h 389084"/>
                <a:gd name="connsiteX20" fmla="*/ 341970 w 973873"/>
                <a:gd name="connsiteY20" fmla="*/ 292440 h 389084"/>
                <a:gd name="connsiteX21" fmla="*/ 356839 w 973873"/>
                <a:gd name="connsiteY21" fmla="*/ 247835 h 389084"/>
                <a:gd name="connsiteX22" fmla="*/ 364273 w 973873"/>
                <a:gd name="connsiteY22" fmla="*/ 225533 h 389084"/>
                <a:gd name="connsiteX23" fmla="*/ 371707 w 973873"/>
                <a:gd name="connsiteY23" fmla="*/ 203230 h 389084"/>
                <a:gd name="connsiteX24" fmla="*/ 379141 w 973873"/>
                <a:gd name="connsiteY24" fmla="*/ 173494 h 389084"/>
                <a:gd name="connsiteX25" fmla="*/ 356839 w 973873"/>
                <a:gd name="connsiteY25" fmla="*/ 39679 h 389084"/>
                <a:gd name="connsiteX26" fmla="*/ 327102 w 973873"/>
                <a:gd name="connsiteY26" fmla="*/ 2509 h 389084"/>
                <a:gd name="connsiteX27" fmla="*/ 297366 w 973873"/>
                <a:gd name="connsiteY27" fmla="*/ 9943 h 389084"/>
                <a:gd name="connsiteX28" fmla="*/ 289931 w 973873"/>
                <a:gd name="connsiteY28" fmla="*/ 47113 h 389084"/>
                <a:gd name="connsiteX29" fmla="*/ 297366 w 973873"/>
                <a:gd name="connsiteY29" fmla="*/ 225533 h 389084"/>
                <a:gd name="connsiteX30" fmla="*/ 304800 w 973873"/>
                <a:gd name="connsiteY30" fmla="*/ 262704 h 389084"/>
                <a:gd name="connsiteX31" fmla="*/ 349405 w 973873"/>
                <a:gd name="connsiteY31" fmla="*/ 322177 h 389084"/>
                <a:gd name="connsiteX32" fmla="*/ 401444 w 973873"/>
                <a:gd name="connsiteY32" fmla="*/ 381650 h 389084"/>
                <a:gd name="connsiteX33" fmla="*/ 423746 w 973873"/>
                <a:gd name="connsiteY33" fmla="*/ 389084 h 389084"/>
                <a:gd name="connsiteX34" fmla="*/ 498088 w 973873"/>
                <a:gd name="connsiteY34" fmla="*/ 381650 h 389084"/>
                <a:gd name="connsiteX35" fmla="*/ 527824 w 973873"/>
                <a:gd name="connsiteY35" fmla="*/ 337045 h 389084"/>
                <a:gd name="connsiteX36" fmla="*/ 542692 w 973873"/>
                <a:gd name="connsiteY36" fmla="*/ 314743 h 389084"/>
                <a:gd name="connsiteX37" fmla="*/ 564995 w 973873"/>
                <a:gd name="connsiteY37" fmla="*/ 247835 h 389084"/>
                <a:gd name="connsiteX38" fmla="*/ 572429 w 973873"/>
                <a:gd name="connsiteY38" fmla="*/ 225533 h 389084"/>
                <a:gd name="connsiteX39" fmla="*/ 587297 w 973873"/>
                <a:gd name="connsiteY39" fmla="*/ 195796 h 389084"/>
                <a:gd name="connsiteX40" fmla="*/ 564995 w 973873"/>
                <a:gd name="connsiteY40" fmla="*/ 91718 h 389084"/>
                <a:gd name="connsiteX41" fmla="*/ 542692 w 973873"/>
                <a:gd name="connsiteY41" fmla="*/ 47113 h 389084"/>
                <a:gd name="connsiteX42" fmla="*/ 520390 w 973873"/>
                <a:gd name="connsiteY42" fmla="*/ 32245 h 389084"/>
                <a:gd name="connsiteX43" fmla="*/ 498088 w 973873"/>
                <a:gd name="connsiteY43" fmla="*/ 47113 h 389084"/>
                <a:gd name="connsiteX44" fmla="*/ 520390 w 973873"/>
                <a:gd name="connsiteY44" fmla="*/ 247835 h 389084"/>
                <a:gd name="connsiteX45" fmla="*/ 535258 w 973873"/>
                <a:gd name="connsiteY45" fmla="*/ 299874 h 389084"/>
                <a:gd name="connsiteX46" fmla="*/ 550127 w 973873"/>
                <a:gd name="connsiteY46" fmla="*/ 322177 h 389084"/>
                <a:gd name="connsiteX47" fmla="*/ 572429 w 973873"/>
                <a:gd name="connsiteY47" fmla="*/ 329611 h 389084"/>
                <a:gd name="connsiteX48" fmla="*/ 594731 w 973873"/>
                <a:gd name="connsiteY48" fmla="*/ 344479 h 389084"/>
                <a:gd name="connsiteX49" fmla="*/ 609600 w 973873"/>
                <a:gd name="connsiteY49" fmla="*/ 359348 h 389084"/>
                <a:gd name="connsiteX50" fmla="*/ 646770 w 973873"/>
                <a:gd name="connsiteY50" fmla="*/ 366782 h 389084"/>
                <a:gd name="connsiteX51" fmla="*/ 669073 w 973873"/>
                <a:gd name="connsiteY51" fmla="*/ 374216 h 389084"/>
                <a:gd name="connsiteX52" fmla="*/ 713678 w 973873"/>
                <a:gd name="connsiteY52" fmla="*/ 337045 h 389084"/>
                <a:gd name="connsiteX53" fmla="*/ 728546 w 973873"/>
                <a:gd name="connsiteY53" fmla="*/ 292440 h 389084"/>
                <a:gd name="connsiteX54" fmla="*/ 735980 w 973873"/>
                <a:gd name="connsiteY54" fmla="*/ 240401 h 389084"/>
                <a:gd name="connsiteX55" fmla="*/ 743414 w 973873"/>
                <a:gd name="connsiteY55" fmla="*/ 218099 h 389084"/>
                <a:gd name="connsiteX56" fmla="*/ 750848 w 973873"/>
                <a:gd name="connsiteY56" fmla="*/ 188362 h 389084"/>
                <a:gd name="connsiteX57" fmla="*/ 743414 w 973873"/>
                <a:gd name="connsiteY57" fmla="*/ 69416 h 389084"/>
                <a:gd name="connsiteX58" fmla="*/ 721112 w 973873"/>
                <a:gd name="connsiteY58" fmla="*/ 61982 h 389084"/>
                <a:gd name="connsiteX59" fmla="*/ 706244 w 973873"/>
                <a:gd name="connsiteY59" fmla="*/ 47113 h 389084"/>
                <a:gd name="connsiteX60" fmla="*/ 654205 w 973873"/>
                <a:gd name="connsiteY60" fmla="*/ 32245 h 389084"/>
                <a:gd name="connsiteX61" fmla="*/ 661639 w 973873"/>
                <a:gd name="connsiteY61" fmla="*/ 106587 h 389084"/>
                <a:gd name="connsiteX62" fmla="*/ 676507 w 973873"/>
                <a:gd name="connsiteY62" fmla="*/ 128889 h 389084"/>
                <a:gd name="connsiteX63" fmla="*/ 698809 w 973873"/>
                <a:gd name="connsiteY63" fmla="*/ 195796 h 389084"/>
                <a:gd name="connsiteX64" fmla="*/ 713678 w 973873"/>
                <a:gd name="connsiteY64" fmla="*/ 247835 h 389084"/>
                <a:gd name="connsiteX65" fmla="*/ 721112 w 973873"/>
                <a:gd name="connsiteY65" fmla="*/ 277572 h 389084"/>
                <a:gd name="connsiteX66" fmla="*/ 735980 w 973873"/>
                <a:gd name="connsiteY66" fmla="*/ 322177 h 389084"/>
                <a:gd name="connsiteX67" fmla="*/ 758283 w 973873"/>
                <a:gd name="connsiteY67" fmla="*/ 337045 h 389084"/>
                <a:gd name="connsiteX68" fmla="*/ 832624 w 973873"/>
                <a:gd name="connsiteY68" fmla="*/ 351913 h 389084"/>
                <a:gd name="connsiteX69" fmla="*/ 847492 w 973873"/>
                <a:gd name="connsiteY69" fmla="*/ 307309 h 389084"/>
                <a:gd name="connsiteX70" fmla="*/ 854927 w 973873"/>
                <a:gd name="connsiteY70" fmla="*/ 285006 h 389084"/>
                <a:gd name="connsiteX71" fmla="*/ 862361 w 973873"/>
                <a:gd name="connsiteY71" fmla="*/ 262704 h 389084"/>
                <a:gd name="connsiteX72" fmla="*/ 877229 w 973873"/>
                <a:gd name="connsiteY72" fmla="*/ 240401 h 389084"/>
                <a:gd name="connsiteX73" fmla="*/ 892097 w 973873"/>
                <a:gd name="connsiteY73" fmla="*/ 173494 h 389084"/>
                <a:gd name="connsiteX74" fmla="*/ 899531 w 973873"/>
                <a:gd name="connsiteY74" fmla="*/ 151191 h 389084"/>
                <a:gd name="connsiteX75" fmla="*/ 914400 w 973873"/>
                <a:gd name="connsiteY75" fmla="*/ 128889 h 389084"/>
                <a:gd name="connsiteX76" fmla="*/ 914400 w 973873"/>
                <a:gd name="connsiteY76" fmla="*/ 39679 h 389084"/>
                <a:gd name="connsiteX77" fmla="*/ 840058 w 973873"/>
                <a:gd name="connsiteY77" fmla="*/ 47113 h 389084"/>
                <a:gd name="connsiteX78" fmla="*/ 840058 w 973873"/>
                <a:gd name="connsiteY78" fmla="*/ 158626 h 389084"/>
                <a:gd name="connsiteX79" fmla="*/ 854927 w 973873"/>
                <a:gd name="connsiteY79" fmla="*/ 203230 h 389084"/>
                <a:gd name="connsiteX80" fmla="*/ 862361 w 973873"/>
                <a:gd name="connsiteY80" fmla="*/ 225533 h 389084"/>
                <a:gd name="connsiteX81" fmla="*/ 869795 w 973873"/>
                <a:gd name="connsiteY81" fmla="*/ 247835 h 389084"/>
                <a:gd name="connsiteX82" fmla="*/ 884663 w 973873"/>
                <a:gd name="connsiteY82" fmla="*/ 270138 h 389084"/>
                <a:gd name="connsiteX83" fmla="*/ 899531 w 973873"/>
                <a:gd name="connsiteY83" fmla="*/ 314743 h 389084"/>
                <a:gd name="connsiteX84" fmla="*/ 914400 w 973873"/>
                <a:gd name="connsiteY84" fmla="*/ 329611 h 389084"/>
                <a:gd name="connsiteX85" fmla="*/ 959005 w 973873"/>
                <a:gd name="connsiteY85" fmla="*/ 381650 h 389084"/>
                <a:gd name="connsiteX86" fmla="*/ 973873 w 973873"/>
                <a:gd name="connsiteY86" fmla="*/ 389084 h 38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73873" h="389084">
                  <a:moveTo>
                    <a:pt x="0" y="9943"/>
                  </a:moveTo>
                  <a:cubicBezTo>
                    <a:pt x="2478" y="76850"/>
                    <a:pt x="3502" y="143827"/>
                    <a:pt x="7434" y="210665"/>
                  </a:cubicBezTo>
                  <a:cubicBezTo>
                    <a:pt x="9213" y="240903"/>
                    <a:pt x="20583" y="294719"/>
                    <a:pt x="29736" y="322177"/>
                  </a:cubicBezTo>
                  <a:cubicBezTo>
                    <a:pt x="35584" y="339720"/>
                    <a:pt x="35031" y="349143"/>
                    <a:pt x="52039" y="359348"/>
                  </a:cubicBezTo>
                  <a:cubicBezTo>
                    <a:pt x="58758" y="363380"/>
                    <a:pt x="66907" y="364304"/>
                    <a:pt x="74341" y="366782"/>
                  </a:cubicBezTo>
                  <a:cubicBezTo>
                    <a:pt x="86731" y="364304"/>
                    <a:pt x="99898" y="364326"/>
                    <a:pt x="111512" y="359348"/>
                  </a:cubicBezTo>
                  <a:cubicBezTo>
                    <a:pt x="122437" y="354666"/>
                    <a:pt x="135572" y="329272"/>
                    <a:pt x="141248" y="322177"/>
                  </a:cubicBezTo>
                  <a:cubicBezTo>
                    <a:pt x="145627" y="316704"/>
                    <a:pt x="151161" y="312265"/>
                    <a:pt x="156117" y="307309"/>
                  </a:cubicBezTo>
                  <a:cubicBezTo>
                    <a:pt x="181106" y="232338"/>
                    <a:pt x="142974" y="348641"/>
                    <a:pt x="170985" y="255269"/>
                  </a:cubicBezTo>
                  <a:cubicBezTo>
                    <a:pt x="175488" y="240258"/>
                    <a:pt x="180897" y="225533"/>
                    <a:pt x="185853" y="210665"/>
                  </a:cubicBezTo>
                  <a:lnTo>
                    <a:pt x="193288" y="188362"/>
                  </a:lnTo>
                  <a:cubicBezTo>
                    <a:pt x="190810" y="138801"/>
                    <a:pt x="189810" y="89144"/>
                    <a:pt x="185853" y="39679"/>
                  </a:cubicBezTo>
                  <a:cubicBezTo>
                    <a:pt x="184845" y="27084"/>
                    <a:pt x="189720" y="8160"/>
                    <a:pt x="178419" y="2509"/>
                  </a:cubicBezTo>
                  <a:cubicBezTo>
                    <a:pt x="162746" y="-5327"/>
                    <a:pt x="143726" y="7465"/>
                    <a:pt x="126380" y="9943"/>
                  </a:cubicBezTo>
                  <a:cubicBezTo>
                    <a:pt x="102889" y="103907"/>
                    <a:pt x="108861" y="68399"/>
                    <a:pt x="126380" y="255269"/>
                  </a:cubicBezTo>
                  <a:cubicBezTo>
                    <a:pt x="127214" y="264165"/>
                    <a:pt x="135433" y="270788"/>
                    <a:pt x="141248" y="277572"/>
                  </a:cubicBezTo>
                  <a:cubicBezTo>
                    <a:pt x="169630" y="310685"/>
                    <a:pt x="164211" y="301408"/>
                    <a:pt x="193288" y="322177"/>
                  </a:cubicBezTo>
                  <a:cubicBezTo>
                    <a:pt x="203370" y="329378"/>
                    <a:pt x="211942" y="338938"/>
                    <a:pt x="223024" y="344479"/>
                  </a:cubicBezTo>
                  <a:cubicBezTo>
                    <a:pt x="237042" y="351488"/>
                    <a:pt x="267629" y="359348"/>
                    <a:pt x="267629" y="359348"/>
                  </a:cubicBezTo>
                  <a:cubicBezTo>
                    <a:pt x="284975" y="356870"/>
                    <a:pt x="303656" y="359030"/>
                    <a:pt x="319668" y="351913"/>
                  </a:cubicBezTo>
                  <a:cubicBezTo>
                    <a:pt x="337067" y="344180"/>
                    <a:pt x="339118" y="302899"/>
                    <a:pt x="341970" y="292440"/>
                  </a:cubicBezTo>
                  <a:cubicBezTo>
                    <a:pt x="346094" y="277320"/>
                    <a:pt x="351883" y="262703"/>
                    <a:pt x="356839" y="247835"/>
                  </a:cubicBezTo>
                  <a:lnTo>
                    <a:pt x="364273" y="225533"/>
                  </a:lnTo>
                  <a:cubicBezTo>
                    <a:pt x="366751" y="218099"/>
                    <a:pt x="369806" y="210832"/>
                    <a:pt x="371707" y="203230"/>
                  </a:cubicBezTo>
                  <a:lnTo>
                    <a:pt x="379141" y="173494"/>
                  </a:lnTo>
                  <a:cubicBezTo>
                    <a:pt x="378819" y="169632"/>
                    <a:pt x="376724" y="59563"/>
                    <a:pt x="356839" y="39679"/>
                  </a:cubicBezTo>
                  <a:cubicBezTo>
                    <a:pt x="335652" y="18494"/>
                    <a:pt x="345858" y="30643"/>
                    <a:pt x="327102" y="2509"/>
                  </a:cubicBezTo>
                  <a:cubicBezTo>
                    <a:pt x="317190" y="4987"/>
                    <a:pt x="303907" y="2094"/>
                    <a:pt x="297366" y="9943"/>
                  </a:cubicBezTo>
                  <a:cubicBezTo>
                    <a:pt x="289277" y="19650"/>
                    <a:pt x="289931" y="34478"/>
                    <a:pt x="289931" y="47113"/>
                  </a:cubicBezTo>
                  <a:cubicBezTo>
                    <a:pt x="289931" y="106638"/>
                    <a:pt x="293270" y="166149"/>
                    <a:pt x="297366" y="225533"/>
                  </a:cubicBezTo>
                  <a:cubicBezTo>
                    <a:pt x="298235" y="238139"/>
                    <a:pt x="299571" y="251201"/>
                    <a:pt x="304800" y="262704"/>
                  </a:cubicBezTo>
                  <a:cubicBezTo>
                    <a:pt x="328914" y="315757"/>
                    <a:pt x="325630" y="293648"/>
                    <a:pt x="349405" y="322177"/>
                  </a:cubicBezTo>
                  <a:cubicBezTo>
                    <a:pt x="358669" y="333293"/>
                    <a:pt x="387213" y="376906"/>
                    <a:pt x="401444" y="381650"/>
                  </a:cubicBezTo>
                  <a:lnTo>
                    <a:pt x="423746" y="389084"/>
                  </a:lnTo>
                  <a:cubicBezTo>
                    <a:pt x="448527" y="386606"/>
                    <a:pt x="474285" y="388974"/>
                    <a:pt x="498088" y="381650"/>
                  </a:cubicBezTo>
                  <a:cubicBezTo>
                    <a:pt x="523070" y="373963"/>
                    <a:pt x="519198" y="354297"/>
                    <a:pt x="527824" y="337045"/>
                  </a:cubicBezTo>
                  <a:cubicBezTo>
                    <a:pt x="531820" y="329054"/>
                    <a:pt x="539063" y="322907"/>
                    <a:pt x="542692" y="314743"/>
                  </a:cubicBezTo>
                  <a:cubicBezTo>
                    <a:pt x="542699" y="314728"/>
                    <a:pt x="561275" y="258994"/>
                    <a:pt x="564995" y="247835"/>
                  </a:cubicBezTo>
                  <a:cubicBezTo>
                    <a:pt x="567473" y="240401"/>
                    <a:pt x="568925" y="232542"/>
                    <a:pt x="572429" y="225533"/>
                  </a:cubicBezTo>
                  <a:lnTo>
                    <a:pt x="587297" y="195796"/>
                  </a:lnTo>
                  <a:cubicBezTo>
                    <a:pt x="577919" y="120772"/>
                    <a:pt x="586181" y="155276"/>
                    <a:pt x="564995" y="91718"/>
                  </a:cubicBezTo>
                  <a:cubicBezTo>
                    <a:pt x="558948" y="73578"/>
                    <a:pt x="557104" y="61525"/>
                    <a:pt x="542692" y="47113"/>
                  </a:cubicBezTo>
                  <a:cubicBezTo>
                    <a:pt x="536374" y="40795"/>
                    <a:pt x="527824" y="37201"/>
                    <a:pt x="520390" y="32245"/>
                  </a:cubicBezTo>
                  <a:cubicBezTo>
                    <a:pt x="512956" y="37201"/>
                    <a:pt x="498800" y="38207"/>
                    <a:pt x="498088" y="47113"/>
                  </a:cubicBezTo>
                  <a:cubicBezTo>
                    <a:pt x="486624" y="190412"/>
                    <a:pt x="483773" y="174602"/>
                    <a:pt x="520390" y="247835"/>
                  </a:cubicBezTo>
                  <a:cubicBezTo>
                    <a:pt x="522772" y="257363"/>
                    <a:pt x="529925" y="289209"/>
                    <a:pt x="535258" y="299874"/>
                  </a:cubicBezTo>
                  <a:cubicBezTo>
                    <a:pt x="539254" y="307866"/>
                    <a:pt x="543150" y="316595"/>
                    <a:pt x="550127" y="322177"/>
                  </a:cubicBezTo>
                  <a:cubicBezTo>
                    <a:pt x="556246" y="327072"/>
                    <a:pt x="565420" y="326107"/>
                    <a:pt x="572429" y="329611"/>
                  </a:cubicBezTo>
                  <a:cubicBezTo>
                    <a:pt x="580420" y="333607"/>
                    <a:pt x="587754" y="338898"/>
                    <a:pt x="594731" y="344479"/>
                  </a:cubicBezTo>
                  <a:cubicBezTo>
                    <a:pt x="600204" y="348858"/>
                    <a:pt x="603157" y="356587"/>
                    <a:pt x="609600" y="359348"/>
                  </a:cubicBezTo>
                  <a:cubicBezTo>
                    <a:pt x="621214" y="364325"/>
                    <a:pt x="634512" y="363718"/>
                    <a:pt x="646770" y="366782"/>
                  </a:cubicBezTo>
                  <a:cubicBezTo>
                    <a:pt x="654372" y="368683"/>
                    <a:pt x="661639" y="371738"/>
                    <a:pt x="669073" y="374216"/>
                  </a:cubicBezTo>
                  <a:cubicBezTo>
                    <a:pt x="695629" y="360938"/>
                    <a:pt x="701669" y="364065"/>
                    <a:pt x="713678" y="337045"/>
                  </a:cubicBezTo>
                  <a:cubicBezTo>
                    <a:pt x="720043" y="322723"/>
                    <a:pt x="728546" y="292440"/>
                    <a:pt x="728546" y="292440"/>
                  </a:cubicBezTo>
                  <a:cubicBezTo>
                    <a:pt x="731024" y="275094"/>
                    <a:pt x="732544" y="257583"/>
                    <a:pt x="735980" y="240401"/>
                  </a:cubicBezTo>
                  <a:cubicBezTo>
                    <a:pt x="737517" y="232717"/>
                    <a:pt x="741261" y="225634"/>
                    <a:pt x="743414" y="218099"/>
                  </a:cubicBezTo>
                  <a:cubicBezTo>
                    <a:pt x="746221" y="208275"/>
                    <a:pt x="748370" y="198274"/>
                    <a:pt x="750848" y="188362"/>
                  </a:cubicBezTo>
                  <a:cubicBezTo>
                    <a:pt x="748370" y="148713"/>
                    <a:pt x="752513" y="108086"/>
                    <a:pt x="743414" y="69416"/>
                  </a:cubicBezTo>
                  <a:cubicBezTo>
                    <a:pt x="741619" y="61788"/>
                    <a:pt x="727831" y="66014"/>
                    <a:pt x="721112" y="61982"/>
                  </a:cubicBezTo>
                  <a:cubicBezTo>
                    <a:pt x="715102" y="58376"/>
                    <a:pt x="712254" y="50719"/>
                    <a:pt x="706244" y="47113"/>
                  </a:cubicBezTo>
                  <a:cubicBezTo>
                    <a:pt x="698628" y="42543"/>
                    <a:pt x="659758" y="33633"/>
                    <a:pt x="654205" y="32245"/>
                  </a:cubicBezTo>
                  <a:cubicBezTo>
                    <a:pt x="656683" y="57026"/>
                    <a:pt x="656039" y="82320"/>
                    <a:pt x="661639" y="106587"/>
                  </a:cubicBezTo>
                  <a:cubicBezTo>
                    <a:pt x="663648" y="115293"/>
                    <a:pt x="673071" y="120642"/>
                    <a:pt x="676507" y="128889"/>
                  </a:cubicBezTo>
                  <a:cubicBezTo>
                    <a:pt x="685549" y="150589"/>
                    <a:pt x="693107" y="172989"/>
                    <a:pt x="698809" y="195796"/>
                  </a:cubicBezTo>
                  <a:cubicBezTo>
                    <a:pt x="722066" y="288814"/>
                    <a:pt x="692336" y="173138"/>
                    <a:pt x="713678" y="247835"/>
                  </a:cubicBezTo>
                  <a:cubicBezTo>
                    <a:pt x="716485" y="257659"/>
                    <a:pt x="718176" y="267786"/>
                    <a:pt x="721112" y="277572"/>
                  </a:cubicBezTo>
                  <a:cubicBezTo>
                    <a:pt x="725615" y="292584"/>
                    <a:pt x="722939" y="313484"/>
                    <a:pt x="735980" y="322177"/>
                  </a:cubicBezTo>
                  <a:lnTo>
                    <a:pt x="758283" y="337045"/>
                  </a:lnTo>
                  <a:cubicBezTo>
                    <a:pt x="776245" y="363990"/>
                    <a:pt x="782146" y="387248"/>
                    <a:pt x="832624" y="351913"/>
                  </a:cubicBezTo>
                  <a:cubicBezTo>
                    <a:pt x="845463" y="342926"/>
                    <a:pt x="842536" y="322177"/>
                    <a:pt x="847492" y="307309"/>
                  </a:cubicBezTo>
                  <a:lnTo>
                    <a:pt x="854927" y="285006"/>
                  </a:lnTo>
                  <a:cubicBezTo>
                    <a:pt x="857405" y="277572"/>
                    <a:pt x="858014" y="269224"/>
                    <a:pt x="862361" y="262704"/>
                  </a:cubicBezTo>
                  <a:lnTo>
                    <a:pt x="877229" y="240401"/>
                  </a:lnTo>
                  <a:cubicBezTo>
                    <a:pt x="882339" y="214848"/>
                    <a:pt x="885097" y="197993"/>
                    <a:pt x="892097" y="173494"/>
                  </a:cubicBezTo>
                  <a:cubicBezTo>
                    <a:pt x="894250" y="165959"/>
                    <a:pt x="896026" y="158200"/>
                    <a:pt x="899531" y="151191"/>
                  </a:cubicBezTo>
                  <a:cubicBezTo>
                    <a:pt x="903527" y="143200"/>
                    <a:pt x="909444" y="136323"/>
                    <a:pt x="914400" y="128889"/>
                  </a:cubicBezTo>
                  <a:cubicBezTo>
                    <a:pt x="917531" y="113234"/>
                    <a:pt x="934353" y="50563"/>
                    <a:pt x="914400" y="39679"/>
                  </a:cubicBezTo>
                  <a:cubicBezTo>
                    <a:pt x="892537" y="27754"/>
                    <a:pt x="864839" y="44635"/>
                    <a:pt x="840058" y="47113"/>
                  </a:cubicBezTo>
                  <a:cubicBezTo>
                    <a:pt x="824604" y="93478"/>
                    <a:pt x="826583" y="77778"/>
                    <a:pt x="840058" y="158626"/>
                  </a:cubicBezTo>
                  <a:cubicBezTo>
                    <a:pt x="842635" y="174085"/>
                    <a:pt x="849971" y="188362"/>
                    <a:pt x="854927" y="203230"/>
                  </a:cubicBezTo>
                  <a:lnTo>
                    <a:pt x="862361" y="225533"/>
                  </a:lnTo>
                  <a:cubicBezTo>
                    <a:pt x="864839" y="232967"/>
                    <a:pt x="865448" y="241315"/>
                    <a:pt x="869795" y="247835"/>
                  </a:cubicBezTo>
                  <a:cubicBezTo>
                    <a:pt x="874751" y="255269"/>
                    <a:pt x="881034" y="261973"/>
                    <a:pt x="884663" y="270138"/>
                  </a:cubicBezTo>
                  <a:cubicBezTo>
                    <a:pt x="891028" y="284460"/>
                    <a:pt x="888448" y="303661"/>
                    <a:pt x="899531" y="314743"/>
                  </a:cubicBezTo>
                  <a:cubicBezTo>
                    <a:pt x="904487" y="319699"/>
                    <a:pt x="910021" y="324138"/>
                    <a:pt x="914400" y="329611"/>
                  </a:cubicBezTo>
                  <a:cubicBezTo>
                    <a:pt x="929273" y="348201"/>
                    <a:pt x="935143" y="369719"/>
                    <a:pt x="959005" y="381650"/>
                  </a:cubicBezTo>
                  <a:lnTo>
                    <a:pt x="973873" y="38908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 rot="1218917">
            <a:off x="3604608" y="3673968"/>
            <a:ext cx="504178" cy="676922"/>
            <a:chOff x="2543822" y="1923124"/>
            <a:chExt cx="504178" cy="67692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667000" y="1923124"/>
              <a:ext cx="0" cy="45720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667000" y="2380324"/>
              <a:ext cx="381000" cy="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2543822" y="2371446"/>
              <a:ext cx="114300" cy="22860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57200" y="914400"/>
            <a:ext cx="2827930" cy="11500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8173" y="979966"/>
            <a:ext cx="125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ToolMarker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47699" y="1296227"/>
            <a:ext cx="266702" cy="388170"/>
            <a:chOff x="2543822" y="1923124"/>
            <a:chExt cx="504178" cy="676922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2667000" y="1923124"/>
              <a:ext cx="0" cy="45720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667000" y="2380324"/>
              <a:ext cx="381000" cy="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543822" y="2371446"/>
              <a:ext cx="114300" cy="228600"/>
            </a:xfrm>
            <a:prstGeom prst="straightConnector1">
              <a:avLst/>
            </a:prstGeom>
            <a:ln w="25400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027771" y="1295400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Coordinate System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4427" y="1835890"/>
            <a:ext cx="24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28769" y="1611868"/>
            <a:ext cx="222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Coordinate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7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Tamas Ungi</dc:creator>
  <cp:lastModifiedBy>Tamas Ungi</cp:lastModifiedBy>
  <cp:revision>6</cp:revision>
  <dcterms:created xsi:type="dcterms:W3CDTF">2011-12-22T21:00:41Z</dcterms:created>
  <dcterms:modified xsi:type="dcterms:W3CDTF">2011-12-23T15:59:28Z</dcterms:modified>
</cp:coreProperties>
</file>