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67400"/>
            <a:ext cx="12271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77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Fiducial 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The updated algorithm</a:t>
            </a:r>
          </a:p>
          <a:p>
            <a:r>
              <a:rPr lang="en-US" dirty="0" smtClean="0"/>
              <a:t>Methods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searching for patterns made of any number of n-point lines.</a:t>
            </a:r>
          </a:p>
          <a:p>
            <a:r>
              <a:rPr lang="en-US" dirty="0" smtClean="0"/>
              <a:t>Several parameters are taken in 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6147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73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1580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6147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673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1580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55626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parallel lines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26147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3673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1580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6143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3669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1576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57295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Point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303876" y="40663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867400" y="4752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038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867400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5607" y="57295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86915" y="322817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019800" y="323707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1600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826739" y="4038600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459624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2741776" y="405640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386915" y="405640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19800" y="406530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permutation is created to select a unique triplet of lines. E.g. looking for a pattern containing 3 lines and we have 5 candidate lines:</a:t>
            </a:r>
          </a:p>
          <a:p>
            <a:pPr marL="109728" indent="0" algn="ctr">
              <a:buNone/>
            </a:pPr>
            <a:r>
              <a:rPr lang="en-US" sz="1600" dirty="0" smtClean="0"/>
              <a:t>0 1 2</a:t>
            </a:r>
          </a:p>
          <a:p>
            <a:pPr marL="109728" indent="0" algn="ctr">
              <a:buNone/>
            </a:pPr>
            <a:r>
              <a:rPr lang="en-US" sz="1600" dirty="0" smtClean="0"/>
              <a:t>0 1 3</a:t>
            </a:r>
          </a:p>
          <a:p>
            <a:pPr marL="109728" indent="0" algn="ctr">
              <a:buNone/>
            </a:pPr>
            <a:r>
              <a:rPr lang="en-US" sz="1600" dirty="0" smtClean="0"/>
              <a:t>0 1 4</a:t>
            </a:r>
          </a:p>
          <a:p>
            <a:pPr marL="109728" indent="0" algn="ctr">
              <a:buNone/>
            </a:pPr>
            <a:r>
              <a:rPr lang="en-US" sz="1600" dirty="0" smtClean="0"/>
              <a:t>0 2 3</a:t>
            </a:r>
          </a:p>
          <a:p>
            <a:pPr marL="109728" indent="0" algn="ctr">
              <a:buNone/>
            </a:pPr>
            <a:r>
              <a:rPr lang="en-US" sz="1600" dirty="0" smtClean="0"/>
              <a:t>0 2 4</a:t>
            </a:r>
          </a:p>
          <a:p>
            <a:pPr marL="109728" indent="0" algn="ctr">
              <a:buNone/>
            </a:pPr>
            <a:r>
              <a:rPr lang="en-US" sz="1600" dirty="0" smtClean="0"/>
              <a:t>1 2 3</a:t>
            </a:r>
          </a:p>
          <a:p>
            <a:pPr marL="109728" indent="0" algn="ctr">
              <a:buNone/>
            </a:pPr>
            <a:r>
              <a:rPr lang="en-US" sz="1600" dirty="0" smtClean="0"/>
              <a:t>1 2 4</a:t>
            </a:r>
          </a:p>
          <a:p>
            <a:pPr marL="109728" indent="0" algn="ctr">
              <a:buNone/>
            </a:pPr>
            <a:r>
              <a:rPr lang="en-US" sz="1600" dirty="0" smtClean="0"/>
              <a:t>1 3 4</a:t>
            </a:r>
          </a:p>
          <a:p>
            <a:pPr marL="109728" indent="0" algn="ctr">
              <a:buNone/>
            </a:pPr>
            <a:r>
              <a:rPr lang="en-US" sz="1600" dirty="0" smtClean="0"/>
              <a:t>2 3 4</a:t>
            </a:r>
          </a:p>
          <a:p>
            <a:r>
              <a:rPr lang="en-US" dirty="0" smtClean="0"/>
              <a:t>The previous parameters are checked for each pair of lines of the permutation:</a:t>
            </a:r>
          </a:p>
          <a:p>
            <a:pPr marL="109728" indent="0" algn="ctr">
              <a:buNone/>
            </a:pPr>
            <a:r>
              <a:rPr lang="en-US" sz="1600" dirty="0" smtClean="0"/>
              <a:t>0 1</a:t>
            </a:r>
          </a:p>
          <a:p>
            <a:pPr marL="109728" indent="0" algn="ctr">
              <a:buNone/>
            </a:pPr>
            <a:r>
              <a:rPr lang="en-US" sz="1600" dirty="0" smtClean="0"/>
              <a:t>0 2</a:t>
            </a:r>
          </a:p>
          <a:p>
            <a:pPr marL="109728" indent="0" algn="ctr">
              <a:buNone/>
            </a:pPr>
            <a:r>
              <a:rPr lang="en-US" sz="1600" dirty="0" smtClean="0"/>
              <a:t>1 2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Translation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668447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16" y="1381420"/>
            <a:ext cx="4419600" cy="2607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6" y="3886200"/>
            <a:ext cx="4572000" cy="26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Rotation Data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8931"/>
            <a:ext cx="4038600" cy="297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8931"/>
            <a:ext cx="4235372" cy="29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4742"/>
            <a:ext cx="4038600" cy="29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CIRS Phantom Model 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5067841" cy="52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4647"/>
              </p:ext>
            </p:extLst>
          </p:nvPr>
        </p:nvGraphicFramePr>
        <p:xfrm>
          <a:off x="457200" y="22098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Former algorithm runtime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 algorithm runtime (s)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7.77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4.16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CIRS phantom</a:t>
                      </a:r>
                      <a:r>
                        <a:rPr lang="en-US" sz="1400" baseline="0" dirty="0" smtClean="0"/>
                        <a:t> 045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5402" y="5334000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Slight slow down for most cases.</a:t>
            </a:r>
          </a:p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Excellent speed-up for worst case.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segmentation more generic by using other methods for the morphological operations (ITK?)</a:t>
            </a:r>
          </a:p>
          <a:p>
            <a:r>
              <a:rPr lang="en-US" dirty="0" smtClean="0"/>
              <a:t>Reduce the number of checks in the Labeling which can be significant for patterns containing more lines.</a:t>
            </a:r>
          </a:p>
          <a:p>
            <a:r>
              <a:rPr lang="en-US" dirty="0" smtClean="0"/>
              <a:t>Change the permutations to compute the best n-</a:t>
            </a:r>
            <a:r>
              <a:rPr lang="en-US" dirty="0" err="1" smtClean="0"/>
              <a:t>uplet</a:t>
            </a:r>
            <a:r>
              <a:rPr lang="en-US" dirty="0" smtClean="0"/>
              <a:t> first (highest intensity?)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2" y="2057400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70068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60198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New software architecture</a:t>
            </a:r>
          </a:p>
          <a:p>
            <a:r>
              <a:rPr lang="en-US" dirty="0" smtClean="0"/>
              <a:t>New </a:t>
            </a:r>
            <a:r>
              <a:rPr lang="en-US" dirty="0"/>
              <a:t>p</a:t>
            </a:r>
            <a:r>
              <a:rPr lang="en-US" dirty="0" smtClean="0"/>
              <a:t>attern definition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Line finder</a:t>
            </a:r>
          </a:p>
          <a:p>
            <a:r>
              <a:rPr lang="en-US" dirty="0" smtClean="0"/>
              <a:t>Labeling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objective: a generic algorithm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Computational speed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No code redundancy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Software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952717"/>
            <a:ext cx="1409700" cy="1284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</a:p>
          <a:p>
            <a:pPr algn="ctr"/>
            <a:r>
              <a:rPr lang="en-US" sz="1000" dirty="0" smtClean="0"/>
              <a:t>Common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937119" y="1928502"/>
            <a:ext cx="1638300" cy="132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184769" y="3733800"/>
            <a:ext cx="1143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 Finder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758013"/>
            <a:ext cx="12954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Segmentation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3758013"/>
            <a:ext cx="11430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Labeling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4756269" y="3254525"/>
            <a:ext cx="0" cy="4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2857500" y="3276601"/>
            <a:ext cx="1066800" cy="48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5575420" y="3254526"/>
            <a:ext cx="939680" cy="5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2209800" y="2591514"/>
            <a:ext cx="1727319" cy="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1061" y="55626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Independency between the major classes of the algorithm.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447800"/>
            <a:ext cx="70104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000" dirty="0"/>
              <a:t>&lt;Pattern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Name="Left</a:t>
            </a:r>
            <a:r>
              <a:rPr lang="en-US" sz="1000" dirty="0" smtClean="0"/>
              <a:t>"&gt;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Name="F1" </a:t>
            </a:r>
            <a:r>
              <a:rPr lang="en-US" sz="1000" dirty="0" err="1"/>
              <a:t>EndPointFront</a:t>
            </a:r>
            <a:r>
              <a:rPr lang="en-US" sz="1000" dirty="0"/>
              <a:t>="60.65 38.0 3.0" </a:t>
            </a:r>
            <a:r>
              <a:rPr lang="en-US" sz="1000" dirty="0" err="1"/>
              <a:t>EndPointBack</a:t>
            </a:r>
            <a:r>
              <a:rPr lang="en-US" sz="1000" dirty="0"/>
              <a:t>="60.65 38.0 103.0"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Name="F2" </a:t>
            </a:r>
            <a:r>
              <a:rPr lang="en-US" sz="1000" dirty="0" err="1"/>
              <a:t>EndPointFront</a:t>
            </a:r>
            <a:r>
              <a:rPr lang="en-US" sz="1000" dirty="0"/>
              <a:t>="60.65 48.0 3.0" </a:t>
            </a:r>
            <a:r>
              <a:rPr lang="en-US" sz="1000" dirty="0" err="1"/>
              <a:t>EndPointBack</a:t>
            </a:r>
            <a:r>
              <a:rPr lang="en-US" sz="1000" dirty="0"/>
              <a:t>="60.65 48.0 103.0"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Name="F3" </a:t>
            </a:r>
            <a:r>
              <a:rPr lang="en-US" sz="1000" dirty="0" err="1"/>
              <a:t>EndPointFront</a:t>
            </a:r>
            <a:r>
              <a:rPr lang="en-US" sz="1000" dirty="0"/>
              <a:t>="60.65 58.0 3.0" </a:t>
            </a:r>
            <a:r>
              <a:rPr lang="en-US" sz="1000" dirty="0" err="1"/>
              <a:t>EndPointBack</a:t>
            </a:r>
            <a:r>
              <a:rPr lang="en-US" sz="1000" dirty="0"/>
              <a:t>="60.65 58.0 103.0"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Name="F4" </a:t>
            </a:r>
            <a:r>
              <a:rPr lang="en-US" sz="1000" dirty="0" err="1"/>
              <a:t>EndPointFront</a:t>
            </a:r>
            <a:r>
              <a:rPr lang="en-US" sz="1000" dirty="0"/>
              <a:t>="60.65 68.0 3.0" </a:t>
            </a:r>
            <a:r>
              <a:rPr lang="en-US" sz="1000" dirty="0" err="1"/>
              <a:t>EndPointBack</a:t>
            </a:r>
            <a:r>
              <a:rPr lang="en-US" sz="1000" dirty="0"/>
              <a:t>="60.65 68.0 103.0"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Name="F5" </a:t>
            </a:r>
            <a:r>
              <a:rPr lang="en-US" sz="1000" dirty="0" err="1"/>
              <a:t>EndPointFront</a:t>
            </a:r>
            <a:r>
              <a:rPr lang="en-US" sz="1000" dirty="0"/>
              <a:t>="60.65 78.0 3.0" </a:t>
            </a:r>
            <a:r>
              <a:rPr lang="en-US" sz="1000" dirty="0" err="1"/>
              <a:t>EndPointBack</a:t>
            </a:r>
            <a:r>
              <a:rPr lang="en-US" sz="1000" dirty="0"/>
              <a:t>="60.65 78.0 103.0" 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/>
              <a:t>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name="Diagonal"&gt;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Name="F5" </a:t>
            </a:r>
            <a:r>
              <a:rPr lang="en-US" sz="1000" dirty="0" err="1"/>
              <a:t>EndPointFront</a:t>
            </a:r>
            <a:r>
              <a:rPr lang="en-US" sz="1000" dirty="0"/>
              <a:t>="60.65 78.0 3.0" </a:t>
            </a:r>
            <a:r>
              <a:rPr lang="en-US" sz="1000" dirty="0" err="1"/>
              <a:t>EndPointBack</a:t>
            </a:r>
            <a:r>
              <a:rPr lang="en-US" sz="1000" dirty="0"/>
              <a:t>="60.65 78.0 103.0"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Name="E4" </a:t>
            </a:r>
            <a:r>
              <a:rPr lang="en-US" sz="1000" dirty="0" err="1"/>
              <a:t>EndPointFront</a:t>
            </a:r>
            <a:r>
              <a:rPr lang="en-US" sz="1000" dirty="0"/>
              <a:t>="70.65 68.0 3.0" </a:t>
            </a:r>
            <a:r>
              <a:rPr lang="en-US" sz="1000" dirty="0" err="1"/>
              <a:t>EndPointBack</a:t>
            </a:r>
            <a:r>
              <a:rPr lang="en-US" sz="1000" dirty="0"/>
              <a:t>="70.65 68.0 103.0"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Name="D3" </a:t>
            </a:r>
            <a:r>
              <a:rPr lang="en-US" sz="1000" dirty="0" err="1"/>
              <a:t>EndPointFront</a:t>
            </a:r>
            <a:r>
              <a:rPr lang="en-US" sz="1000" dirty="0"/>
              <a:t>="80.65 58.0 3.0" </a:t>
            </a:r>
            <a:r>
              <a:rPr lang="en-US" sz="1000" dirty="0" err="1"/>
              <a:t>EndPointBack</a:t>
            </a:r>
            <a:r>
              <a:rPr lang="en-US" sz="1000" dirty="0"/>
              <a:t>="80.65 58.0 103.0"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Name="C2" </a:t>
            </a:r>
            <a:r>
              <a:rPr lang="en-US" sz="1000" dirty="0" err="1"/>
              <a:t>EndPointFront</a:t>
            </a:r>
            <a:r>
              <a:rPr lang="en-US" sz="1000" dirty="0"/>
              <a:t>="90.65 48.0 3.0" </a:t>
            </a:r>
            <a:r>
              <a:rPr lang="en-US" sz="1000" dirty="0" err="1"/>
              <a:t>EndPointBack</a:t>
            </a:r>
            <a:r>
              <a:rPr lang="en-US" sz="1000" dirty="0"/>
              <a:t>="90.65 48.0 103.0" /&gt;</a:t>
            </a:r>
          </a:p>
          <a:p>
            <a:pPr marL="109728" indent="0">
              <a:buNone/>
            </a:pPr>
            <a:r>
              <a:rPr lang="en-US" sz="1000" dirty="0" smtClean="0"/>
              <a:t>	&lt;</a:t>
            </a:r>
            <a:r>
              <a:rPr lang="en-US" sz="1000" dirty="0"/>
              <a:t>Wire Name="B1" </a:t>
            </a:r>
            <a:r>
              <a:rPr lang="en-US" sz="1000" dirty="0" err="1"/>
              <a:t>EndPointFront</a:t>
            </a:r>
            <a:r>
              <a:rPr lang="en-US" sz="1000" dirty="0"/>
              <a:t>="100.65 38.0 3.0" </a:t>
            </a:r>
            <a:r>
              <a:rPr lang="en-US" sz="1000" dirty="0" err="1"/>
              <a:t>EndPointBack</a:t>
            </a:r>
            <a:r>
              <a:rPr lang="en-US" sz="1000" dirty="0"/>
              <a:t>="100.65 38.0 103.0" 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/>
              <a:t>Pattern Type="</a:t>
            </a:r>
            <a:r>
              <a:rPr lang="en-US" sz="1000" dirty="0" err="1"/>
              <a:t>CoplanarParallelWires</a:t>
            </a:r>
            <a:r>
              <a:rPr lang="en-US" sz="1000" dirty="0"/>
              <a:t>" name="Right"&gt;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Name="B1" </a:t>
            </a:r>
            <a:r>
              <a:rPr lang="en-US" sz="1000" dirty="0" err="1"/>
              <a:t>EndPointFront</a:t>
            </a:r>
            <a:r>
              <a:rPr lang="en-US" sz="1000" dirty="0"/>
              <a:t>="100.65 38.0 3.0" </a:t>
            </a:r>
            <a:r>
              <a:rPr lang="en-US" sz="1000" dirty="0" err="1"/>
              <a:t>EndPointBack</a:t>
            </a:r>
            <a:r>
              <a:rPr lang="en-US" sz="1000" dirty="0"/>
              <a:t>="100.65 38.0 103.0"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Name="B2" </a:t>
            </a:r>
            <a:r>
              <a:rPr lang="en-US" sz="1000" dirty="0" err="1"/>
              <a:t>EndPointFront</a:t>
            </a:r>
            <a:r>
              <a:rPr lang="en-US" sz="1000" dirty="0"/>
              <a:t>="100.65 48.0 3.0" </a:t>
            </a:r>
            <a:r>
              <a:rPr lang="en-US" sz="1000" dirty="0" err="1"/>
              <a:t>EndPointBack</a:t>
            </a:r>
            <a:r>
              <a:rPr lang="en-US" sz="1000" dirty="0"/>
              <a:t>="100.65 48.0 103.0"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Name="B3" </a:t>
            </a:r>
            <a:r>
              <a:rPr lang="en-US" sz="1000" dirty="0" err="1"/>
              <a:t>EndPointFront</a:t>
            </a:r>
            <a:r>
              <a:rPr lang="en-US" sz="1000" dirty="0"/>
              <a:t>="100.65 58.0 3.0" </a:t>
            </a:r>
            <a:r>
              <a:rPr lang="en-US" sz="1000" dirty="0" err="1"/>
              <a:t>EndPointBack</a:t>
            </a:r>
            <a:r>
              <a:rPr lang="en-US" sz="1000" dirty="0"/>
              <a:t>="100.65 58.0 103.0"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Name="B4" </a:t>
            </a:r>
            <a:r>
              <a:rPr lang="en-US" sz="1000" dirty="0" err="1"/>
              <a:t>EndPointFront</a:t>
            </a:r>
            <a:r>
              <a:rPr lang="en-US" sz="1000" dirty="0"/>
              <a:t>="100.65 68.0 3.0" </a:t>
            </a:r>
            <a:r>
              <a:rPr lang="en-US" sz="1000" dirty="0" err="1"/>
              <a:t>EndPointBack</a:t>
            </a:r>
            <a:r>
              <a:rPr lang="en-US" sz="1000" dirty="0"/>
              <a:t>="100.65 68.0 103.0" /&gt;</a:t>
            </a:r>
          </a:p>
          <a:p>
            <a:pPr marL="109728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/>
              <a:t>Wire Name="B5" </a:t>
            </a:r>
            <a:r>
              <a:rPr lang="en-US" sz="1000" dirty="0" err="1"/>
              <a:t>EndPointFront</a:t>
            </a:r>
            <a:r>
              <a:rPr lang="en-US" sz="1000" dirty="0"/>
              <a:t>="100.65 78.0 3.0" </a:t>
            </a:r>
            <a:r>
              <a:rPr lang="en-US" sz="1000" dirty="0" err="1"/>
              <a:t>EndPointBack</a:t>
            </a:r>
            <a:r>
              <a:rPr lang="en-US" sz="1000" dirty="0"/>
              <a:t>="100.65 78.0 103.0" </a:t>
            </a:r>
            <a:r>
              <a:rPr lang="en-US" sz="1000" dirty="0" smtClean="0"/>
              <a:t>/&gt;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/>
              <a:t>Pattern&gt;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Pattern Definition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towards a generic algorithm.</a:t>
            </a:r>
          </a:p>
          <a:p>
            <a:r>
              <a:rPr lang="en-US" dirty="0" smtClean="0"/>
              <a:t>The number of hardcoded values has been greatly reduced.</a:t>
            </a:r>
          </a:p>
          <a:p>
            <a:r>
              <a:rPr lang="en-US" dirty="0" smtClean="0"/>
              <a:t>Use of dynamic containers instead of fixed-size arrays.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n-point lines instead of 3-point lines.</a:t>
            </a:r>
          </a:p>
          <a:p>
            <a:r>
              <a:rPr lang="en-US" dirty="0" smtClean="0"/>
              <a:t>New line definition: Origin + Direction Vector</a:t>
            </a:r>
          </a:p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Find 2-point lines</a:t>
            </a:r>
          </a:p>
          <a:p>
            <a:pPr lvl="1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Finder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1"/>
          </a:xfrm>
        </p:spPr>
        <p:txBody>
          <a:bodyPr/>
          <a:lstStyle/>
          <a:p>
            <a:r>
              <a:rPr lang="en-US" dirty="0" smtClean="0"/>
              <a:t>Smarter computation: not all 2-point lines are computed: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2-point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152472" y="276029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418674" y="276029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448158" y="277311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419030" y="591831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57072"/>
          </a:xfrm>
        </p:spPr>
        <p:txBody>
          <a:bodyPr/>
          <a:lstStyle/>
          <a:p>
            <a:r>
              <a:rPr lang="en-US" dirty="0" smtClean="0"/>
              <a:t>Not all n-point lines are computed, only the ones matching strict criteria: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0193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130609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267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410200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6294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k-Lab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Perk-Lab-Template</Template>
  <TotalTime>5164</TotalTime>
  <Words>647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Perk-Lab-Template</vt:lpstr>
      <vt:lpstr>Fiducial Pattern Recognition</vt:lpstr>
      <vt:lpstr>Summary</vt:lpstr>
      <vt:lpstr>Objectives</vt:lpstr>
      <vt:lpstr>New Software Architecture</vt:lpstr>
      <vt:lpstr>New Pattern Definition</vt:lpstr>
      <vt:lpstr>Segmentation</vt:lpstr>
      <vt:lpstr>Line Finder</vt:lpstr>
      <vt:lpstr>Find 2-point Lines</vt:lpstr>
      <vt:lpstr>Find n-point Lines</vt:lpstr>
      <vt:lpstr>Labeling</vt:lpstr>
      <vt:lpstr>Labeling</vt:lpstr>
      <vt:lpstr>Labeling</vt:lpstr>
      <vt:lpstr>Labeling</vt:lpstr>
      <vt:lpstr>Results Translation Data</vt:lpstr>
      <vt:lpstr>Results Rotation Data</vt:lpstr>
      <vt:lpstr>Results CIRS Phantom Model 45</vt:lpstr>
      <vt:lpstr>Results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Boucharin</dc:creator>
  <cp:lastModifiedBy>Alexis Boucharin</cp:lastModifiedBy>
  <cp:revision>41</cp:revision>
  <dcterms:created xsi:type="dcterms:W3CDTF">2011-11-07T16:01:07Z</dcterms:created>
  <dcterms:modified xsi:type="dcterms:W3CDTF">2011-11-11T15:17:08Z</dcterms:modified>
</cp:coreProperties>
</file>