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18" r:id="rId3"/>
    <p:sldId id="423" r:id="rId4"/>
    <p:sldId id="419" r:id="rId5"/>
    <p:sldId id="420" r:id="rId6"/>
    <p:sldId id="421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03/05/2013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the logical</a:t>
            </a:r>
            <a:r>
              <a:rPr lang="en-US" baseline="0" dirty="0" smtClean="0"/>
              <a:t> structure of a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a mixer device is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what a capture device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linkage by ID, give them a basis to understand other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illustrate the importance</a:t>
            </a:r>
            <a:r>
              <a:rPr lang="en-US" baseline="0" dirty="0" smtClean="0"/>
              <a:t> of only one video data source </a:t>
            </a:r>
            <a:r>
              <a:rPr lang="en-US" baseline="0" smtClean="0"/>
              <a:t>per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03/05/2013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50250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501491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Inside 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97955" y="1124744"/>
            <a:ext cx="5554678" cy="4582173"/>
            <a:chOff x="1033546" y="814700"/>
            <a:chExt cx="5554678" cy="5134580"/>
          </a:xfrm>
        </p:grpSpPr>
        <p:sp>
          <p:nvSpPr>
            <p:cNvPr id="70" name="Rectangle 69"/>
            <p:cNvSpPr/>
            <p:nvPr/>
          </p:nvSpPr>
          <p:spPr>
            <a:xfrm>
              <a:off x="2375343" y="814700"/>
              <a:ext cx="4212881" cy="43967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149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729947" y="4948319"/>
              <a:ext cx="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3546" y="3812555"/>
              <a:ext cx="748859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Internals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09867" y="4607083"/>
              <a:ext cx="144016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Specific SDK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8185" y="134076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Input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9640" y="134076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Output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5167" y="17008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8902" y="163983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9" name="Straight Arrow Connector 38"/>
          <p:cNvCxnSpPr>
            <a:stCxn id="129" idx="3"/>
          </p:cNvCxnSpPr>
          <p:nvPr/>
        </p:nvCxnSpPr>
        <p:spPr>
          <a:xfrm flipV="1">
            <a:off x="6203410" y="1423896"/>
            <a:ext cx="8168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 flipV="1">
            <a:off x="6203411" y="2143976"/>
            <a:ext cx="8168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0" idx="0"/>
            <a:endCxn id="46" idx="2"/>
          </p:cNvCxnSpPr>
          <p:nvPr/>
        </p:nvCxnSpPr>
        <p:spPr>
          <a:xfrm flipV="1">
            <a:off x="3463890" y="2996267"/>
            <a:ext cx="6331" cy="288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59836" y="3284984"/>
            <a:ext cx="1208108" cy="35935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74276" y="3511444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74277" y="3777235"/>
            <a:ext cx="144015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cxnSp>
        <p:nvCxnSpPr>
          <p:cNvPr id="3" name="Elbow Connector 2"/>
          <p:cNvCxnSpPr>
            <a:stCxn id="31" idx="3"/>
            <a:endCxn id="46" idx="1"/>
          </p:cNvCxnSpPr>
          <p:nvPr/>
        </p:nvCxnSpPr>
        <p:spPr>
          <a:xfrm>
            <a:off x="1930514" y="1833704"/>
            <a:ext cx="769278" cy="982886"/>
          </a:xfrm>
          <a:prstGeom prst="bentConnector3">
            <a:avLst>
              <a:gd name="adj1" fmla="val 7221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6" idx="3"/>
            <a:endCxn id="35" idx="1"/>
          </p:cNvCxnSpPr>
          <p:nvPr/>
        </p:nvCxnSpPr>
        <p:spPr>
          <a:xfrm flipV="1">
            <a:off x="4240650" y="2143977"/>
            <a:ext cx="907414" cy="672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6" idx="3"/>
            <a:endCxn id="129" idx="1"/>
          </p:cNvCxnSpPr>
          <p:nvPr/>
        </p:nvCxnSpPr>
        <p:spPr>
          <a:xfrm flipV="1">
            <a:off x="4240650" y="1423897"/>
            <a:ext cx="907413" cy="13926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99792" y="2636912"/>
            <a:ext cx="1540858" cy="35935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Processing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8064" y="201108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48063" y="129100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688035" y="1088490"/>
            <a:ext cx="6628382" cy="5292838"/>
            <a:chOff x="1655263" y="774076"/>
            <a:chExt cx="4932961" cy="5930921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6394604"/>
              <a:ext cx="454193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Single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40" y="4260589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Internal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46408" y="1287882"/>
            <a:ext cx="1846606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088" y="1700808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36087" y="206888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8" y="245424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36836" y="281979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04248" y="1593134"/>
            <a:ext cx="1788404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1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8262" y="200606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8261" y="237413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48262" y="275950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49010" y="31250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49084" y="3753374"/>
            <a:ext cx="1843568" cy="190285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65106" y="4166300"/>
            <a:ext cx="1522995" cy="265791"/>
          </a:xfrm>
          <a:prstGeom prst="rect">
            <a:avLst/>
          </a:prstGeom>
          <a:solidFill>
            <a:srgbClr val="3DA2BD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65105" y="45343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5106" y="491974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65854" y="528528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46403" y="3328610"/>
            <a:ext cx="1846612" cy="12038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 2</a:t>
            </a: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  <a:p>
            <a:pPr algn="ctr"/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36085" y="373421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6086" y="41195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13100" y="537321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13100" y="573325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Tracker data source 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23928" y="465313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19170" y="5013176"/>
            <a:ext cx="1522995" cy="265791"/>
          </a:xfrm>
          <a:prstGeom prst="rect">
            <a:avLst/>
          </a:prstGeom>
          <a:solidFill>
            <a:srgbClr val="3DA2B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 3</a:t>
            </a:r>
          </a:p>
        </p:txBody>
      </p:sp>
      <p:cxnSp>
        <p:nvCxnSpPr>
          <p:cNvPr id="9" name="Elbow Connector 8"/>
          <p:cNvCxnSpPr>
            <a:stCxn id="34" idx="3"/>
            <a:endCxn id="44" idx="1"/>
          </p:cNvCxnSpPr>
          <p:nvPr/>
        </p:nvCxnSpPr>
        <p:spPr>
          <a:xfrm>
            <a:off x="3059083" y="1833704"/>
            <a:ext cx="3889179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49" idx="1"/>
          </p:cNvCxnSpPr>
          <p:nvPr/>
        </p:nvCxnSpPr>
        <p:spPr>
          <a:xfrm flipV="1">
            <a:off x="5442165" y="4299196"/>
            <a:ext cx="1522941" cy="846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9" idx="3"/>
            <a:endCxn id="46" idx="1"/>
          </p:cNvCxnSpPr>
          <p:nvPr/>
        </p:nvCxnSpPr>
        <p:spPr>
          <a:xfrm flipV="1">
            <a:off x="3059081" y="2892397"/>
            <a:ext cx="3889181" cy="9747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3"/>
            <a:endCxn id="45" idx="1"/>
          </p:cNvCxnSpPr>
          <p:nvPr/>
        </p:nvCxnSpPr>
        <p:spPr>
          <a:xfrm>
            <a:off x="3059083" y="2201776"/>
            <a:ext cx="3889178" cy="3052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0" idx="3"/>
            <a:endCxn id="47" idx="1"/>
          </p:cNvCxnSpPr>
          <p:nvPr/>
        </p:nvCxnSpPr>
        <p:spPr>
          <a:xfrm flipV="1">
            <a:off x="3059082" y="3257943"/>
            <a:ext cx="3889928" cy="9945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2"/>
          <p:cNvCxnSpPr>
            <a:stCxn id="39" idx="3"/>
            <a:endCxn id="53" idx="1"/>
          </p:cNvCxnSpPr>
          <p:nvPr/>
        </p:nvCxnSpPr>
        <p:spPr>
          <a:xfrm>
            <a:off x="3059832" y="2952691"/>
            <a:ext cx="3905273" cy="17145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4" idx="1"/>
          </p:cNvCxnSpPr>
          <p:nvPr/>
        </p:nvCxnSpPr>
        <p:spPr>
          <a:xfrm flipV="1">
            <a:off x="5436096" y="5052637"/>
            <a:ext cx="1529010" cy="4534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6" idx="1"/>
          </p:cNvCxnSpPr>
          <p:nvPr/>
        </p:nvCxnSpPr>
        <p:spPr>
          <a:xfrm flipV="1">
            <a:off x="5436096" y="5418183"/>
            <a:ext cx="1529758" cy="447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43948" y="3470271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Simple Tracked Video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616" y="3614287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8392" y="3650542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4413" y="396081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4414" y="437062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5162" y="473066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616" y="3960814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0135" y="437062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2090060" y="4863557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2086612" y="4093710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103131" y="4503517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7064" y="473066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80452" y="2049360"/>
            <a:ext cx="3672408" cy="3323856"/>
            <a:chOff x="1655263" y="774076"/>
            <a:chExt cx="4932961" cy="6100074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0963" y="6010825"/>
              <a:ext cx="1880936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904896" y="222963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0917" y="28974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0918" y="33072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1666" y="3667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4427" y="3341111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80448" y="3651383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80449" y="406119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1197" y="442123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211960" y="4086481"/>
            <a:ext cx="452467" cy="30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403444" y="3030314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403445" y="344012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404193" y="380016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3948" y="1994834"/>
            <a:ext cx="3709236" cy="1146134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3" y="5245524"/>
              <a:ext cx="1880937" cy="8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9390" y="2149883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14166" y="2175104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30187" y="2485376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9390" y="248537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2032386" y="2618272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24704" y="2395598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40725" y="272517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>
            <a:off x="4157734" y="2547789"/>
            <a:ext cx="466970" cy="220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29230" y="252683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 flipV="1">
            <a:off x="6468272" y="2659730"/>
            <a:ext cx="660958" cy="108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51520" y="3686295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RF/B-mode Acquisition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188" y="3830311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5964" y="3866566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91985" y="417683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1986" y="458664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734" y="49466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1188" y="417683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7707" y="458664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1997632" y="5079581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1994184" y="430973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010703" y="4719541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4636" y="494668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88024" y="980728"/>
            <a:ext cx="3672408" cy="2535001"/>
            <a:chOff x="1655263" y="774076"/>
            <a:chExt cx="4932961" cy="5930920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812468" y="108899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8489" y="17567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8490" y="21665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29238" y="25266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1580" y="1904993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67601" y="2215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67602" y="26250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68350" y="298511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119532" y="2650363"/>
            <a:ext cx="432048" cy="196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290597" y="1889674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290598" y="229948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291346" y="265952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51520" y="1412775"/>
            <a:ext cx="3709236" cy="2057496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4" y="5722704"/>
              <a:ext cx="1880937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6962" y="1567825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21738" y="159304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37759" y="19033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6962" y="190331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1939958" y="203621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276" y="1077675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48297" y="14072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 flipV="1">
            <a:off x="4065306" y="1450360"/>
            <a:ext cx="466970" cy="515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36802" y="138619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>
            <a:off x="6375844" y="1450360"/>
            <a:ext cx="660958" cy="68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0582" y="246760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6603" y="27778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06" y="277787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Elbow Connector 72"/>
          <p:cNvCxnSpPr>
            <a:stCxn id="50" idx="3"/>
            <a:endCxn id="49" idx="1"/>
          </p:cNvCxnSpPr>
          <p:nvPr/>
        </p:nvCxnSpPr>
        <p:spPr>
          <a:xfrm>
            <a:off x="1938802" y="291077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61268" y="3717032"/>
            <a:ext cx="3672408" cy="2535001"/>
            <a:chOff x="1655263" y="774076"/>
            <a:chExt cx="4932961" cy="5930920"/>
          </a:xfrm>
        </p:grpSpPr>
        <p:sp>
          <p:nvSpPr>
            <p:cNvPr id="55" name="Rectangle 54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85712" y="3825295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1733" y="449308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01734" y="490288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02482" y="526292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4511" y="4645365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532" y="495563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0533" y="536544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1281" y="57254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8" name="Elbow Connector 72"/>
          <p:cNvCxnSpPr>
            <a:stCxn id="64" idx="3"/>
            <a:endCxn id="59" idx="1"/>
          </p:cNvCxnSpPr>
          <p:nvPr/>
        </p:nvCxnSpPr>
        <p:spPr>
          <a:xfrm flipV="1">
            <a:off x="6243528" y="4625978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72"/>
          <p:cNvCxnSpPr>
            <a:stCxn id="65" idx="3"/>
            <a:endCxn id="60" idx="1"/>
          </p:cNvCxnSpPr>
          <p:nvPr/>
        </p:nvCxnSpPr>
        <p:spPr>
          <a:xfrm flipV="1">
            <a:off x="6243529" y="503578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/>
          <p:cNvCxnSpPr>
            <a:stCxn id="66" idx="3"/>
            <a:endCxn id="61" idx="1"/>
          </p:cNvCxnSpPr>
          <p:nvPr/>
        </p:nvCxnSpPr>
        <p:spPr>
          <a:xfrm flipV="1">
            <a:off x="6244277" y="539582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5520" y="3811712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1541" y="41412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046" y="412249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75" name="Elbow Connector 72"/>
          <p:cNvCxnSpPr>
            <a:stCxn id="71" idx="3"/>
            <a:endCxn id="74" idx="1"/>
          </p:cNvCxnSpPr>
          <p:nvPr/>
        </p:nvCxnSpPr>
        <p:spPr>
          <a:xfrm>
            <a:off x="6349088" y="4184397"/>
            <a:ext cx="660958" cy="70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2"/>
          <p:cNvCxnSpPr>
            <a:stCxn id="47" idx="3"/>
            <a:endCxn id="71" idx="1"/>
          </p:cNvCxnSpPr>
          <p:nvPr/>
        </p:nvCxnSpPr>
        <p:spPr>
          <a:xfrm>
            <a:off x="4064150" y="2840291"/>
            <a:ext cx="441370" cy="13441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/>
          <p:cNvCxnSpPr>
            <a:stCxn id="48" idx="3"/>
            <a:endCxn id="62" idx="1"/>
          </p:cNvCxnSpPr>
          <p:nvPr/>
        </p:nvCxnSpPr>
        <p:spPr>
          <a:xfrm>
            <a:off x="4119532" y="4611936"/>
            <a:ext cx="384979" cy="7787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925</Words>
  <Application>Microsoft Office PowerPoint</Application>
  <PresentationFormat>On-screen Show (4:3)</PresentationFormat>
  <Paragraphs>266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212</cp:revision>
  <dcterms:created xsi:type="dcterms:W3CDTF">2011-11-25T02:41:02Z</dcterms:created>
  <dcterms:modified xsi:type="dcterms:W3CDTF">2013-05-03T17:15:10Z</dcterms:modified>
</cp:coreProperties>
</file>