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280" r:id="rId18"/>
    <p:sldId id="307" r:id="rId19"/>
    <p:sldId id="418" r:id="rId20"/>
    <p:sldId id="4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30/04/2013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30/04/2013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30/04/2013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30/04/2013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30/04/2013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3491880" y="2563633"/>
            <a:ext cx="5328592" cy="3745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1100</Words>
  <Application>Microsoft Office PowerPoint</Application>
  <PresentationFormat>On-screen Show (4:3)</PresentationFormat>
  <Paragraphs>215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177</cp:revision>
  <dcterms:created xsi:type="dcterms:W3CDTF">2011-11-25T02:41:02Z</dcterms:created>
  <dcterms:modified xsi:type="dcterms:W3CDTF">2013-04-30T15:15:14Z</dcterms:modified>
</cp:coreProperties>
</file>