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418" r:id="rId18"/>
    <p:sldId id="419" r:id="rId19"/>
    <p:sldId id="420" r:id="rId20"/>
    <p:sldId id="280" r:id="rId21"/>
    <p:sldId id="307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03/05/2013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03/05/2013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volume reconstruction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4932040" y="263204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19359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11961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11961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83769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83768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54726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12160" y="1772816"/>
            <a:ext cx="0" cy="117437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8452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1245</Words>
  <Application>Microsoft Office PowerPoint</Application>
  <PresentationFormat>On-screen Show (4:3)</PresentationFormat>
  <Paragraphs>265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184</cp:revision>
  <dcterms:created xsi:type="dcterms:W3CDTF">2011-11-25T02:41:02Z</dcterms:created>
  <dcterms:modified xsi:type="dcterms:W3CDTF">2013-05-03T14:22:25Z</dcterms:modified>
</cp:coreProperties>
</file>