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to illustrate the importance</a:t>
            </a:r>
            <a:r>
              <a:rPr lang="en-US" baseline="0" dirty="0" smtClean="0"/>
              <a:t> of only one video data source </a:t>
            </a:r>
            <a:r>
              <a:rPr lang="en-US" baseline="0" smtClean="0"/>
              <a:t>per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4953043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physical device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49411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7812359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13610" y="1088491"/>
            <a:ext cx="8308503" cy="4618425"/>
            <a:chOff x="449201" y="774077"/>
            <a:chExt cx="8308503" cy="5175203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622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35504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 flipH="1">
              <a:off x="3415087" y="4948319"/>
              <a:ext cx="1040336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2"/>
              <a:endCxn id="76" idx="0"/>
            </p:cNvCxnSpPr>
            <p:nvPr/>
          </p:nvCxnSpPr>
          <p:spPr>
            <a:xfrm>
              <a:off x="4455423" y="4948319"/>
              <a:ext cx="1030221" cy="6859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35382" y="895388"/>
              <a:ext cx="1584177" cy="39013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9466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71600" y="1783849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1967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1683886"/>
            <a:ext cx="1656184" cy="37696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1700378"/>
            <a:ext cx="1584177" cy="3604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188372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70892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2852936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2780928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28498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501008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027305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23813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01563" y="1088491"/>
            <a:ext cx="1240058" cy="5078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488737" y="1068660"/>
            <a:ext cx="124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in the Perk Lab</a:t>
            </a:r>
            <a:endParaRPr lang="en-CA" sz="1200" b="1" i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01562" y="1544917"/>
            <a:ext cx="1246902" cy="4443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24328" y="1544917"/>
            <a:ext cx="1238863" cy="41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by collaborators</a:t>
            </a:r>
            <a:endParaRPr lang="en-CA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68660"/>
            <a:ext cx="7632848" cy="4638256"/>
            <a:chOff x="1151207" y="751855"/>
            <a:chExt cx="7632848" cy="5197425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0675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491427" y="4948319"/>
              <a:ext cx="378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51207" y="3086355"/>
              <a:ext cx="631198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Private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37154" y="774077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24328" y="751855"/>
              <a:ext cx="1246902" cy="51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Perk 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85528"/>
              <a:ext cx="1246902" cy="4979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85528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84456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17485" y="1495817"/>
            <a:ext cx="5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Public</a:t>
            </a:r>
          </a:p>
        </p:txBody>
      </p:sp>
      <p:cxnSp>
        <p:nvCxnSpPr>
          <p:cNvPr id="9" name="Elbow Connector 8"/>
          <p:cNvCxnSpPr>
            <a:stCxn id="41" idx="0"/>
            <a:endCxn id="129" idx="2"/>
          </p:cNvCxnSpPr>
          <p:nvPr/>
        </p:nvCxnSpPr>
        <p:spPr>
          <a:xfrm rot="5400000" flipH="1" flipV="1">
            <a:off x="3955693" y="1346384"/>
            <a:ext cx="260506" cy="7808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0"/>
            <a:endCxn id="129" idx="2"/>
          </p:cNvCxnSpPr>
          <p:nvPr/>
        </p:nvCxnSpPr>
        <p:spPr>
          <a:xfrm rot="16200000" flipV="1">
            <a:off x="4760168" y="1322766"/>
            <a:ext cx="260506" cy="82809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0"/>
            <a:endCxn id="130" idx="2"/>
          </p:cNvCxnSpPr>
          <p:nvPr/>
        </p:nvCxnSpPr>
        <p:spPr>
          <a:xfrm rot="5400000" flipH="1" flipV="1">
            <a:off x="3841488" y="2841127"/>
            <a:ext cx="260506" cy="95972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130" idx="2"/>
          </p:cNvCxnSpPr>
          <p:nvPr/>
        </p:nvCxnSpPr>
        <p:spPr>
          <a:xfrm rot="16200000" flipV="1">
            <a:off x="4855794" y="2786543"/>
            <a:ext cx="260506" cy="10688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536" y="414908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948701" y="134076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923928" y="2924944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68781" y="3451241"/>
            <a:ext cx="1703419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71800" y="3451241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59832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68781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Channels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688035" y="1088490"/>
            <a:ext cx="6628382" cy="5292838"/>
            <a:chOff x="1655263" y="774076"/>
            <a:chExt cx="4932961" cy="5930921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6394604"/>
              <a:ext cx="454193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Single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40" y="4260589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Internal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46408" y="1287882"/>
            <a:ext cx="1846606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088" y="1700808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36087" y="206888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6088" y="245424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36836" y="281979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04248" y="1593134"/>
            <a:ext cx="1788404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8262" y="200606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8261" y="237413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48262" y="275950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49010" y="31250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49084" y="3753374"/>
            <a:ext cx="1843568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65106" y="416630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65105" y="45343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5106" y="491974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65854" y="528528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6403" y="3328610"/>
            <a:ext cx="1846612" cy="12038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36085" y="373421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36086" y="41195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13100" y="537321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13100" y="573325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23928" y="465313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19170" y="501317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cxnSp>
        <p:nvCxnSpPr>
          <p:cNvPr id="9" name="Elbow Connector 8"/>
          <p:cNvCxnSpPr>
            <a:stCxn id="34" idx="3"/>
            <a:endCxn id="44" idx="1"/>
          </p:cNvCxnSpPr>
          <p:nvPr/>
        </p:nvCxnSpPr>
        <p:spPr>
          <a:xfrm>
            <a:off x="3059083" y="1833704"/>
            <a:ext cx="3889179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49" idx="1"/>
          </p:cNvCxnSpPr>
          <p:nvPr/>
        </p:nvCxnSpPr>
        <p:spPr>
          <a:xfrm flipV="1">
            <a:off x="5442165" y="4299196"/>
            <a:ext cx="1522941" cy="846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9" idx="3"/>
            <a:endCxn id="46" idx="1"/>
          </p:cNvCxnSpPr>
          <p:nvPr/>
        </p:nvCxnSpPr>
        <p:spPr>
          <a:xfrm flipV="1">
            <a:off x="3059081" y="2892397"/>
            <a:ext cx="3889181" cy="9747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3"/>
            <a:endCxn id="45" idx="1"/>
          </p:cNvCxnSpPr>
          <p:nvPr/>
        </p:nvCxnSpPr>
        <p:spPr>
          <a:xfrm>
            <a:off x="3059083" y="2201776"/>
            <a:ext cx="3889178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3"/>
            <a:endCxn id="47" idx="1"/>
          </p:cNvCxnSpPr>
          <p:nvPr/>
        </p:nvCxnSpPr>
        <p:spPr>
          <a:xfrm flipV="1">
            <a:off x="3059082" y="3257943"/>
            <a:ext cx="3889928" cy="9945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2"/>
          <p:cNvCxnSpPr>
            <a:stCxn id="39" idx="3"/>
            <a:endCxn id="53" idx="1"/>
          </p:cNvCxnSpPr>
          <p:nvPr/>
        </p:nvCxnSpPr>
        <p:spPr>
          <a:xfrm>
            <a:off x="3059832" y="2952691"/>
            <a:ext cx="3905273" cy="17145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4" idx="1"/>
          </p:cNvCxnSpPr>
          <p:nvPr/>
        </p:nvCxnSpPr>
        <p:spPr>
          <a:xfrm flipV="1">
            <a:off x="5436096" y="5052637"/>
            <a:ext cx="1529010" cy="4534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6" idx="1"/>
          </p:cNvCxnSpPr>
          <p:nvPr/>
        </p:nvCxnSpPr>
        <p:spPr>
          <a:xfrm flipV="1">
            <a:off x="5436096" y="5418183"/>
            <a:ext cx="1529758" cy="447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43948" y="3470271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Simple Tracked Video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616" y="3614287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8392" y="3650542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84413" y="396081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84414" y="437062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85162" y="473066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3616" y="3960814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0135" y="437062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2090060" y="4863557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2086612" y="4093710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103131" y="4503517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7064" y="473066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80452" y="2049360"/>
            <a:ext cx="3672408" cy="3323856"/>
            <a:chOff x="1655263" y="774076"/>
            <a:chExt cx="4932961" cy="6100074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0963" y="6010825"/>
              <a:ext cx="1880936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904896" y="222963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20917" y="28974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0918" y="33072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21666" y="3667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64427" y="3341111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80448" y="3651383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80449" y="406119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81197" y="442123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211960" y="4086481"/>
            <a:ext cx="452467" cy="30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403444" y="3030314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403445" y="344012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404193" y="380016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43948" y="1994834"/>
            <a:ext cx="3709236" cy="1146134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3" y="5245524"/>
              <a:ext cx="1880937" cy="86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09390" y="2149883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314166" y="2175104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30187" y="2485376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9390" y="248537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2032386" y="2618272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24704" y="2395598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40725" y="272517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>
            <a:off x="4157734" y="2547789"/>
            <a:ext cx="466970" cy="220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129230" y="252683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 flipV="1">
            <a:off x="6468272" y="2659730"/>
            <a:ext cx="660958" cy="1085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251520" y="3686295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RF/B-mode Acquisition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188" y="3830311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75964" y="3866566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91985" y="417683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91986" y="458664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2734" y="49466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1188" y="417683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7707" y="458664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1997632" y="5079581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1994184" y="430973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010703" y="4719541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4636" y="494668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88024" y="980728"/>
            <a:ext cx="3672408" cy="2535001"/>
            <a:chOff x="1655263" y="774076"/>
            <a:chExt cx="4932961" cy="5930920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812468" y="108899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8489" y="17567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8490" y="21665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29238" y="25266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1580" y="1904993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67601" y="2215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67602" y="26250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68350" y="298511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119532" y="2650363"/>
            <a:ext cx="432048" cy="196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290597" y="1889674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290598" y="229948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291346" y="265952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51520" y="1412775"/>
            <a:ext cx="3709236" cy="2057496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4" y="5722704"/>
              <a:ext cx="1880937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16962" y="1567825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221738" y="159304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37759" y="19033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6962" y="190331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1939958" y="203621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532276" y="1077675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48297" y="14072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 flipV="1">
            <a:off x="4065306" y="1450360"/>
            <a:ext cx="466970" cy="515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036802" y="138619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>
            <a:off x="6375844" y="1450360"/>
            <a:ext cx="660958" cy="68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0582" y="246760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6603" y="27778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806" y="277787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51" name="Elbow Connector 72"/>
          <p:cNvCxnSpPr>
            <a:stCxn id="50" idx="3"/>
            <a:endCxn id="49" idx="1"/>
          </p:cNvCxnSpPr>
          <p:nvPr/>
        </p:nvCxnSpPr>
        <p:spPr>
          <a:xfrm>
            <a:off x="1938802" y="291077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761268" y="3717032"/>
            <a:ext cx="3672408" cy="2535001"/>
            <a:chOff x="1655263" y="774076"/>
            <a:chExt cx="4932961" cy="5930920"/>
          </a:xfrm>
        </p:grpSpPr>
        <p:sp>
          <p:nvSpPr>
            <p:cNvPr id="55" name="Rectangle 54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85712" y="3825295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01733" y="449308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01734" y="490288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02482" y="526292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04511" y="4645365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0532" y="495563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0533" y="536544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1281" y="57254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68" name="Elbow Connector 72"/>
          <p:cNvCxnSpPr>
            <a:stCxn id="64" idx="3"/>
            <a:endCxn id="59" idx="1"/>
          </p:cNvCxnSpPr>
          <p:nvPr/>
        </p:nvCxnSpPr>
        <p:spPr>
          <a:xfrm flipV="1">
            <a:off x="6243528" y="4625978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72"/>
          <p:cNvCxnSpPr>
            <a:stCxn id="65" idx="3"/>
            <a:endCxn id="60" idx="1"/>
          </p:cNvCxnSpPr>
          <p:nvPr/>
        </p:nvCxnSpPr>
        <p:spPr>
          <a:xfrm flipV="1">
            <a:off x="6243529" y="503578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72"/>
          <p:cNvCxnSpPr>
            <a:stCxn id="66" idx="3"/>
            <a:endCxn id="61" idx="1"/>
          </p:cNvCxnSpPr>
          <p:nvPr/>
        </p:nvCxnSpPr>
        <p:spPr>
          <a:xfrm flipV="1">
            <a:off x="6244277" y="539582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05520" y="3811712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21541" y="41412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0046" y="412249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75" name="Elbow Connector 72"/>
          <p:cNvCxnSpPr>
            <a:stCxn id="71" idx="3"/>
            <a:endCxn id="74" idx="1"/>
          </p:cNvCxnSpPr>
          <p:nvPr/>
        </p:nvCxnSpPr>
        <p:spPr>
          <a:xfrm>
            <a:off x="6349088" y="4184397"/>
            <a:ext cx="660958" cy="70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2"/>
          <p:cNvCxnSpPr>
            <a:stCxn id="47" idx="3"/>
            <a:endCxn id="71" idx="1"/>
          </p:cNvCxnSpPr>
          <p:nvPr/>
        </p:nvCxnSpPr>
        <p:spPr>
          <a:xfrm>
            <a:off x="4064150" y="2840291"/>
            <a:ext cx="441370" cy="13441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2"/>
          <p:cNvCxnSpPr>
            <a:stCxn id="48" idx="3"/>
            <a:endCxn id="62" idx="1"/>
          </p:cNvCxnSpPr>
          <p:nvPr/>
        </p:nvCxnSpPr>
        <p:spPr>
          <a:xfrm>
            <a:off x="4119532" y="4611936"/>
            <a:ext cx="384979" cy="7787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873</Words>
  <Application>Microsoft Office PowerPoint</Application>
  <PresentationFormat>On-screen Show (4:3)</PresentationFormat>
  <Paragraphs>259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rankin</cp:lastModifiedBy>
  <cp:revision>201</cp:revision>
  <dcterms:created xsi:type="dcterms:W3CDTF">2011-11-25T02:41:02Z</dcterms:created>
  <dcterms:modified xsi:type="dcterms:W3CDTF">2013-05-02T23:46:52Z</dcterms:modified>
</cp:coreProperties>
</file>