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418" r:id="rId18"/>
    <p:sldId id="419" r:id="rId19"/>
    <p:sldId id="420" r:id="rId20"/>
    <p:sldId id="280" r:id="rId21"/>
    <p:sldId id="307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66" d="100"/>
          <a:sy n="66" d="100"/>
        </p:scale>
        <p:origin x="-20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2014-04-14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2014-04-14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2014-04-14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2014-04-14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2014-04-14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://perk.cs.queensu.c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asso\AppData\Local\Temp\SNAGHTML11501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34035"/>
            <a:ext cx="2880320" cy="20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GUI and console application</a:t>
            </a:r>
            <a:endParaRPr lang="en-US" sz="28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collection computer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</a:t>
            </a:r>
            <a:r>
              <a:rPr lang="en-US" dirty="0" smtClean="0"/>
              <a:t>through</a:t>
            </a:r>
            <a:br>
              <a:rPr lang="en-US" dirty="0" smtClean="0"/>
            </a:br>
            <a:r>
              <a:rPr lang="en-US" dirty="0" smtClean="0"/>
              <a:t>OpenIGTLink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(3D Slicer, </a:t>
            </a:r>
            <a:r>
              <a:rPr lang="en-US" dirty="0" err="1" smtClean="0"/>
              <a:t>Matlab</a:t>
            </a:r>
            <a:r>
              <a:rPr lang="en-US" dirty="0" smtClean="0"/>
              <a:t>, etc.)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Remote control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Control data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Request </a:t>
            </a:r>
            <a:r>
              <a:rPr lang="en-US" dirty="0" smtClean="0"/>
              <a:t>volume</a:t>
            </a:r>
            <a:br>
              <a:rPr lang="en-US" dirty="0" smtClean="0"/>
            </a:br>
            <a:r>
              <a:rPr lang="en-US" dirty="0" smtClean="0"/>
              <a:t>reconstruction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Update </a:t>
            </a:r>
            <a:r>
              <a:rPr lang="en-US" dirty="0" smtClean="0"/>
              <a:t>transforms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572000" y="3352121"/>
            <a:ext cx="4104456" cy="28851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6" name="Elbow Connector 5"/>
          <p:cNvCxnSpPr>
            <a:stCxn id="1028" idx="3"/>
          </p:cNvCxnSpPr>
          <p:nvPr/>
        </p:nvCxnSpPr>
        <p:spPr>
          <a:xfrm>
            <a:off x="7812360" y="2173506"/>
            <a:ext cx="504056" cy="1178615"/>
          </a:xfrm>
          <a:prstGeom prst="bentConnector2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>
                <a:sym typeface="Symbol"/>
              </a:rPr>
              <a:t>3</a:t>
            </a:r>
            <a:r>
              <a:rPr lang="en-US" sz="2400" dirty="0" smtClean="0"/>
              <a:t>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</a:t>
            </a:r>
            <a:r>
              <a:rPr lang="en-US" dirty="0" smtClean="0">
                <a:sym typeface="Symbol"/>
              </a:rPr>
              <a:t></a:t>
            </a:r>
            <a:r>
              <a:rPr lang="en-US" dirty="0" smtClean="0"/>
              <a:t>0.5mm </a:t>
            </a:r>
            <a:r>
              <a:rPr lang="en-US" dirty="0" smtClean="0"/>
              <a:t>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</a:t>
            </a:r>
            <a:r>
              <a:rPr lang="en-US" dirty="0" smtClean="0">
                <a:sym typeface="Symbol"/>
              </a:rPr>
              <a:t></a:t>
            </a:r>
            <a:r>
              <a:rPr lang="en-US" dirty="0" smtClean="0"/>
              <a:t>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</a:t>
            </a:r>
            <a:r>
              <a:rPr lang="en-US" dirty="0" smtClean="0"/>
              <a:t>broadcasting and visualization in 3D Slicer at 10-30 fps, total system latency </a:t>
            </a:r>
            <a:r>
              <a:rPr lang="en-US" dirty="0" smtClean="0">
                <a:sym typeface="Symbol"/>
              </a:rPr>
              <a:t>150ms for video input (latency of ultrasound imaging is typically an additional 80ms)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7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19359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11961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11961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83769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83768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547260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12160" y="1772816"/>
            <a:ext cx="0" cy="117437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8452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</a:t>
            </a:r>
            <a:r>
              <a:rPr lang="en-US" sz="2400" dirty="0" smtClean="0"/>
              <a:t>lasso@queensu.ca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Medtroni</a:t>
            </a:r>
            <a:r>
              <a:rPr lang="en-US" dirty="0" smtClean="0"/>
              <a:t>c </a:t>
            </a:r>
            <a:r>
              <a:rPr lang="en-US" dirty="0" err="1" smtClean="0"/>
              <a:t>StealthStation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</a:t>
            </a:r>
            <a:r>
              <a:rPr lang="en-US" dirty="0" smtClean="0"/>
              <a:t>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</a:t>
            </a:r>
            <a:r>
              <a:rPr lang="en-US" dirty="0" err="1" smtClean="0"/>
              <a:t>Matlab</a:t>
            </a:r>
            <a:r>
              <a:rPr lang="en-US" dirty="0" smtClean="0"/>
              <a:t>, and </a:t>
            </a:r>
            <a:r>
              <a:rPr lang="en-US" dirty="0" smtClean="0"/>
              <a:t>other compatible </a:t>
            </a:r>
            <a:r>
              <a:rPr lang="en-US" dirty="0" smtClean="0"/>
              <a:t>devices and software)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63" y="4821968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419056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Interson</a:t>
            </a:r>
            <a:r>
              <a:rPr lang="en-US" sz="2400" dirty="0" smtClean="0"/>
              <a:t> USB ultrasound probes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Microsoft Media Foundation compatible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</a:t>
            </a:r>
            <a:r>
              <a:rPr lang="en-US" sz="2400" dirty="0" smtClean="0"/>
              <a:t>for Windows </a:t>
            </a:r>
            <a:r>
              <a:rPr lang="en-US" sz="2400" dirty="0" smtClean="0"/>
              <a:t>compatible devices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</a:t>
            </a:r>
            <a:r>
              <a:rPr lang="en-US" sz="2400" dirty="0" smtClean="0"/>
              <a:t>for Siemens </a:t>
            </a:r>
            <a:r>
              <a:rPr lang="en-US" sz="2400" dirty="0" smtClean="0"/>
              <a:t>MRI scanners,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</a:t>
            </a:r>
            <a:r>
              <a:rPr lang="en-US" sz="2400" dirty="0"/>
              <a:t>and </a:t>
            </a:r>
            <a:r>
              <a:rPr lang="en-US" sz="2400" dirty="0" smtClean="0"/>
              <a:t>other compatible </a:t>
            </a:r>
            <a:r>
              <a:rPr lang="en-US" sz="2400" dirty="0" smtClean="0"/>
              <a:t>devices &amp; software)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836712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7857" y="5551512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47629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err="1" smtClean="0"/>
              <a:t>Matlab</a:t>
            </a:r>
            <a:r>
              <a:rPr lang="en-CA" sz="2400" dirty="0" smtClean="0"/>
              <a:t> reader/writers </a:t>
            </a:r>
            <a:r>
              <a:rPr lang="en-CA" sz="2400" smtClean="0"/>
              <a:t>are provided</a:t>
            </a:r>
            <a:endParaRPr lang="en-CA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1246</Words>
  <Application>Microsoft Office PowerPoint</Application>
  <PresentationFormat>On-screen Show (4:3)</PresentationFormat>
  <Paragraphs>269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189</cp:revision>
  <dcterms:created xsi:type="dcterms:W3CDTF">2011-11-25T02:41:02Z</dcterms:created>
  <dcterms:modified xsi:type="dcterms:W3CDTF">2014-04-15T00:24:03Z</dcterms:modified>
</cp:coreProperties>
</file>