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280" r:id="rId18"/>
    <p:sldId id="307" r:id="rId19"/>
    <p:sldId id="418" r:id="rId20"/>
    <p:sldId id="421" r:id="rId21"/>
    <p:sldId id="420" r:id="rId22"/>
    <p:sldId id="4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02/05/2013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our research lab is doing</a:t>
            </a:r>
            <a:r>
              <a:rPr lang="en-US" baseline="0" dirty="0" smtClean="0"/>
              <a:t> from a software development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02/05/2013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://perk.cs.queensu.ca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</a:t>
            </a:r>
            <a:r>
              <a:rPr lang="sv-SE" sz="2400" dirty="0" smtClean="0">
                <a:solidFill>
                  <a:schemeClr val="tx1"/>
                </a:solidFill>
              </a:rPr>
              <a:t>Adam Rankin 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Remote control access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Control data recording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Request volume reconstruction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4932040" y="2632041"/>
            <a:ext cx="4104456" cy="28851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rgbClr val="800000"/>
                </a:solidFill>
              </a:rPr>
              <a:t>System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4108" y="199134"/>
            <a:ext cx="8901140" cy="6120373"/>
            <a:chOff x="54108" y="503934"/>
            <a:chExt cx="8901140" cy="6120373"/>
          </a:xfrm>
        </p:grpSpPr>
        <p:sp>
          <p:nvSpPr>
            <p:cNvPr id="115" name="Rectangle 114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phantoms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115" idx="0"/>
              <a:endCxn id="74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5" idx="0"/>
              <a:endCxn id="106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5" idx="0"/>
              <a:endCxn id="76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2"/>
              <a:endCxn id="115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437496" y="503934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79912" y="5224746"/>
              <a:ext cx="0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99060" y="5224746"/>
              <a:ext cx="14255" cy="40505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bg1"/>
                  </a:solidFill>
                </a:rPr>
                <a:t>OpenIGTLink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2"/>
              <a:endCxn id="75" idx="0"/>
            </p:cNvCxnSpPr>
            <p:nvPr/>
          </p:nvCxnSpPr>
          <p:spPr>
            <a:xfrm>
              <a:off x="5518444" y="4056537"/>
              <a:ext cx="0" cy="395612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3D Slicer extension manager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Registration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Segmentation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19634" y="3244416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3D Slicer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and spatial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Visualization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108" y="2156188"/>
              <a:ext cx="85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/>
                <a:t>SlicerIGT</a:t>
              </a:r>
              <a:endParaRPr lang="en-CA" sz="1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654809" y="2141011"/>
              <a:ext cx="1492585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Transform recorder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16289" y="2141011"/>
              <a:ext cx="1271688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Live </a:t>
              </a:r>
              <a:r>
                <a:rPr lang="en-US" sz="1200" b="1" dirty="0">
                  <a:solidFill>
                    <a:schemeClr val="bg1"/>
                  </a:solidFill>
                </a:rPr>
                <a:t>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ltrasound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63892" y="4648912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PLUS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1104" y="2147537"/>
              <a:ext cx="739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err="1" smtClean="0"/>
                <a:t>SlicerRT</a:t>
              </a:r>
              <a:endParaRPr lang="en-CA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97346" y="2141821"/>
              <a:ext cx="1340160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DICOM-RT import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69533" y="2141821"/>
              <a:ext cx="1287867" cy="34119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Dose comparison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rgbClr val="78953D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VTK, ITK, CTK, QT, DCMTK, …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1731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973603" y="1504106"/>
              <a:ext cx="1050914" cy="276999"/>
            </a:xfrm>
            <a:prstGeom prst="rect">
              <a:avLst/>
            </a:prstGeom>
            <a:solidFill>
              <a:srgbClr val="33889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 err="1" smtClean="0"/>
                <a:t>ProstateNav</a:t>
              </a:r>
              <a:endParaRPr lang="en-CA" sz="12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9712" y="1486176"/>
              <a:ext cx="958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smtClean="0">
                  <a:solidFill>
                    <a:schemeClr val="bg1"/>
                  </a:solidFill>
                </a:rPr>
                <a:t>Perk Tutor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MRI 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0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Custom needle guide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06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537154" y="562789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7153" y="618690"/>
              <a:ext cx="1246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</a:t>
              </a:r>
              <a:r>
                <a:rPr lang="en-CA" sz="1200" b="1" i="1" dirty="0" err="1" smtClean="0">
                  <a:solidFill>
                    <a:schemeClr val="bg1"/>
                  </a:solidFill>
                </a:rPr>
                <a:t>PerkLab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14336"/>
              <a:ext cx="1246902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61272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75576" y="4883510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35969"/>
            <a:ext cx="5437017" cy="4913311"/>
            <a:chOff x="1151207" y="443641"/>
            <a:chExt cx="543701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5382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3091201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19193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7281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30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Data 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11849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tracking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optical and 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and other compatible devices)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devices: 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9" y="443711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-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020365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Siemens MRI scanners, and other compatible devices)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 file 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13" y="1052736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841" y="5479504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11625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1245</Words>
  <Application>Microsoft Office PowerPoint</Application>
  <PresentationFormat>On-screen Show (4:3)</PresentationFormat>
  <Paragraphs>265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rankin</cp:lastModifiedBy>
  <cp:revision>182</cp:revision>
  <dcterms:created xsi:type="dcterms:W3CDTF">2011-11-25T02:41:02Z</dcterms:created>
  <dcterms:modified xsi:type="dcterms:W3CDTF">2013-05-03T00:31:34Z</dcterms:modified>
</cp:coreProperties>
</file>