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sldIdLst>
    <p:sldId id="270" r:id="rId3"/>
    <p:sldId id="272" r:id="rId4"/>
    <p:sldId id="273" r:id="rId5"/>
    <p:sldId id="274" r:id="rId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orient="horz" pos="4272" userDrawn="1">
          <p15:clr>
            <a:srgbClr val="A4A3A4"/>
          </p15:clr>
        </p15:guide>
        <p15:guide id="3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686" y="114"/>
      </p:cViewPr>
      <p:guideLst>
        <p:guide orient="horz" pos="96"/>
        <p:guide orient="horz" pos="4272"/>
        <p:guide pos="19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40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52950" cy="34099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3328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73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pPr>
              <a:defRPr/>
            </a:pPr>
            <a:fld id="{40F19DEA-0057-4542-8F41-168612D50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60204D8-82CE-4B49-912E-904CD710D72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294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8F3589A-E0F4-4872-B62D-5F1A48D343D8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604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52637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5513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A9BD410-BAB2-4E2F-95E5-B07C8FF9202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86003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4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7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82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2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22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063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526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7B87717D-FB50-44A5-AA54-5F5ED8C668FF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38389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350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15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52637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5513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1AC7414-E199-404A-AACD-0E9CE11462AD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09884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1A303117-241C-4676-ADDA-5C0A906E3A2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4340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2ADF54CD-BF56-47F1-B4A8-717637852E9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9307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16631F23-0B97-4E9B-86CE-B6C89708F90D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3488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E1B7BB07-BFA0-4DA5-A8C9-936374091E74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8401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703B5AB6-720D-46DC-95AF-C97CB1A9467F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03189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E6571030-7252-47FC-A37E-746FC7B8A79E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5666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0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055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1143000" y="6218238"/>
            <a:ext cx="600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080125"/>
            <a:ext cx="514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60D17828-33E1-4A62-85E3-EE33B2A6E188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0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055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PLUS Volume Reconstruction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Thomas Vaughan, Andras Lasso</a:t>
            </a:r>
          </a:p>
          <a:p>
            <a:pPr>
              <a:defRPr/>
            </a:pPr>
            <a:r>
              <a:rPr lang="en-US" dirty="0" smtClean="0"/>
              <a:t>Laboratory for Percutaneous Surgery,</a:t>
            </a:r>
          </a:p>
          <a:p>
            <a:pPr>
              <a:defRPr/>
            </a:pPr>
            <a:r>
              <a:rPr lang="en-US" dirty="0" smtClean="0"/>
              <a:t>Queen’s University</a:t>
            </a:r>
          </a:p>
        </p:txBody>
      </p:sp>
    </p:spTree>
    <p:extLst>
      <p:ext uri="{BB962C8B-B14F-4D97-AF65-F5344CB8AC3E}">
        <p14:creationId xmlns:p14="http://schemas.microsoft.com/office/powerpoint/2010/main" val="259728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52400"/>
            <a:ext cx="8469277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4544841" y="117690"/>
            <a:ext cx="4389002" cy="3352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04449" y="1327147"/>
            <a:ext cx="345079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CompoundingMode</a:t>
            </a:r>
            <a:r>
              <a:rPr lang="en-US" b="1" dirty="0" smtClean="0">
                <a:solidFill>
                  <a:schemeClr val="tx1"/>
                </a:solidFill>
              </a:rPr>
              <a:t>=“MEAN”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Interpolation=“LINEAR”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HoleFilling</a:t>
            </a:r>
            <a:r>
              <a:rPr lang="en-US" dirty="0" smtClean="0">
                <a:solidFill>
                  <a:schemeClr val="tx1"/>
                </a:solidFill>
              </a:rPr>
              <a:t>=“ON” (sticks)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3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ughan\Desktop\20140815VaughanLa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4663"/>
            <a:ext cx="8458200" cy="662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4544841" y="117690"/>
            <a:ext cx="4389002" cy="3352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4449" y="1327147"/>
            <a:ext cx="405855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CompoundingMode</a:t>
            </a:r>
            <a:r>
              <a:rPr lang="en-US" b="1" dirty="0" smtClean="0">
                <a:solidFill>
                  <a:schemeClr val="tx1"/>
                </a:solidFill>
              </a:rPr>
              <a:t>=“LATEST”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Interpolation=“LINEAR”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HoleFilling</a:t>
            </a:r>
            <a:r>
              <a:rPr lang="en-US" dirty="0" smtClean="0">
                <a:solidFill>
                  <a:schemeClr val="tx1"/>
                </a:solidFill>
              </a:rPr>
              <a:t>=“ON” (sticks)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7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52400"/>
            <a:ext cx="8458200" cy="661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4544841" y="117690"/>
            <a:ext cx="4389002" cy="3352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4449" y="1327147"/>
            <a:ext cx="405855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CompoundingMode</a:t>
            </a:r>
            <a:r>
              <a:rPr lang="en-US" b="1" dirty="0" smtClean="0">
                <a:solidFill>
                  <a:schemeClr val="tx1"/>
                </a:solidFill>
              </a:rPr>
              <a:t>=“MAXIMUM”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Interpolation=“LINEAR”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HoleFilling</a:t>
            </a:r>
            <a:r>
              <a:rPr lang="en-US" dirty="0" smtClean="0">
                <a:solidFill>
                  <a:schemeClr val="tx1"/>
                </a:solidFill>
              </a:rPr>
              <a:t>=“ON” (sticks)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1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60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YaHei</vt:lpstr>
      <vt:lpstr>Arial</vt:lpstr>
      <vt:lpstr>Calibri</vt:lpstr>
      <vt:lpstr>Times New Roman</vt:lpstr>
      <vt:lpstr>Office Theme</vt:lpstr>
      <vt:lpstr>1_Office Theme</vt:lpstr>
      <vt:lpstr>PLUS Volume Reconstruction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103</cp:revision>
  <cp:lastPrinted>1601-01-01T00:00:00Z</cp:lastPrinted>
  <dcterms:created xsi:type="dcterms:W3CDTF">2010-01-28T18:12:58Z</dcterms:created>
  <dcterms:modified xsi:type="dcterms:W3CDTF">2014-08-18T17:15:47Z</dcterms:modified>
</cp:coreProperties>
</file>