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4" autoAdjust="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03/05/2013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layered approach</a:t>
            </a:r>
            <a:r>
              <a:rPr lang="en-US" baseline="0" dirty="0" smtClean="0"/>
              <a:t> to what depends on what</a:t>
            </a:r>
          </a:p>
          <a:p>
            <a:r>
              <a:rPr lang="en-US" baseline="0" dirty="0" smtClean="0"/>
              <a:t>SDK – software development kit, functions to interact with a specific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the logical</a:t>
            </a:r>
            <a:r>
              <a:rPr lang="en-US" baseline="0" dirty="0" smtClean="0"/>
              <a:t> structure of a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a mixer device is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what a capture device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the linkage by ID, give them a basis to understand other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slide to illustrate the importance</a:t>
            </a:r>
            <a:r>
              <a:rPr lang="en-US" baseline="0" dirty="0" smtClean="0"/>
              <a:t> of only one video data source </a:t>
            </a:r>
            <a:r>
              <a:rPr lang="en-US" baseline="0" smtClean="0"/>
              <a:t>per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03/05/2013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smtClean="0">
                <a:solidFill>
                  <a:schemeClr val="tx1"/>
                </a:solidFill>
              </a:rPr>
              <a:t>PLUS 2.0 Architecture 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Adam </a:t>
            </a:r>
            <a:r>
              <a:rPr lang="sv-SE" sz="2400" dirty="0" smtClean="0">
                <a:solidFill>
                  <a:schemeClr val="tx1"/>
                </a:solidFill>
              </a:rPr>
              <a:t>Rankin, Andras Lasso, Csaba </a:t>
            </a:r>
            <a:r>
              <a:rPr lang="sv-SE" sz="2400" dirty="0">
                <a:solidFill>
                  <a:schemeClr val="tx1"/>
                </a:solidFill>
              </a:rPr>
              <a:t>Pinter, Tamas Ungi, </a:t>
            </a:r>
            <a:r>
              <a:rPr lang="sv-SE" sz="2400" dirty="0" smtClean="0">
                <a:solidFill>
                  <a:schemeClr val="tx1"/>
                </a:solidFill>
              </a:rPr>
              <a:t>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Glossary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9552" y="300882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552" y="3429000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552" y="3861048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1124744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Tag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9552" y="156866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Attribute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9552" y="444898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67744" y="112474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tag is an entry in an XML file: &lt;Unicorn/&gt;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attribute is a property of a tag &lt;Unicorn </a:t>
            </a:r>
            <a:r>
              <a:rPr lang="en-US" sz="2400" b="1" dirty="0" smtClean="0"/>
              <a:t>realness</a:t>
            </a:r>
            <a:r>
              <a:rPr lang="en-US" sz="2400" dirty="0" smtClean="0"/>
              <a:t>=“</a:t>
            </a:r>
            <a:r>
              <a:rPr lang="en-US" sz="2400" dirty="0" err="1" smtClean="0"/>
              <a:t>notReal</a:t>
            </a:r>
            <a:r>
              <a:rPr lang="en-US" sz="2400" dirty="0" smtClean="0"/>
              <a:t>” </a:t>
            </a:r>
            <a:r>
              <a:rPr lang="en-US" sz="2400" b="1" dirty="0" smtClean="0"/>
              <a:t>size</a:t>
            </a:r>
            <a:r>
              <a:rPr lang="en-US" sz="2400" dirty="0" smtClean="0"/>
              <a:t>=12 /&gt;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67744" y="256490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Device (hardware) is any physical or virtual device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9552" y="2564904"/>
            <a:ext cx="1656184" cy="35562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Hardware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9552" y="4953043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7744" y="299695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Device (software) is our interface to a physical device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67744" y="341970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Channel is a logical construct representing a stream of data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67744" y="385175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 source is a logical construct around a buffer containing meta information (what type of source, etc…)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7744" y="44371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Tracked frame is the result of merging multiple data sources into a data structure. Tracked frame = 1 video + N transforms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67744" y="494116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Transform is 4x4 matrix representing a transformation in 3-space (translation, rotation, scaling)</a:t>
            </a:r>
          </a:p>
        </p:txBody>
      </p:sp>
    </p:spTree>
    <p:extLst>
      <p:ext uri="{BB962C8B-B14F-4D97-AF65-F5344CB8AC3E}">
        <p14:creationId xmlns:p14="http://schemas.microsoft.com/office/powerpoint/2010/main" val="8744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35969"/>
            <a:ext cx="5437017" cy="4913311"/>
            <a:chOff x="1151207" y="443641"/>
            <a:chExt cx="5437017" cy="5505639"/>
          </a:xfrm>
        </p:grpSpPr>
        <p:sp>
          <p:nvSpPr>
            <p:cNvPr id="70" name="Rectangle 69"/>
            <p:cNvSpPr/>
            <p:nvPr/>
          </p:nvSpPr>
          <p:spPr>
            <a:xfrm>
              <a:off x="2375343" y="443641"/>
              <a:ext cx="4212881" cy="47678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8117" y="5631474"/>
              <a:ext cx="1224136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5382" y="1414491"/>
              <a:ext cx="1584177" cy="258274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77" name="Straight Connector 76"/>
            <p:cNvCxnSpPr>
              <a:stCxn id="40" idx="2"/>
              <a:endCxn id="74" idx="0"/>
            </p:cNvCxnSpPr>
            <p:nvPr/>
          </p:nvCxnSpPr>
          <p:spPr>
            <a:xfrm>
              <a:off x="4460185" y="4981012"/>
              <a:ext cx="0" cy="65046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971600" y="2287905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27984" y="1916832"/>
            <a:ext cx="1656184" cy="22638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7984" y="2215896"/>
            <a:ext cx="1656184" cy="27700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99792" y="2215897"/>
            <a:ext cx="1584177" cy="2769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99791" y="2564903"/>
            <a:ext cx="1584177" cy="2382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947185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3091201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3019193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523249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739273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243329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56490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4747385"/>
            <a:ext cx="1433380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 Specific SDK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52" y="177281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0473" y="1268760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Applications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9793" y="1254297"/>
            <a:ext cx="720080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fCal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7" y="1254298"/>
            <a:ext cx="867485" cy="23048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PlusServer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8611" y="1254297"/>
            <a:ext cx="573815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4474" y="1279793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857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Inside A Device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997955" y="1124744"/>
            <a:ext cx="5554678" cy="4582173"/>
            <a:chOff x="1033546" y="814700"/>
            <a:chExt cx="5554678" cy="5134580"/>
          </a:xfrm>
        </p:grpSpPr>
        <p:sp>
          <p:nvSpPr>
            <p:cNvPr id="70" name="Rectangle 69"/>
            <p:cNvSpPr/>
            <p:nvPr/>
          </p:nvSpPr>
          <p:spPr>
            <a:xfrm>
              <a:off x="2375343" y="814700"/>
              <a:ext cx="4212881" cy="439679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41498" y="5631474"/>
              <a:ext cx="1376897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>
              <a:off x="4729947" y="4948319"/>
              <a:ext cx="0" cy="68315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033546" y="3812555"/>
              <a:ext cx="748859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Internals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09867" y="4607083"/>
              <a:ext cx="144016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Specific SDK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392373" y="249289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38185" y="134076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Input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39640" y="134076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Output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75167" y="1700808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 Channel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8902" y="163983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cxnSp>
        <p:nvCxnSpPr>
          <p:cNvPr id="39" name="Straight Arrow Connector 38"/>
          <p:cNvCxnSpPr>
            <a:stCxn id="129" idx="3"/>
          </p:cNvCxnSpPr>
          <p:nvPr/>
        </p:nvCxnSpPr>
        <p:spPr>
          <a:xfrm flipV="1">
            <a:off x="6203410" y="1423896"/>
            <a:ext cx="8168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</p:cNvCxnSpPr>
          <p:nvPr/>
        </p:nvCxnSpPr>
        <p:spPr>
          <a:xfrm flipV="1">
            <a:off x="6203411" y="2143976"/>
            <a:ext cx="81686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0" idx="0"/>
            <a:endCxn id="46" idx="2"/>
          </p:cNvCxnSpPr>
          <p:nvPr/>
        </p:nvCxnSpPr>
        <p:spPr>
          <a:xfrm flipV="1">
            <a:off x="3463890" y="2996267"/>
            <a:ext cx="6331" cy="2887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859836" y="3284984"/>
            <a:ext cx="1208108" cy="35935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74276" y="3511444"/>
            <a:ext cx="1440160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974277" y="3777235"/>
            <a:ext cx="144015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 data sources</a:t>
            </a:r>
          </a:p>
        </p:txBody>
      </p:sp>
      <p:cxnSp>
        <p:nvCxnSpPr>
          <p:cNvPr id="3" name="Elbow Connector 2"/>
          <p:cNvCxnSpPr>
            <a:stCxn id="31" idx="3"/>
            <a:endCxn id="46" idx="1"/>
          </p:cNvCxnSpPr>
          <p:nvPr/>
        </p:nvCxnSpPr>
        <p:spPr>
          <a:xfrm>
            <a:off x="1930514" y="1833704"/>
            <a:ext cx="769278" cy="982886"/>
          </a:xfrm>
          <a:prstGeom prst="bentConnector3">
            <a:avLst>
              <a:gd name="adj1" fmla="val 7221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6" idx="3"/>
            <a:endCxn id="35" idx="1"/>
          </p:cNvCxnSpPr>
          <p:nvPr/>
        </p:nvCxnSpPr>
        <p:spPr>
          <a:xfrm flipV="1">
            <a:off x="4240650" y="2143977"/>
            <a:ext cx="907414" cy="6726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6" idx="3"/>
            <a:endCxn id="129" idx="1"/>
          </p:cNvCxnSpPr>
          <p:nvPr/>
        </p:nvCxnSpPr>
        <p:spPr>
          <a:xfrm flipV="1">
            <a:off x="4240650" y="1423897"/>
            <a:ext cx="907413" cy="13926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99792" y="2636912"/>
            <a:ext cx="1540858" cy="35935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Processing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8064" y="2011081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148063" y="1291001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 Channel</a:t>
            </a:r>
          </a:p>
        </p:txBody>
      </p:sp>
    </p:spTree>
    <p:extLst>
      <p:ext uri="{BB962C8B-B14F-4D97-AF65-F5344CB8AC3E}">
        <p14:creationId xmlns:p14="http://schemas.microsoft.com/office/powerpoint/2010/main" val="13455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33364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Configuration Files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7544" y="9807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Linking input &amp; output via channels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Device -&gt; channel -&gt; device (repeat)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 contains data sources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At most one video, many transforms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All connections made via ID matching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2924944"/>
            <a:ext cx="4032448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TrackerDevice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Type="Ascension3DG"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AcquisitionRate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="50"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LocalTimeOffsetSec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="0.0"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FilterAcWideNotch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Id="Reference"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Id="Stylus"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="2"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Id="Reference"/&gt;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Id="Stylus"/&gt;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2924944"/>
            <a:ext cx="424847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SonixVideo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 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Type="Video" Id="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="B"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PortUsImageOrientation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="UF"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VideoDataSourceId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Device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TrackedVideoDevice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VirtualMixer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1511660" y="4329100"/>
            <a:ext cx="1008112" cy="64807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555776" y="5048602"/>
            <a:ext cx="3312368" cy="61264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72200" y="4653136"/>
            <a:ext cx="0" cy="395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72200" y="504860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2280" y="5048602"/>
            <a:ext cx="0" cy="738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04248" y="578755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96236" y="393305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96236" y="4149080"/>
            <a:ext cx="1332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028384" y="4149080"/>
            <a:ext cx="0" cy="3591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688035" y="1088490"/>
            <a:ext cx="6628382" cy="5292838"/>
            <a:chOff x="1655263" y="774076"/>
            <a:chExt cx="4932961" cy="5930921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6394604"/>
              <a:ext cx="454193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Single Device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11640" y="4260589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Internal data sources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46408" y="1287882"/>
            <a:ext cx="1846606" cy="190285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 1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36088" y="1700808"/>
            <a:ext cx="1522995" cy="265791"/>
          </a:xfrm>
          <a:prstGeom prst="rect">
            <a:avLst/>
          </a:prstGeom>
          <a:solidFill>
            <a:srgbClr val="3DA2BD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36087" y="206888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6088" y="245424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36836" y="281979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04248" y="1593134"/>
            <a:ext cx="1788404" cy="190285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 1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48262" y="2006060"/>
            <a:ext cx="1522995" cy="265791"/>
          </a:xfrm>
          <a:prstGeom prst="rect">
            <a:avLst/>
          </a:prstGeom>
          <a:solidFill>
            <a:srgbClr val="3DA2BD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48261" y="237413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48262" y="275950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49010" y="312504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49084" y="3753374"/>
            <a:ext cx="1843568" cy="190285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 2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65106" y="4166300"/>
            <a:ext cx="1522995" cy="265791"/>
          </a:xfrm>
          <a:prstGeom prst="rect">
            <a:avLst/>
          </a:prstGeom>
          <a:solidFill>
            <a:srgbClr val="3DA2BD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 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65105" y="453437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65106" y="491974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65854" y="528528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46403" y="3328610"/>
            <a:ext cx="1846612" cy="12038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 2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36085" y="373421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36086" y="41195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13100" y="537321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913100" y="573325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923928" y="4653136"/>
            <a:ext cx="1522995" cy="265791"/>
          </a:xfrm>
          <a:prstGeom prst="rect">
            <a:avLst/>
          </a:prstGeom>
          <a:solidFill>
            <a:srgbClr val="3DA2B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 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919170" y="5013176"/>
            <a:ext cx="1522995" cy="265791"/>
          </a:xfrm>
          <a:prstGeom prst="rect">
            <a:avLst/>
          </a:prstGeom>
          <a:solidFill>
            <a:srgbClr val="3DA2B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 3</a:t>
            </a:r>
          </a:p>
        </p:txBody>
      </p:sp>
      <p:cxnSp>
        <p:nvCxnSpPr>
          <p:cNvPr id="9" name="Elbow Connector 8"/>
          <p:cNvCxnSpPr>
            <a:stCxn id="34" idx="3"/>
            <a:endCxn id="44" idx="1"/>
          </p:cNvCxnSpPr>
          <p:nvPr/>
        </p:nvCxnSpPr>
        <p:spPr>
          <a:xfrm>
            <a:off x="3059083" y="1833704"/>
            <a:ext cx="3889179" cy="3052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9" idx="3"/>
            <a:endCxn id="49" idx="1"/>
          </p:cNvCxnSpPr>
          <p:nvPr/>
        </p:nvCxnSpPr>
        <p:spPr>
          <a:xfrm flipV="1">
            <a:off x="5442165" y="4299196"/>
            <a:ext cx="1522941" cy="8468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9" idx="3"/>
            <a:endCxn id="46" idx="1"/>
          </p:cNvCxnSpPr>
          <p:nvPr/>
        </p:nvCxnSpPr>
        <p:spPr>
          <a:xfrm flipV="1">
            <a:off x="3059081" y="2892397"/>
            <a:ext cx="3889181" cy="9747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6" idx="3"/>
            <a:endCxn id="45" idx="1"/>
          </p:cNvCxnSpPr>
          <p:nvPr/>
        </p:nvCxnSpPr>
        <p:spPr>
          <a:xfrm>
            <a:off x="3059083" y="2201776"/>
            <a:ext cx="3889178" cy="3052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0" idx="3"/>
            <a:endCxn id="47" idx="1"/>
          </p:cNvCxnSpPr>
          <p:nvPr/>
        </p:nvCxnSpPr>
        <p:spPr>
          <a:xfrm flipV="1">
            <a:off x="3059082" y="3257943"/>
            <a:ext cx="3889928" cy="9945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2"/>
          <p:cNvCxnSpPr>
            <a:stCxn id="39" idx="3"/>
            <a:endCxn id="53" idx="1"/>
          </p:cNvCxnSpPr>
          <p:nvPr/>
        </p:nvCxnSpPr>
        <p:spPr>
          <a:xfrm>
            <a:off x="3059832" y="2952691"/>
            <a:ext cx="3905273" cy="17145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4" idx="1"/>
          </p:cNvCxnSpPr>
          <p:nvPr/>
        </p:nvCxnSpPr>
        <p:spPr>
          <a:xfrm flipV="1">
            <a:off x="5436096" y="5052637"/>
            <a:ext cx="1529010" cy="4534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6" idx="1"/>
          </p:cNvCxnSpPr>
          <p:nvPr/>
        </p:nvCxnSpPr>
        <p:spPr>
          <a:xfrm flipV="1">
            <a:off x="5436096" y="5418183"/>
            <a:ext cx="1529758" cy="4479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9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343948" y="3470271"/>
            <a:ext cx="3709236" cy="1902945"/>
            <a:chOff x="1655263" y="774076"/>
            <a:chExt cx="4932961" cy="5930920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5872688"/>
              <a:ext cx="1880937" cy="80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TrackerDevice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Simple Tracked Video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616" y="3614287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68392" y="3650542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84413" y="396081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84414" y="437062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85162" y="473066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3616" y="3960814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ProbeToTracker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0135" y="4370621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ReferenceToTracker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73" name="Elbow Connector 72"/>
          <p:cNvCxnSpPr>
            <a:stCxn id="42" idx="3"/>
            <a:endCxn id="56" idx="1"/>
          </p:cNvCxnSpPr>
          <p:nvPr/>
        </p:nvCxnSpPr>
        <p:spPr>
          <a:xfrm>
            <a:off x="2090060" y="4863557"/>
            <a:ext cx="49510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3" idx="1"/>
          </p:cNvCxnSpPr>
          <p:nvPr/>
        </p:nvCxnSpPr>
        <p:spPr>
          <a:xfrm>
            <a:off x="2086612" y="4093710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4" idx="1"/>
          </p:cNvCxnSpPr>
          <p:nvPr/>
        </p:nvCxnSpPr>
        <p:spPr>
          <a:xfrm>
            <a:off x="2103131" y="4503517"/>
            <a:ext cx="48128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7064" y="4730661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StylusToTracker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880452" y="2049360"/>
            <a:ext cx="3672408" cy="3323856"/>
            <a:chOff x="1655263" y="774076"/>
            <a:chExt cx="4932961" cy="6100074"/>
          </a:xfrm>
        </p:grpSpPr>
        <p:sp>
          <p:nvSpPr>
            <p:cNvPr id="82" name="Rectangle 81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0963" y="6010825"/>
              <a:ext cx="1880936" cy="86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6904896" y="2229631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20917" y="289741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20918" y="330722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21666" y="366726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64427" y="3341111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80448" y="3651383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80449" y="406119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881197" y="442123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02" name="Elbow Connector 72"/>
          <p:cNvCxnSpPr>
            <a:stCxn id="48" idx="3"/>
            <a:endCxn id="96" idx="1"/>
          </p:cNvCxnSpPr>
          <p:nvPr/>
        </p:nvCxnSpPr>
        <p:spPr>
          <a:xfrm flipV="1">
            <a:off x="4211960" y="4086481"/>
            <a:ext cx="452467" cy="309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72"/>
          <p:cNvCxnSpPr>
            <a:stCxn id="97" idx="3"/>
            <a:endCxn id="87" idx="1"/>
          </p:cNvCxnSpPr>
          <p:nvPr/>
        </p:nvCxnSpPr>
        <p:spPr>
          <a:xfrm flipV="1">
            <a:off x="6403444" y="3030314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72"/>
          <p:cNvCxnSpPr>
            <a:stCxn id="100" idx="3"/>
            <a:endCxn id="88" idx="1"/>
          </p:cNvCxnSpPr>
          <p:nvPr/>
        </p:nvCxnSpPr>
        <p:spPr>
          <a:xfrm flipV="1">
            <a:off x="6403445" y="3440121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72"/>
          <p:cNvCxnSpPr>
            <a:stCxn id="101" idx="3"/>
            <a:endCxn id="89" idx="1"/>
          </p:cNvCxnSpPr>
          <p:nvPr/>
        </p:nvCxnSpPr>
        <p:spPr>
          <a:xfrm flipV="1">
            <a:off x="6404193" y="3800161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43948" y="1994834"/>
            <a:ext cx="3709236" cy="1146134"/>
            <a:chOff x="1655263" y="774076"/>
            <a:chExt cx="4932961" cy="5930920"/>
          </a:xfrm>
        </p:grpSpPr>
        <p:sp>
          <p:nvSpPr>
            <p:cNvPr id="110" name="Rectangle 109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0963" y="5245524"/>
              <a:ext cx="1880937" cy="86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VideoDevice</a:t>
              </a:r>
              <a:endParaRPr lang="en-CA" sz="12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09390" y="2149883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314166" y="2175104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30187" y="2485376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09390" y="248537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6" name="Elbow Connector 72"/>
          <p:cNvCxnSpPr>
            <a:stCxn id="115" idx="3"/>
            <a:endCxn id="114" idx="1"/>
          </p:cNvCxnSpPr>
          <p:nvPr/>
        </p:nvCxnSpPr>
        <p:spPr>
          <a:xfrm>
            <a:off x="2032386" y="2618272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624704" y="2395598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40725" y="272517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9" name="Elbow Connector 72"/>
          <p:cNvCxnSpPr>
            <a:stCxn id="113" idx="3"/>
            <a:endCxn id="117" idx="1"/>
          </p:cNvCxnSpPr>
          <p:nvPr/>
        </p:nvCxnSpPr>
        <p:spPr>
          <a:xfrm>
            <a:off x="4157734" y="2547789"/>
            <a:ext cx="466970" cy="220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129230" y="252683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22" name="Elbow Connector 72"/>
          <p:cNvCxnSpPr>
            <a:stCxn id="117" idx="3"/>
            <a:endCxn id="121" idx="1"/>
          </p:cNvCxnSpPr>
          <p:nvPr/>
        </p:nvCxnSpPr>
        <p:spPr>
          <a:xfrm flipV="1">
            <a:off x="6468272" y="2659730"/>
            <a:ext cx="660958" cy="1085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251520" y="3686295"/>
            <a:ext cx="3709236" cy="1902945"/>
            <a:chOff x="1655263" y="774076"/>
            <a:chExt cx="4932961" cy="5930920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5872688"/>
              <a:ext cx="1880937" cy="80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TrackerDevice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RF/B-mode Acquisition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1188" y="3830311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75964" y="3866566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91985" y="417683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91986" y="458664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92734" y="494668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1188" y="417683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ProbeToTracker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7707" y="4586645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ReferenceToTracker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73" name="Elbow Connector 72"/>
          <p:cNvCxnSpPr>
            <a:stCxn id="42" idx="3"/>
            <a:endCxn id="56" idx="1"/>
          </p:cNvCxnSpPr>
          <p:nvPr/>
        </p:nvCxnSpPr>
        <p:spPr>
          <a:xfrm>
            <a:off x="1997632" y="5079581"/>
            <a:ext cx="49510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3" idx="1"/>
          </p:cNvCxnSpPr>
          <p:nvPr/>
        </p:nvCxnSpPr>
        <p:spPr>
          <a:xfrm>
            <a:off x="1994184" y="430973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4" idx="1"/>
          </p:cNvCxnSpPr>
          <p:nvPr/>
        </p:nvCxnSpPr>
        <p:spPr>
          <a:xfrm>
            <a:off x="2010703" y="4719541"/>
            <a:ext cx="48128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4636" y="4946685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StylusToTracker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88024" y="980728"/>
            <a:ext cx="3672408" cy="2535001"/>
            <a:chOff x="1655263" y="774076"/>
            <a:chExt cx="4932961" cy="5930920"/>
          </a:xfrm>
        </p:grpSpPr>
        <p:sp>
          <p:nvSpPr>
            <p:cNvPr id="82" name="Rectangle 81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26300" y="6050248"/>
              <a:ext cx="1880936" cy="562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6812468" y="1088991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28489" y="175677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28490" y="216658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29238" y="252662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51580" y="1904993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767601" y="221526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67602" y="262507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68350" y="298511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02" name="Elbow Connector 72"/>
          <p:cNvCxnSpPr>
            <a:stCxn id="48" idx="3"/>
            <a:endCxn id="96" idx="1"/>
          </p:cNvCxnSpPr>
          <p:nvPr/>
        </p:nvCxnSpPr>
        <p:spPr>
          <a:xfrm flipV="1">
            <a:off x="4119532" y="2650363"/>
            <a:ext cx="432048" cy="19615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72"/>
          <p:cNvCxnSpPr>
            <a:stCxn id="97" idx="3"/>
            <a:endCxn id="87" idx="1"/>
          </p:cNvCxnSpPr>
          <p:nvPr/>
        </p:nvCxnSpPr>
        <p:spPr>
          <a:xfrm flipV="1">
            <a:off x="6290597" y="1889674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72"/>
          <p:cNvCxnSpPr>
            <a:stCxn id="100" idx="3"/>
            <a:endCxn id="88" idx="1"/>
          </p:cNvCxnSpPr>
          <p:nvPr/>
        </p:nvCxnSpPr>
        <p:spPr>
          <a:xfrm flipV="1">
            <a:off x="6290598" y="2299481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72"/>
          <p:cNvCxnSpPr>
            <a:stCxn id="101" idx="3"/>
            <a:endCxn id="89" idx="1"/>
          </p:cNvCxnSpPr>
          <p:nvPr/>
        </p:nvCxnSpPr>
        <p:spPr>
          <a:xfrm flipV="1">
            <a:off x="6291346" y="2659521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51520" y="1412775"/>
            <a:ext cx="3709236" cy="2057496"/>
            <a:chOff x="1655263" y="774076"/>
            <a:chExt cx="4932961" cy="5930920"/>
          </a:xfrm>
        </p:grpSpPr>
        <p:sp>
          <p:nvSpPr>
            <p:cNvPr id="110" name="Rectangle 109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0964" y="5722704"/>
              <a:ext cx="1880937" cy="86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VideoDevice</a:t>
              </a:r>
              <a:endParaRPr lang="en-CA" sz="12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16962" y="1567825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221738" y="1593046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437759" y="190331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6962" y="190331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116" name="Elbow Connector 72"/>
          <p:cNvCxnSpPr>
            <a:stCxn id="115" idx="3"/>
            <a:endCxn id="114" idx="1"/>
          </p:cNvCxnSpPr>
          <p:nvPr/>
        </p:nvCxnSpPr>
        <p:spPr>
          <a:xfrm>
            <a:off x="1939958" y="203621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532276" y="1077675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748297" y="140724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9" name="Elbow Connector 72"/>
          <p:cNvCxnSpPr>
            <a:stCxn id="113" idx="3"/>
            <a:endCxn id="117" idx="1"/>
          </p:cNvCxnSpPr>
          <p:nvPr/>
        </p:nvCxnSpPr>
        <p:spPr>
          <a:xfrm flipV="1">
            <a:off x="4065306" y="1450360"/>
            <a:ext cx="466970" cy="515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036802" y="138619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22" name="Elbow Connector 72"/>
          <p:cNvCxnSpPr>
            <a:stCxn id="117" idx="3"/>
            <a:endCxn id="121" idx="1"/>
          </p:cNvCxnSpPr>
          <p:nvPr/>
        </p:nvCxnSpPr>
        <p:spPr>
          <a:xfrm>
            <a:off x="6375844" y="1450360"/>
            <a:ext cx="660958" cy="68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20582" y="2467606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36603" y="277787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BModeVideo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5806" y="277787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BModeVideo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51" name="Elbow Connector 72"/>
          <p:cNvCxnSpPr>
            <a:stCxn id="50" idx="3"/>
            <a:endCxn id="49" idx="1"/>
          </p:cNvCxnSpPr>
          <p:nvPr/>
        </p:nvCxnSpPr>
        <p:spPr>
          <a:xfrm>
            <a:off x="1938802" y="291077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761268" y="3717032"/>
            <a:ext cx="3672408" cy="2535001"/>
            <a:chOff x="1655263" y="774076"/>
            <a:chExt cx="4932961" cy="5930920"/>
          </a:xfrm>
        </p:grpSpPr>
        <p:sp>
          <p:nvSpPr>
            <p:cNvPr id="55" name="Rectangle 54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26300" y="6050248"/>
              <a:ext cx="1880936" cy="562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785712" y="3825295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01733" y="449308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01734" y="490288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02482" y="526292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04511" y="4645365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20532" y="495563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0533" y="536544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1281" y="57254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68" name="Elbow Connector 72"/>
          <p:cNvCxnSpPr>
            <a:stCxn id="64" idx="3"/>
            <a:endCxn id="59" idx="1"/>
          </p:cNvCxnSpPr>
          <p:nvPr/>
        </p:nvCxnSpPr>
        <p:spPr>
          <a:xfrm flipV="1">
            <a:off x="6243528" y="4625978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72"/>
          <p:cNvCxnSpPr>
            <a:stCxn id="65" idx="3"/>
            <a:endCxn id="60" idx="1"/>
          </p:cNvCxnSpPr>
          <p:nvPr/>
        </p:nvCxnSpPr>
        <p:spPr>
          <a:xfrm flipV="1">
            <a:off x="6243529" y="5035785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72"/>
          <p:cNvCxnSpPr>
            <a:stCxn id="66" idx="3"/>
            <a:endCxn id="61" idx="1"/>
          </p:cNvCxnSpPr>
          <p:nvPr/>
        </p:nvCxnSpPr>
        <p:spPr>
          <a:xfrm flipV="1">
            <a:off x="6244277" y="5395825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505520" y="3811712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721541" y="41412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010046" y="412249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75" name="Elbow Connector 72"/>
          <p:cNvCxnSpPr>
            <a:stCxn id="71" idx="3"/>
            <a:endCxn id="74" idx="1"/>
          </p:cNvCxnSpPr>
          <p:nvPr/>
        </p:nvCxnSpPr>
        <p:spPr>
          <a:xfrm>
            <a:off x="6349088" y="4184397"/>
            <a:ext cx="660958" cy="709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2"/>
          <p:cNvCxnSpPr>
            <a:stCxn id="47" idx="3"/>
            <a:endCxn id="71" idx="1"/>
          </p:cNvCxnSpPr>
          <p:nvPr/>
        </p:nvCxnSpPr>
        <p:spPr>
          <a:xfrm>
            <a:off x="4064150" y="2840291"/>
            <a:ext cx="441370" cy="13441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2"/>
          <p:cNvCxnSpPr>
            <a:stCxn id="48" idx="3"/>
            <a:endCxn id="62" idx="1"/>
          </p:cNvCxnSpPr>
          <p:nvPr/>
        </p:nvCxnSpPr>
        <p:spPr>
          <a:xfrm>
            <a:off x="4119532" y="4611936"/>
            <a:ext cx="384979" cy="7787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7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925</Words>
  <Application>Microsoft Office PowerPoint</Application>
  <PresentationFormat>On-screen Show (4:3)</PresentationFormat>
  <Paragraphs>266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PLUS 2.0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Adam Rankin</cp:lastModifiedBy>
  <cp:revision>211</cp:revision>
  <dcterms:created xsi:type="dcterms:W3CDTF">2011-11-25T02:41:02Z</dcterms:created>
  <dcterms:modified xsi:type="dcterms:W3CDTF">2013-05-03T13:56:08Z</dcterms:modified>
</cp:coreProperties>
</file>