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64" r:id="rId4"/>
    <p:sldId id="259" r:id="rId5"/>
    <p:sldId id="265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43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2C8F-80C9-49EC-8D3E-1E16295FA588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29B5-A1E2-4665-B56F-B8A6AD155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99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53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90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4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486417"/>
            <a:ext cx="6400800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59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24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4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1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2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29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2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4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sembla.com/spaces/plu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ssembla.com/spaces/plus/documents/bGBiMk_1yr4islacwqjQWU/download/bGBiMk_1yr4islacwqjQW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a.com/code/plus/subversion/nodes/trunk/PlusLib/docs/fCAL/CoordinateSystems/FreehandCalibration_CoordinateRepresentation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PLUS Tutorial: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Ultrasound probe calibration using </a:t>
            </a:r>
            <a:r>
              <a:rPr lang="en-US" dirty="0" err="1" smtClean="0"/>
              <a:t>fCal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smtClean="0">
                <a:hlinkClick r:id="rId2"/>
              </a:rPr>
              <a:t>www.assembla.com/spaces/plus</a:t>
            </a: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Author: Tamas Ungi, Andras Lasso</a:t>
            </a:r>
          </a:p>
        </p:txBody>
      </p:sp>
    </p:spTree>
    <p:extLst>
      <p:ext uri="{BB962C8B-B14F-4D97-AF65-F5344CB8AC3E}">
        <p14:creationId xmlns:p14="http://schemas.microsoft.com/office/powerpoint/2010/main" xmlns="" val="696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r>
              <a:rPr lang="en-CA" dirty="0" smtClean="0"/>
              <a:t>Goal: Determine the </a:t>
            </a:r>
            <a:r>
              <a:rPr lang="en-CA" b="1" dirty="0" smtClean="0"/>
              <a:t>Image-to-Probe</a:t>
            </a:r>
            <a:r>
              <a:rPr lang="en-CA" dirty="0" smtClean="0"/>
              <a:t> transform.</a:t>
            </a:r>
          </a:p>
          <a:p>
            <a:r>
              <a:rPr lang="en-CA" dirty="0" smtClean="0"/>
              <a:t>Use the correspondence of known wire positions in 3D and segmented wire positions in the US image.</a:t>
            </a:r>
          </a:p>
          <a:p>
            <a:r>
              <a:rPr lang="en-CA" dirty="0" smtClean="0"/>
              <a:t>N-wires are attached to a precisely manufactured calibration phantom (see image below) – see </a:t>
            </a:r>
            <a:r>
              <a:rPr lang="en-CA" dirty="0" smtClean="0">
                <a:hlinkClick r:id="rId2"/>
              </a:rPr>
              <a:t>phantom building tutorial </a:t>
            </a:r>
            <a:r>
              <a:rPr lang="en-CA" dirty="0" smtClean="0"/>
              <a:t>for instructions for building a phantom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32" b="5473"/>
          <a:stretch/>
        </p:blipFill>
        <p:spPr bwMode="auto">
          <a:xfrm>
            <a:off x="1219200" y="3581400"/>
            <a:ext cx="6772478" cy="285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94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Coordinate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9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dirty="0" smtClean="0">
                <a:hlinkClick r:id="rId2"/>
              </a:rPr>
              <a:t>https://www.assembla.com/code/plus/subversion/nodes/trunk/PlusLib/docs/fCAL/CoordinateSystems/FreehandCalibration_CoordinateRepresentation.png</a:t>
            </a:r>
            <a:endParaRPr lang="en-CA" sz="1600" dirty="0" smtClean="0"/>
          </a:p>
          <a:p>
            <a:pPr>
              <a:buNone/>
            </a:pPr>
            <a:endParaRPr lang="en-CA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66510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94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343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Device set used in this tutorial: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Touch with GPS extension</a:t>
            </a:r>
          </a:p>
          <a:p>
            <a:r>
              <a:rPr lang="en-US" dirty="0" smtClean="0"/>
              <a:t>Tracker tools</a:t>
            </a:r>
          </a:p>
          <a:p>
            <a:pPr lvl="1"/>
            <a:r>
              <a:rPr lang="en-US" dirty="0" smtClean="0"/>
              <a:t>Probe</a:t>
            </a:r>
          </a:p>
          <a:p>
            <a:pPr lvl="1"/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Stylus</a:t>
            </a:r>
          </a:p>
          <a:p>
            <a:r>
              <a:rPr lang="en-US" dirty="0" err="1" smtClean="0"/>
              <a:t>fCal</a:t>
            </a:r>
            <a:r>
              <a:rPr lang="en-US" dirty="0" smtClean="0"/>
              <a:t> 1.x calibration phantom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GPS side cover removed for accessing all connectors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295400"/>
            <a:ext cx="3810000" cy="2547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124" y="3886200"/>
            <a:ext cx="3800475" cy="253681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525963"/>
          </a:xfrm>
        </p:spPr>
        <p:txBody>
          <a:bodyPr/>
          <a:lstStyle/>
          <a:p>
            <a:r>
              <a:rPr lang="en-US" dirty="0" smtClean="0"/>
              <a:t>Start fCal.exe</a:t>
            </a:r>
          </a:p>
          <a:p>
            <a:r>
              <a:rPr lang="en-US" dirty="0" smtClean="0"/>
              <a:t>Select your device set and click </a:t>
            </a:r>
            <a:r>
              <a:rPr lang="en-US" i="1" dirty="0" smtClean="0"/>
              <a:t>Connect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770746" cy="426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Attach an EM sensor to any pointing object.</a:t>
            </a:r>
          </a:p>
          <a:p>
            <a:r>
              <a:rPr lang="en-US" dirty="0" err="1" smtClean="0"/>
              <a:t>fCal</a:t>
            </a:r>
            <a:r>
              <a:rPr lang="en-US" dirty="0" smtClean="0"/>
              <a:t> collects 100 different points.</a:t>
            </a:r>
          </a:p>
          <a:p>
            <a:r>
              <a:rPr lang="en-US" dirty="0" smtClean="0"/>
              <a:t>Stylus tip should be fixed to the reference while pivoting the sensor on a sphere surface.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676400"/>
            <a:ext cx="3405188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2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Registration of predefined landmark points.</a:t>
            </a:r>
          </a:p>
          <a:p>
            <a:r>
              <a:rPr lang="en-US" dirty="0" smtClean="0"/>
              <a:t>Model points are defined in the configuration XML file.</a:t>
            </a:r>
          </a:p>
          <a:p>
            <a:r>
              <a:rPr lang="en-US" dirty="0" smtClean="0"/>
              <a:t>Tracked points are collected by the stylus.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608" y="1676400"/>
            <a:ext cx="4300392" cy="40477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collection and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143000"/>
            <a:ext cx="4267200" cy="4525963"/>
          </a:xfrm>
        </p:spPr>
        <p:txBody>
          <a:bodyPr/>
          <a:lstStyle/>
          <a:p>
            <a:r>
              <a:rPr lang="en-US" dirty="0" smtClean="0"/>
              <a:t>Align the transducer to have the marked side on the A1 side of the phantom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249483"/>
            <a:ext cx="3670993" cy="256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550" y="3962401"/>
            <a:ext cx="3657599" cy="243839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3074" name="Picture 2" descr="H:\DCIM\100OLYMP\PA250554.JPG"/>
          <p:cNvPicPr>
            <a:picLocks noChangeAspect="1" noChangeArrowheads="1"/>
          </p:cNvPicPr>
          <p:nvPr/>
        </p:nvPicPr>
        <p:blipFill>
          <a:blip r:embed="rId5" cstate="print"/>
          <a:srcRect l="4314" t="23011" r="774" b="11792"/>
          <a:stretch>
            <a:fillRect/>
          </a:stretch>
        </p:blipFill>
        <p:spPr bwMode="auto">
          <a:xfrm>
            <a:off x="5715000" y="2438400"/>
            <a:ext cx="2667000" cy="1373909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3886200"/>
            <a:ext cx="4267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 automatically collects 100 images for validation, 200 images for calibration.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Images with failed registration are discarded.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slowly.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all degrees of freedom.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28655" y="3520698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14120" y="3250069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7750" y="3292475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53000" y="2438400"/>
            <a:ext cx="1371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Marking on the transducer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43600" y="2743200"/>
            <a:ext cx="4572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6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PLUS Tutorial:  Ultrasound probe calibration using fCal</vt:lpstr>
      <vt:lpstr>Concept</vt:lpstr>
      <vt:lpstr>Coordinate systems</vt:lpstr>
      <vt:lpstr>Hardware setup</vt:lpstr>
      <vt:lpstr>Software setup</vt:lpstr>
      <vt:lpstr>Stylus calibration</vt:lpstr>
      <vt:lpstr>Phantom registration</vt:lpstr>
      <vt:lpstr>Image collection and calibration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Probe Calibration</dc:title>
  <dc:creator>APA</dc:creator>
  <cp:lastModifiedBy>Csaba Pinter</cp:lastModifiedBy>
  <cp:revision>30</cp:revision>
  <dcterms:created xsi:type="dcterms:W3CDTF">2011-07-31T02:56:19Z</dcterms:created>
  <dcterms:modified xsi:type="dcterms:W3CDTF">2012-01-27T18:28:29Z</dcterms:modified>
</cp:coreProperties>
</file>