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72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29F0-6A7C-4C66-B39C-53C50C832B00}" type="datetimeFigureOut">
              <a:rPr lang="ru-RU" smtClean="0"/>
              <a:pPr/>
              <a:t>17.07.2022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3.gif"/><Relationship Id="rId5" Type="http://schemas.openxmlformats.org/officeDocument/2006/relationships/slide" Target="slide3.xml"/><Relationship Id="rId10" Type="http://schemas.openxmlformats.org/officeDocument/2006/relationships/image" Target="../media/image2.gif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image" Target="../media/image3.gif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image" Target="../media/image3.gif"/><Relationship Id="rId4" Type="http://schemas.openxmlformats.org/officeDocument/2006/relationships/slide" Target="slide1.xml"/><Relationship Id="rId9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7.gif"/><Relationship Id="rId5" Type="http://schemas.openxmlformats.org/officeDocument/2006/relationships/slide" Target="slide3.xml"/><Relationship Id="rId10" Type="http://schemas.openxmlformats.org/officeDocument/2006/relationships/image" Target="../media/image3.gif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image" Target="../media/image3.gif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7.gif"/><Relationship Id="rId5" Type="http://schemas.openxmlformats.org/officeDocument/2006/relationships/slide" Target="slide3.xml"/><Relationship Id="rId10" Type="http://schemas.openxmlformats.org/officeDocument/2006/relationships/image" Target="../media/image3.gif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image" Target="../media/image3.gif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image" Target="../media/image3.gif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Никита\Desktop\Новая папка (2)\P10708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9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7" name="Picture 3" descr="C:\Users\Никита\Desktop\vsplesk[1].gif"/>
          <p:cNvPicPr>
            <a:picLocks noChangeAspect="1" noChangeArrowheads="1" noCrop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324544" y="1484784"/>
            <a:ext cx="3312368" cy="2353444"/>
          </a:xfrm>
          <a:prstGeom prst="rect">
            <a:avLst/>
          </a:prstGeom>
          <a:noFill/>
        </p:spPr>
      </p:pic>
      <p:pic>
        <p:nvPicPr>
          <p:cNvPr id="1029" name="Picture 5" descr="C:\Users\Никита\Desktop\Рисунок1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20272" y="1268760"/>
            <a:ext cx="1480740" cy="1754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Никита\Desktop\Новая папка (2)\P10708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rId3" action="ppaction://hlinksldjump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hlinkshowjump?jump=nextslide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  <a:hlinkHover r:id="rId9" action="ppaction://hlinksldjump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endCxn id="6" idx="1"/>
          </p:cNvCxnSpPr>
          <p:nvPr/>
        </p:nvCxnSpPr>
        <p:spPr>
          <a:xfrm flipV="1">
            <a:off x="6948264" y="864096"/>
            <a:ext cx="72000" cy="332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5" descr="C:\Users\Никита\Desktop\Рисунок1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56176" y="1196752"/>
            <a:ext cx="1480740" cy="1754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Никита\Desktop\Новая папка (2)\P10708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rId3" action="ppaction://hlinksldjump" highlightClick="1"/>
            <a:hlinkHover r:id="rId4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  <a:hlinkHover r:id="rId9" action="ppaction://hlinksldjump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endCxn id="7" idx="1"/>
          </p:cNvCxnSpPr>
          <p:nvPr/>
        </p:nvCxnSpPr>
        <p:spPr>
          <a:xfrm flipV="1">
            <a:off x="7092280" y="864096"/>
            <a:ext cx="72000" cy="332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5" descr="C:\Users\Никита\Desktop\Рисунок1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68144" y="1268760"/>
            <a:ext cx="1480740" cy="1754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Никита\Desktop\Новая папка (2)\P10708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  <a:hlinkHover r:id="rId9" action="ppaction://hlinksldjump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endCxn id="8" idx="1"/>
          </p:cNvCxnSpPr>
          <p:nvPr/>
        </p:nvCxnSpPr>
        <p:spPr>
          <a:xfrm flipV="1">
            <a:off x="7236296" y="864096"/>
            <a:ext cx="72000" cy="332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5" descr="C:\Users\Никита\Desktop\Рисунок1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80112" y="1196752"/>
            <a:ext cx="1480740" cy="1754485"/>
          </a:xfrm>
          <a:prstGeom prst="rect">
            <a:avLst/>
          </a:prstGeom>
          <a:noFill/>
        </p:spPr>
      </p:pic>
      <p:pic>
        <p:nvPicPr>
          <p:cNvPr id="20" name="Picture 4" descr="C:\Users\Никита\Desktop\Nikita\M16_Side.gif"/>
          <p:cNvPicPr>
            <a:picLocks noChangeAspect="1" noChangeArrowheads="1" noCrop="1"/>
          </p:cNvPicPr>
          <p:nvPr/>
        </p:nvPicPr>
        <p:blipFill>
          <a:blip r:embed="rId1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5991467">
            <a:off x="3886248" y="3348641"/>
            <a:ext cx="190500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Никита\Desktop\Новая папка (2)\P10708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  <a:hlinkHover r:id="rId9" action="ppaction://hlinksldjump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endCxn id="9" idx="1"/>
          </p:cNvCxnSpPr>
          <p:nvPr/>
        </p:nvCxnSpPr>
        <p:spPr>
          <a:xfrm flipV="1">
            <a:off x="7380312" y="864096"/>
            <a:ext cx="72000" cy="404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5" descr="C:\Users\Никита\Desktop\Рисунок1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04048" y="1124744"/>
            <a:ext cx="1480740" cy="1754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Никита\Desktop\Новая папка (2)\P10708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  <a:hlinkHover r:id="rId9" action="ppaction://hlinksldjump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endCxn id="10" idx="1"/>
          </p:cNvCxnSpPr>
          <p:nvPr/>
        </p:nvCxnSpPr>
        <p:spPr>
          <a:xfrm flipV="1">
            <a:off x="7524328" y="864096"/>
            <a:ext cx="72000" cy="332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5" descr="C:\Users\Никита\Desktop\Рисунок1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1124744"/>
            <a:ext cx="1480740" cy="1754485"/>
          </a:xfrm>
          <a:prstGeom prst="rect">
            <a:avLst/>
          </a:prstGeom>
          <a:noFill/>
        </p:spPr>
      </p:pic>
      <p:pic>
        <p:nvPicPr>
          <p:cNvPr id="6148" name="Picture 4" descr="C:\Users\Никита\Desktop\Nikita\M16_Side.gif"/>
          <p:cNvPicPr>
            <a:picLocks noChangeAspect="1" noChangeArrowheads="1" noCrop="1"/>
          </p:cNvPicPr>
          <p:nvPr/>
        </p:nvPicPr>
        <p:blipFill>
          <a:blip r:embed="rId1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5991467">
            <a:off x="3958257" y="3924705"/>
            <a:ext cx="190500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Никита\Desktop\Новая папка (2)\P10708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  <a:hlinkHover r:id="rId9" action="ppaction://hlinksldjump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endCxn id="11" idx="1"/>
          </p:cNvCxnSpPr>
          <p:nvPr/>
        </p:nvCxnSpPr>
        <p:spPr>
          <a:xfrm flipH="1" flipV="1">
            <a:off x="7740344" y="864096"/>
            <a:ext cx="8" cy="332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5" descr="C:\Users\Никита\Desktop\Рисунок1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23928" y="1124744"/>
            <a:ext cx="1480740" cy="1754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Никита\Desktop\Новая папка (2)\P10708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9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781236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endCxn id="12" idx="1"/>
          </p:cNvCxnSpPr>
          <p:nvPr/>
        </p:nvCxnSpPr>
        <p:spPr>
          <a:xfrm flipH="1" flipV="1">
            <a:off x="7884360" y="864096"/>
            <a:ext cx="8" cy="332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5" descr="C:\Users\Никита\Desktop\Рисунок1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91880" y="1124744"/>
            <a:ext cx="1480740" cy="1754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0</Words>
  <Application>Microsoft Office PowerPoint</Application>
  <PresentationFormat>Экран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Никита</dc:creator>
  <cp:lastModifiedBy>N1SMO</cp:lastModifiedBy>
  <cp:revision>48</cp:revision>
  <dcterms:created xsi:type="dcterms:W3CDTF">2014-10-11T11:21:19Z</dcterms:created>
  <dcterms:modified xsi:type="dcterms:W3CDTF">2022-07-17T14:33:37Z</dcterms:modified>
</cp:coreProperties>
</file>