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2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29F0-6A7C-4C66-B39C-53C50C832B00}" type="datetimeFigureOut">
              <a:rPr lang="ru-RU" smtClean="0"/>
              <a:pPr/>
              <a:t>23.09.2021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E375-6BCF-4E8B-A6B4-72275B1933B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Никита\Desktop\Новая папка\P10800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9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876256" y="908720"/>
            <a:ext cx="30606" cy="299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Никита\Desktop\Новая папка\P108009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rId3" action="ppaction://hlinksldjump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hlinkshowjump?jump=nextslide" highlightClick="1"/>
            <a:hlinkHover r:id="rId4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6" idx="1"/>
          </p:cNvCxnSpPr>
          <p:nvPr/>
        </p:nvCxnSpPr>
        <p:spPr>
          <a:xfrm flipV="1">
            <a:off x="6948264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Никита\Desktop\Новая папка\P108009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rId3" action="ppaction://hlinksldjump" highlightClick="1"/>
            <a:hlinkHover r:id="rId4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7" idx="1"/>
          </p:cNvCxnSpPr>
          <p:nvPr/>
        </p:nvCxnSpPr>
        <p:spPr>
          <a:xfrm flipV="1">
            <a:off x="7092280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Никита\Desktop\Новая папка\P10800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8" idx="1"/>
          </p:cNvCxnSpPr>
          <p:nvPr/>
        </p:nvCxnSpPr>
        <p:spPr>
          <a:xfrm flipV="1">
            <a:off x="7236296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Никита\Desktop\Новая папка\P10800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9" idx="1"/>
          </p:cNvCxnSpPr>
          <p:nvPr/>
        </p:nvCxnSpPr>
        <p:spPr>
          <a:xfrm flipV="1">
            <a:off x="7380312" y="864096"/>
            <a:ext cx="72000" cy="404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Никита\Desktop\Новая папка\P108009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0" idx="1"/>
          </p:cNvCxnSpPr>
          <p:nvPr/>
        </p:nvCxnSpPr>
        <p:spPr>
          <a:xfrm flipV="1">
            <a:off x="7524328" y="864096"/>
            <a:ext cx="72000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Никита\Desktop\Новая папка\P10800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</p:spPr>
      </p:pic>
      <p:sp>
        <p:nvSpPr>
          <p:cNvPr id="5" name="Управляющая кнопка: настраиваемая 4">
            <a:hlinkClick r:id="" action="ppaction://noaction" highlightClick="1"/>
            <a:hlinkHover r:id="rId3" action="ppaction://hlinksldjump"/>
          </p:cNvPr>
          <p:cNvSpPr/>
          <p:nvPr/>
        </p:nvSpPr>
        <p:spPr>
          <a:xfrm>
            <a:off x="680424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настраиваемая 5">
            <a:hlinkClick r:id="" action="ppaction://noaction" highlightClick="1"/>
            <a:hlinkHover r:id="rId4" action="ppaction://hlinksldjump"/>
          </p:cNvPr>
          <p:cNvSpPr/>
          <p:nvPr/>
        </p:nvSpPr>
        <p:spPr>
          <a:xfrm>
            <a:off x="694826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Управляющая кнопка: настраиваемая 6">
            <a:hlinkClick r:id="" action="ppaction://noaction" highlightClick="1"/>
            <a:hlinkHover r:id="rId5" action="ppaction://hlinksldjump"/>
          </p:cNvPr>
          <p:cNvSpPr/>
          <p:nvPr/>
        </p:nvSpPr>
        <p:spPr>
          <a:xfrm>
            <a:off x="7092280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правляющая кнопка: настраиваемая 7">
            <a:hlinkClick r:id="" action="ppaction://noaction" highlightClick="1"/>
            <a:hlinkHover r:id="rId6" action="ppaction://hlinksldjump"/>
          </p:cNvPr>
          <p:cNvSpPr/>
          <p:nvPr/>
        </p:nvSpPr>
        <p:spPr>
          <a:xfrm>
            <a:off x="7236296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правляющая кнопка: настраиваемая 8">
            <a:hlinkClick r:id="" action="ppaction://noaction" highlightClick="1"/>
            <a:hlinkHover r:id="rId7" action="ppaction://hlinksldjump"/>
          </p:cNvPr>
          <p:cNvSpPr/>
          <p:nvPr/>
        </p:nvSpPr>
        <p:spPr>
          <a:xfrm>
            <a:off x="7380312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правляющая кнопка: настраиваемая 9">
            <a:hlinkClick r:id="" action="ppaction://noaction" highlightClick="1"/>
            <a:hlinkHover r:id="rId8" action="ppaction://hlinksldjump"/>
          </p:cNvPr>
          <p:cNvSpPr/>
          <p:nvPr/>
        </p:nvSpPr>
        <p:spPr>
          <a:xfrm>
            <a:off x="7524328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правляющая кнопка: настраиваемая 10">
            <a:hlinkClick r:id="" action="ppaction://noaction" highlightClick="1"/>
          </p:cNvPr>
          <p:cNvSpPr/>
          <p:nvPr/>
        </p:nvSpPr>
        <p:spPr>
          <a:xfrm>
            <a:off x="7668344" y="0"/>
            <a:ext cx="144000" cy="86409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endCxn id="11" idx="1"/>
          </p:cNvCxnSpPr>
          <p:nvPr/>
        </p:nvCxnSpPr>
        <p:spPr>
          <a:xfrm flipH="1" flipV="1">
            <a:off x="7740344" y="864096"/>
            <a:ext cx="8" cy="3326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0</Words>
  <Application>Microsoft Office PowerPoint</Application>
  <PresentationFormat>Экран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Никита</dc:creator>
  <cp:lastModifiedBy>N1SMO</cp:lastModifiedBy>
  <cp:revision>47</cp:revision>
  <dcterms:created xsi:type="dcterms:W3CDTF">2014-10-11T11:21:19Z</dcterms:created>
  <dcterms:modified xsi:type="dcterms:W3CDTF">2021-09-23T14:04:15Z</dcterms:modified>
</cp:coreProperties>
</file>