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2" r:id="rId3"/>
    <p:sldId id="273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64" r:id="rId27"/>
    <p:sldId id="265" r:id="rId28"/>
    <p:sldId id="266" r:id="rId29"/>
    <p:sldId id="26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2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1.xml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slide" Target="slide2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2616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-1179512"/>
            <a:ext cx="11521280" cy="7305675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2656" y="-1323528"/>
            <a:ext cx="11809312" cy="7449691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6672" y="-1467544"/>
            <a:ext cx="12097344" cy="7593707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20688" y="-1611560"/>
            <a:ext cx="12385376" cy="773772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64704" y="-1755576"/>
            <a:ext cx="12673408" cy="7881739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36712" y="-1899592"/>
            <a:ext cx="12889432" cy="8025755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80728" y="-2043608"/>
            <a:ext cx="13177464" cy="8169771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24744" y="-2187624"/>
            <a:ext cx="13465496" cy="8313787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68760" y="-2331640"/>
            <a:ext cx="13753528" cy="845780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12776" y="-2475656"/>
            <a:ext cx="14041560" cy="8601819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-171400"/>
            <a:ext cx="9505056" cy="629756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56792" y="-2619672"/>
            <a:ext cx="14329592" cy="8745835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00808" y="-2763688"/>
            <a:ext cx="14617624" cy="8889851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44824" y="-2907704"/>
            <a:ext cx="14905656" cy="9033867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88840" y="-3051720"/>
            <a:ext cx="15193688" cy="917788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32856" y="-3195736"/>
            <a:ext cx="15409712" cy="9321899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76872" y="-3339752"/>
            <a:ext cx="15697744" cy="9465915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Никита\Desktop\Новая папка\P107043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9392"/>
            <a:ext cx="9144000" cy="6225555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rId3" action="ppaction://hlinksldjump" highlightClick="1"/>
            <a:hlinkHover r:id="rId4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7" idx="1"/>
          </p:cNvCxnSpPr>
          <p:nvPr/>
        </p:nvCxnSpPr>
        <p:spPr>
          <a:xfrm flipV="1">
            <a:off x="7092280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C:\Users\Никита\Desktop\укп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3068960"/>
            <a:ext cx="7999200" cy="313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Никита\Desktop\Новая папка\P107043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2616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8" idx="1"/>
          </p:cNvCxnSpPr>
          <p:nvPr/>
        </p:nvCxnSpPr>
        <p:spPr>
          <a:xfrm flipV="1">
            <a:off x="7236296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C:\Users\Никита\Desktop\укп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Никита\Desktop\Новая папка\P107043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2616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9" idx="1"/>
          </p:cNvCxnSpPr>
          <p:nvPr/>
        </p:nvCxnSpPr>
        <p:spPr>
          <a:xfrm flipV="1">
            <a:off x="7380312" y="864096"/>
            <a:ext cx="72000" cy="4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C:\Users\Никита\Desktop\укп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Никита\Desktop\Новая папка\P107043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2616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1" idx="1"/>
          </p:cNvCxnSpPr>
          <p:nvPr/>
        </p:nvCxnSpPr>
        <p:spPr>
          <a:xfrm flipH="1" flipV="1">
            <a:off x="7740344" y="864096"/>
            <a:ext cx="8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194" name="Picture 2" descr="C:\Users\Никита\Desktop\укп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068960"/>
            <a:ext cx="7999200" cy="313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243408"/>
            <a:ext cx="9649072" cy="6369571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-387424"/>
            <a:ext cx="9937104" cy="6513587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-459432"/>
            <a:ext cx="10081120" cy="6585595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-603448"/>
            <a:ext cx="10369152" cy="6729611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-747464"/>
            <a:ext cx="10657184" cy="6873627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-891480"/>
            <a:ext cx="10945216" cy="7017643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Никита\Desktop\Новая папка\P10704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44624" y="-1035496"/>
            <a:ext cx="11233248" cy="7161659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" action="ppaction://noaction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Никита\Desktop\укп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996952"/>
            <a:ext cx="8220639" cy="32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Экран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</dc:creator>
  <cp:lastModifiedBy>N1SMO</cp:lastModifiedBy>
  <cp:revision>57</cp:revision>
  <dcterms:created xsi:type="dcterms:W3CDTF">2014-10-11T11:21:19Z</dcterms:created>
  <dcterms:modified xsi:type="dcterms:W3CDTF">2022-07-17T14:38:10Z</dcterms:modified>
</cp:coreProperties>
</file>