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A828-6430-4E49-A63C-5608CC9025A6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BA07-2D69-40EC-8961-E644149FF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Никита\Desktop\f0db598f8058ff6e0ab15f7821807906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46" y="0"/>
            <a:ext cx="9358346" cy="6858000"/>
          </a:xfrm>
          <a:prstGeom prst="rect">
            <a:avLst/>
          </a:prstGeom>
          <a:noFill/>
        </p:spPr>
      </p:pic>
      <p:pic>
        <p:nvPicPr>
          <p:cNvPr id="2" name="Picture 2" descr="C:\Users\Никита\Desktop\Безымянный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4346" y="1071546"/>
            <a:ext cx="9620271" cy="351944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059832" y="3284984"/>
            <a:ext cx="3217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F8F8F8"/>
                </a:solidFill>
              </a:rPr>
              <a:t>PRESENTS</a:t>
            </a:r>
            <a:endParaRPr lang="ru-RU" sz="5400" b="1" cap="none" spc="150" dirty="0">
              <a:ln w="11430"/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nitial mus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</dc:creator>
  <cp:lastModifiedBy>N1SMO</cp:lastModifiedBy>
  <cp:revision>8</cp:revision>
  <dcterms:created xsi:type="dcterms:W3CDTF">2016-12-17T18:10:27Z</dcterms:created>
  <dcterms:modified xsi:type="dcterms:W3CDTF">2022-07-17T16:37:28Z</dcterms:modified>
</cp:coreProperties>
</file>