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ru-RU"/>
    </a:defPPr>
    <a:lvl1pPr marL="0" algn="l" defTabSz="914400">
      <a:defRPr lang="ru-RU"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lang="ru-RU"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lang="ru-RU"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lang="ru-RU"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lang="ru-RU"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lang="ru-RU"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lang="ru-RU"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lang="ru-RU"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lang="ru-RU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7" d="100"/>
          <a:sy n="97" d="100"/>
        </p:scale>
        <p:origin x="924" y="90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6441918" y="3329790"/>
            <a:ext cx="4941770" cy="3200400"/>
          </a:xfrm>
        </p:spPr>
        <p:txBody>
          <a:bodyPr rtlCol="0" anchor="ctr">
            <a:noAutofit/>
          </a:bodyPr>
          <a:lstStyle>
            <a:lvl1pPr algn="l">
              <a:defRPr lang="ru-RU" sz="3600" spc="150"/>
            </a:lvl1pPr>
          </a:lstStyle>
          <a:p>
            <a:pPr>
              <a:defRPr/>
            </a:pPr>
            <a:r>
              <a:rPr lang="ru-RU"/>
              <a:t>ЩЕЛКНИТЕ, ЧТОБЫ добавить заголовок</a:t>
            </a:r>
            <a:endParaRPr/>
          </a:p>
        </p:txBody>
      </p:sp>
      <p:pic>
        <p:nvPicPr>
          <p:cNvPr id="8" name="Графический объект 7"/>
          <p:cNvPicPr>
            <a:picLocks noChangeAspect="1"/>
          </p:cNvPicPr>
          <p:nvPr userDrawn="1"/>
        </p:nvPicPr>
        <p:blipFill>
          <a:blip r:embed="rId2"/>
          <a:srcRect l="9358" t="23650" r="0" b="-1"/>
          <a:stretch/>
        </p:blipFill>
        <p:spPr bwMode="auto">
          <a:xfrm>
            <a:off x="0" y="0"/>
            <a:ext cx="9488312" cy="50543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Таблица 1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ru-RU" sz="2400" spc="15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ЩЕЛКНИТЕ, ЧТОБЫ добавить заголовок</a:t>
            </a:r>
            <a:endParaRPr/>
          </a:p>
        </p:txBody>
      </p:sp>
      <p:sp>
        <p:nvSpPr>
          <p:cNvPr id="3" name="Объект 3"/>
          <p:cNvSpPr>
            <a:spLocks noGrp="1"/>
          </p:cNvSpPr>
          <p:nvPr>
            <p:ph sz="half" idx="16" hasCustomPrompt="1"/>
          </p:nvPr>
        </p:nvSpPr>
        <p:spPr bwMode="auto"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lang="ru-RU" sz="1800" b="0" spc="5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5pPr>
          </a:lstStyle>
          <a:p>
            <a:pPr lvl="0">
              <a:defRPr/>
            </a:pPr>
            <a:r>
              <a:rPr lang="ru-RU"/>
              <a:t>Щелкните, чтобы добавить содержимое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8" name="Заполнитель таблицы 7"/>
          <p:cNvSpPr>
            <a:spLocks noGrp="1"/>
          </p:cNvSpPr>
          <p:nvPr>
            <p:ph type="tbl" sz="quarter" idx="14"/>
          </p:nvPr>
        </p:nvSpPr>
        <p:spPr bwMode="auto"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>
              <a:defRPr/>
            </a:pPr>
            <a:r>
              <a:rPr lang="ru-RU"/>
              <a:t>Щелкните значок, чтобы добавить таблицу</a:t>
            </a:r>
            <a:endParaRPr lang="ru-RU"/>
          </a:p>
        </p:txBody>
      </p:sp>
      <p:sp>
        <p:nvSpPr>
          <p:cNvPr id="10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>
              <a:defRPr/>
            </a:pPr>
            <a:fld id="{A49DFD55-3C28-40EF-9E31-A92D2E4017FF}" type="slidenum">
              <a:rPr lang="ru-RU"/>
              <a:t/>
            </a:fld>
            <a:endParaRPr lang="ru-RU"/>
          </a:p>
        </p:txBody>
      </p:sp>
      <p:grpSp>
        <p:nvGrpSpPr>
          <p:cNvPr id="14" name="Группа 13"/>
          <p:cNvGrpSpPr/>
          <p:nvPr userDrawn="1"/>
        </p:nvGrpSpPr>
        <p:grpSpPr bwMode="auto"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Прямая соединительная линия 14"/>
            <p:cNvCxnSpPr>
              <a:cxnSpLocks/>
            </p:cNvCxnSpPr>
            <p:nvPr userDrawn="1"/>
          </p:nvCxnSpPr>
          <p:spPr bwMode="auto"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>
              <a:cxnSpLocks/>
            </p:cNvCxnSpPr>
            <p:nvPr userDrawn="1"/>
          </p:nvCxnSpPr>
          <p:spPr bwMode="auto"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Два объекта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ru-RU" sz="2800" spc="15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ЩЕЛКНИТЕ, ЧТОБЫ добавить заголовок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ru-RU" sz="1800" b="1" spc="5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838198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/>
              <a:buChar char="•"/>
              <a:defRPr lang="ru-RU" sz="1800" spc="50"/>
            </a:lvl1pPr>
            <a:lvl2pPr marL="742950" indent="-285750">
              <a:lnSpc>
                <a:spcPct val="100000"/>
              </a:lnSpc>
              <a:buFont typeface="Arial"/>
              <a:buChar char="•"/>
              <a:defRPr lang="ru-RU" sz="1800" spc="50"/>
            </a:lvl2pPr>
            <a:lvl3pPr marL="1200150" indent="-285750">
              <a:lnSpc>
                <a:spcPct val="100000"/>
              </a:lnSpc>
              <a:buFont typeface="Arial"/>
              <a:buChar char="•"/>
              <a:defRPr lang="ru-RU" sz="1800" spc="50"/>
            </a:lvl3pPr>
            <a:lvl4pPr marL="1657350" indent="-285750">
              <a:lnSpc>
                <a:spcPct val="100000"/>
              </a:lnSpc>
              <a:buFont typeface="Arial"/>
              <a:buChar char="•"/>
              <a:defRPr lang="ru-RU" sz="1800" spc="50"/>
            </a:lvl4pPr>
            <a:lvl5pPr marL="2114550" indent="-285750">
              <a:lnSpc>
                <a:spcPct val="100000"/>
              </a:lnSpc>
              <a:buFont typeface="Arial"/>
              <a:buChar char="•"/>
              <a:defRPr lang="ru-RU" sz="1800" spc="50"/>
            </a:lvl5pPr>
          </a:lstStyle>
          <a:p>
            <a:pPr lvl="0">
              <a:defRPr/>
            </a:pPr>
            <a:r>
              <a:rPr lang="ru-RU"/>
              <a:t>Щелкните, чтобы добавить содержимое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ru-RU" sz="1800" b="1" spc="5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7" name="Объект 3"/>
          <p:cNvSpPr>
            <a:spLocks noGrp="1"/>
          </p:cNvSpPr>
          <p:nvPr>
            <p:ph sz="half" idx="14" hasCustomPrompt="1"/>
          </p:nvPr>
        </p:nvSpPr>
        <p:spPr bwMode="auto"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lang="ru-RU" sz="1800" b="0" spc="5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5pPr>
          </a:lstStyle>
          <a:p>
            <a:pPr lvl="0">
              <a:defRPr/>
            </a:pPr>
            <a:r>
              <a:rPr lang="ru-RU"/>
              <a:t>Щелкните, чтобы добавить содержимое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 rtlCol="0"/>
          <a:lstStyle>
            <a:lvl1pPr>
              <a:defRPr lang="ru-RU" sz="900"/>
            </a:lvl1pPr>
          </a:lstStyle>
          <a:p>
            <a:pPr>
              <a:defRPr/>
            </a:pPr>
            <a:fld id="{A49DFD55-3C28-40EF-9E31-A92D2E4017FF}" type="slidenum">
              <a:rPr lang="ru-RU"/>
              <a:t/>
            </a:fld>
            <a:endParaRPr lang="ru-RU"/>
          </a:p>
        </p:txBody>
      </p:sp>
      <p:pic>
        <p:nvPicPr>
          <p:cNvPr id="13" name="Графический объект 12"/>
          <p:cNvPicPr>
            <a:picLocks noChangeAspect="1"/>
          </p:cNvPicPr>
          <p:nvPr userDrawn="1"/>
        </p:nvPicPr>
        <p:blipFill>
          <a:blip r:embed="rId2"/>
          <a:srcRect l="18645" t="319" r="28732" b="73496"/>
          <a:stretch/>
        </p:blipFill>
        <p:spPr bwMode="auto"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Таблица 2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" name="Группа 9"/>
          <p:cNvGrpSpPr/>
          <p:nvPr userDrawn="1"/>
        </p:nvGrpSpPr>
        <p:grpSpPr bwMode="auto"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Прямая соединительная линия 10"/>
            <p:cNvCxnSpPr>
              <a:cxnSpLocks/>
            </p:cNvCxnSpPr>
            <p:nvPr userDrawn="1"/>
          </p:nvCxnSpPr>
          <p:spPr bwMode="auto"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cxnSpLocks/>
            </p:cNvCxnSpPr>
            <p:nvPr userDrawn="1"/>
          </p:nvCxnSpPr>
          <p:spPr bwMode="auto"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ru-RU" sz="2800" spc="15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ЩЕЛКНИТЕ, ЧТОБЫ добавить заголовок</a:t>
            </a:r>
            <a:endParaRPr/>
          </a:p>
        </p:txBody>
      </p:sp>
      <p:sp>
        <p:nvSpPr>
          <p:cNvPr id="8" name="Заполнитель таблицы 7"/>
          <p:cNvSpPr>
            <a:spLocks noGrp="1"/>
          </p:cNvSpPr>
          <p:nvPr>
            <p:ph type="tbl" sz="quarter" idx="14"/>
          </p:nvPr>
        </p:nvSpPr>
        <p:spPr bwMode="auto"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>
              <a:defRPr/>
            </a:pPr>
            <a:r>
              <a:rPr lang="ru-RU"/>
              <a:t>Щелкните значок, чтобы добавить таблицу</a:t>
            </a: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>
              <a:defRPr/>
            </a:pPr>
            <a:fld id="{A49DFD55-3C28-40EF-9E31-A92D2E4017FF}" type="slidenum">
              <a:rPr lang="ru-RU"/>
              <a:t/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Заключение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ru-RU" sz="3600" spc="1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ru-RU" sz="1800" spc="5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>
              <a:defRPr/>
            </a:pPr>
            <a:r>
              <a:rPr lang="ru-RU"/>
              <a:t>Подзаголовок слайда</a:t>
            </a:r>
            <a:endParaRPr/>
          </a:p>
        </p:txBody>
      </p:sp>
      <p:pic>
        <p:nvPicPr>
          <p:cNvPr id="6" name="Графический объект 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>
              <a:defRPr/>
            </a:pPr>
            <a:r>
              <a:rPr lang="ru-RU"/>
              <a:t>НАЗВАНИЕ ПРЕЗЕНТАЦИИ</a:t>
            </a:r>
            <a:endParaRPr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9579428" y="6356350"/>
            <a:ext cx="1774371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>
              <a:defRPr/>
            </a:pPr>
            <a:fld id="{A49DFD55-3C28-40EF-9E31-A92D2E4017F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Повестка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/>
          <p:cNvPicPr>
            <a:picLocks noChangeAspect="1"/>
          </p:cNvPicPr>
          <p:nvPr userDrawn="1"/>
        </p:nvPicPr>
        <p:blipFill>
          <a:blip r:embed="rId2"/>
          <a:srcRect l="0" t="18301" r="28341" b="23069"/>
          <a:stretch/>
        </p:blipFill>
        <p:spPr bwMode="auto"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ru-RU" sz="2800" spc="1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ЩЕЛКНИТЕ, ЧТОБЫ добавить заголовок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 bwMode="auto"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ru-RU"/>
              <a:t>Щелкните, чтобы добавить содержимое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>
              <a:defRPr/>
            </a:pPr>
            <a:fld id="{A49DFD55-3C28-40EF-9E31-A92D2E4017F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Разрыв раздела 1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ru-RU" sz="3600" spc="1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/>
              <a:t>ЩЕЛКНИТЕ, ЧТОБЫ добавить заголовок</a:t>
            </a:r>
            <a:endParaRPr/>
          </a:p>
        </p:txBody>
      </p:sp>
      <p:grpSp>
        <p:nvGrpSpPr>
          <p:cNvPr id="4" name="Группа 3"/>
          <p:cNvGrpSpPr/>
          <p:nvPr userDrawn="1"/>
        </p:nvGrpSpPr>
        <p:grpSpPr bwMode="auto">
          <a:xfrm>
            <a:off x="0" y="0"/>
            <a:ext cx="6557818" cy="6858000"/>
            <a:chOff x="0" y="0"/>
            <a:chExt cx="4762500" cy="5186363"/>
          </a:xfrm>
        </p:grpSpPr>
        <p:cxnSp>
          <p:nvCxnSpPr>
            <p:cNvPr id="5" name="Прямая соединительная линия 4"/>
            <p:cNvCxnSpPr>
              <a:cxnSpLocks/>
            </p:cNvCxnSpPr>
            <p:nvPr userDrawn="1"/>
          </p:nvCxnSpPr>
          <p:spPr bwMode="auto">
            <a:xfrm flipH="1" flipV="1">
              <a:off x="0" y="876299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>
              <a:cxnSpLocks/>
            </p:cNvCxnSpPr>
            <p:nvPr userDrawn="1"/>
          </p:nvCxnSpPr>
          <p:spPr bwMode="auto"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Разрыв раздела 2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ru-RU" sz="3600" spc="1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ЩЕЛКНИТЕ, ЧТОБЫ добавить заголовок</a:t>
            </a:r>
            <a:endParaRPr/>
          </a:p>
        </p:txBody>
      </p:sp>
      <p:cxnSp>
        <p:nvCxnSpPr>
          <p:cNvPr id="7" name="Прямая соединительная линия 6"/>
          <p:cNvCxnSpPr>
            <a:cxnSpLocks/>
          </p:cNvCxnSpPr>
          <p:nvPr userDrawn="1"/>
        </p:nvCxnSpPr>
        <p:spPr bwMode="auto"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/>
          <p:cNvSpPr>
            <a:spLocks noGrp="1"/>
          </p:cNvSpPr>
          <p:nvPr>
            <p:ph type="pic" sz="quarter" idx="10"/>
          </p:nvPr>
        </p:nvSpPr>
        <p:spPr bwMode="auto"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 fill="norm" stroke="1" extrusionOk="0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Щелкните значок, чтобы добавить фото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Вступл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ru-RU" sz="2800" spc="15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ЩЕЛКНИТЕ, ЧТОБЫ добавить заголовок</a:t>
            </a:r>
            <a:endParaRPr/>
          </a:p>
        </p:txBody>
      </p:sp>
      <p:sp>
        <p:nvSpPr>
          <p:cNvPr id="3" name="Объект 3"/>
          <p:cNvSpPr>
            <a:spLocks noGrp="1"/>
          </p:cNvSpPr>
          <p:nvPr>
            <p:ph sz="half" idx="2" hasCustomPrompt="1"/>
          </p:nvPr>
        </p:nvSpPr>
        <p:spPr bwMode="auto"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lang="ru-RU" sz="1800" b="1" spc="5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5pPr>
          </a:lstStyle>
          <a:p>
            <a:pPr lvl="0">
              <a:defRPr/>
            </a:pPr>
            <a:r>
              <a:rPr lang="ru-RU"/>
              <a:t>Щелкните, чтобы добавить содержимое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grpSp>
        <p:nvGrpSpPr>
          <p:cNvPr id="9" name="Группа 8"/>
          <p:cNvGrpSpPr/>
          <p:nvPr userDrawn="1"/>
        </p:nvGrpSpPr>
        <p:grpSpPr bwMode="auto"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Прямая соединительная линия 9"/>
            <p:cNvCxnSpPr>
              <a:cxnSpLocks/>
            </p:cNvCxnSpPr>
            <p:nvPr userDrawn="1"/>
          </p:nvCxnSpPr>
          <p:spPr bwMode="auto"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>
              <a:cxnSpLocks/>
            </p:cNvCxnSpPr>
            <p:nvPr userDrawn="1"/>
          </p:nvCxnSpPr>
          <p:spPr bwMode="auto"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Прямая соединительная линия 11"/>
          <p:cNvCxnSpPr>
            <a:cxnSpLocks/>
          </p:cNvCxnSpPr>
          <p:nvPr userDrawn="1"/>
        </p:nvCxnSpPr>
        <p:spPr bwMode="auto"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>
              <a:defRPr/>
            </a:pPr>
            <a:fld id="{A49DFD55-3C28-40EF-9E31-A92D2E4017F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Разрыв раздела 3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ru-RU" sz="3600" spc="1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ru-RU"/>
              <a:t>ЩЕЛКНИТЕ, ЧТОБЫ добавить заголовок</a:t>
            </a:r>
            <a:endParaRPr/>
          </a:p>
        </p:txBody>
      </p:sp>
      <p:pic>
        <p:nvPicPr>
          <p:cNvPr id="4" name="Графический объект 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828675"/>
            <a:ext cx="5876925" cy="5200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Два объекта содержимого 1"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" name="Графический объект 9"/>
          <p:cNvPicPr>
            <a:picLocks noChangeAspect="1"/>
          </p:cNvPicPr>
          <p:nvPr userDrawn="1"/>
        </p:nvPicPr>
        <p:blipFill>
          <a:blip r:embed="rId2"/>
          <a:srcRect l="39434" t="20278" r="0" b="22673"/>
          <a:stretch/>
        </p:blipFill>
        <p:spPr bwMode="auto"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2933699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ru-RU" sz="2800" spc="15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ЩЕЛКНИТЕ, ЧТОБЫ добавить заголовок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2933699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spc="5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7" name="Объект 3"/>
          <p:cNvSpPr>
            <a:spLocks noGrp="1"/>
          </p:cNvSpPr>
          <p:nvPr>
            <p:ph sz="half" idx="13" hasCustomPrompt="1"/>
          </p:nvPr>
        </p:nvSpPr>
        <p:spPr bwMode="auto">
          <a:xfrm>
            <a:off x="2933699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lang="ru-RU" sz="1800" b="0" spc="5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5pPr>
          </a:lstStyle>
          <a:p>
            <a:pPr lvl="0">
              <a:defRPr/>
            </a:pPr>
            <a:r>
              <a:rPr lang="ru-RU"/>
              <a:t>Щелкните, чтобы добавить содержимое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spc="5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9" name="Объект 3"/>
          <p:cNvSpPr>
            <a:spLocks noGrp="1"/>
          </p:cNvSpPr>
          <p:nvPr>
            <p:ph sz="half" idx="14" hasCustomPrompt="1"/>
          </p:nvPr>
        </p:nvSpPr>
        <p:spPr bwMode="auto"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lang="ru-RU" sz="1800" b="0" spc="5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5pPr>
          </a:lstStyle>
          <a:p>
            <a:pPr lvl="0">
              <a:defRPr/>
            </a:pPr>
            <a:r>
              <a:rPr lang="ru-RU"/>
              <a:t>Щелкните, чтобы добавить содержимое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3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>
              <a:defRPr/>
            </a:pPr>
            <a:fld id="{A49DFD55-3C28-40EF-9E31-A92D2E4017F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Два объекта содержимого 2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ru-RU" sz="2800" spc="15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ЩЕЛКНИТЕ, ЧТОБЫ добавить заголовок</a:t>
            </a:r>
            <a:endParaRPr/>
          </a:p>
        </p:txBody>
      </p:sp>
      <p:grpSp>
        <p:nvGrpSpPr>
          <p:cNvPr id="10" name="Группа 9"/>
          <p:cNvGrpSpPr/>
          <p:nvPr userDrawn="1"/>
        </p:nvGrpSpPr>
        <p:grpSpPr bwMode="auto"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Прямая соединительная линия 10"/>
            <p:cNvCxnSpPr>
              <a:cxnSpLocks/>
            </p:cNvCxnSpPr>
            <p:nvPr userDrawn="1"/>
          </p:nvCxnSpPr>
          <p:spPr bwMode="auto"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cxnSpLocks/>
            </p:cNvCxnSpPr>
            <p:nvPr userDrawn="1"/>
          </p:nvCxnSpPr>
          <p:spPr bwMode="auto"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spc="5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5" name="Объект 3"/>
          <p:cNvSpPr>
            <a:spLocks noGrp="1"/>
          </p:cNvSpPr>
          <p:nvPr>
            <p:ph sz="half" idx="15" hasCustomPrompt="1"/>
          </p:nvPr>
        </p:nvSpPr>
        <p:spPr bwMode="auto"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ru-RU" sz="1800" b="0" spc="5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ru-RU" sz="1800" spc="5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ru-RU" sz="1800" spc="5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ru-RU" sz="1800" spc="5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ru-RU" sz="1800" spc="50"/>
            </a:lvl5pPr>
          </a:lstStyle>
          <a:p>
            <a:pPr lvl="0">
              <a:defRPr/>
            </a:pPr>
            <a:r>
              <a:rPr lang="ru-RU"/>
              <a:t>Щелкните, чтобы добавить содержимое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</p:txBody>
      </p:sp>
      <p:sp>
        <p:nvSpPr>
          <p:cNvPr id="17" name="Текст 2"/>
          <p:cNvSpPr>
            <a:spLocks noGrp="1"/>
          </p:cNvSpPr>
          <p:nvPr>
            <p:ph type="body" idx="10" hasCustomPrompt="1"/>
          </p:nvPr>
        </p:nvSpPr>
        <p:spPr bwMode="auto"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spc="5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3" name="Объект 3"/>
          <p:cNvSpPr>
            <a:spLocks noGrp="1"/>
          </p:cNvSpPr>
          <p:nvPr>
            <p:ph sz="half" idx="14" hasCustomPrompt="1"/>
          </p:nvPr>
        </p:nvSpPr>
        <p:spPr bwMode="auto"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lang="ru-RU" sz="1800" b="0" spc="5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5pPr>
          </a:lstStyle>
          <a:p>
            <a:pPr lvl="0">
              <a:defRPr/>
            </a:pPr>
            <a:r>
              <a:rPr lang="ru-RU"/>
              <a:t>Щелкните, чтобы добавить содержимое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9" name="Нижний колонтитул 4"/>
          <p:cNvSpPr>
            <a:spLocks noGrp="1"/>
          </p:cNvSpPr>
          <p:nvPr>
            <p:ph type="ftr" sz="quarter" idx="12"/>
          </p:nvPr>
        </p:nvSpPr>
        <p:spPr bwMode="auto"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20" name="Номер слайда 5"/>
          <p:cNvSpPr>
            <a:spLocks noGrp="1"/>
          </p:cNvSpPr>
          <p:nvPr>
            <p:ph type="sldNum" sz="quarter" idx="13"/>
          </p:nvPr>
        </p:nvSpPr>
        <p:spPr bwMode="auto"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>
              <a:defRPr/>
            </a:pPr>
            <a:fld id="{A49DFD55-3C28-40EF-9E31-A92D2E4017F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Сводк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>
            <a:cxnSpLocks/>
          </p:cNvCxnSpPr>
          <p:nvPr userDrawn="1"/>
        </p:nvCxnSpPr>
        <p:spPr bwMode="auto"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ru-RU" sz="2800" spc="15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/>
              <a:t>ЩЕЛКНИТЕ, ЧТОБЫ добавить заголовок</a:t>
            </a:r>
            <a:endParaRPr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3"/>
          </p:nvPr>
        </p:nvSpPr>
        <p:spPr bwMode="auto"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 fill="norm" stroke="1" extrusionOk="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/>
              <a:t>Щелкните значок, чтобы добавить фото</a:t>
            </a: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>
              <a:defRPr/>
            </a:pPr>
            <a:fld id="{A49DFD55-3C28-40EF-9E31-A92D2E4017FF}" type="slidenum">
              <a:rPr lang="ru-RU"/>
              <a:t/>
            </a:fld>
            <a:endParaRPr lang="ru-RU"/>
          </a:p>
        </p:txBody>
      </p:sp>
      <p:sp>
        <p:nvSpPr>
          <p:cNvPr id="8" name="Объект 3"/>
          <p:cNvSpPr>
            <a:spLocks noGrp="1"/>
          </p:cNvSpPr>
          <p:nvPr>
            <p:ph sz="half" idx="14" hasCustomPrompt="1"/>
          </p:nvPr>
        </p:nvSpPr>
        <p:spPr bwMode="auto"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lang="ru-RU" sz="1800" b="0" spc="5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lang="ru-RU" sz="1800" spc="50"/>
            </a:lvl5pPr>
          </a:lstStyle>
          <a:p>
            <a:pPr lvl="0">
              <a:defRPr/>
            </a:pPr>
            <a:r>
              <a:rPr lang="ru-RU"/>
              <a:t>Щелкните, чтобы добавить содержимое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>
              <a:defRPr/>
            </a:pPr>
            <a:r>
              <a:rPr lang="ru-RU"/>
              <a:t>Щелкните, чтобы изменить стили текста образца слайда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r>
              <a:rPr lang="ru-RU"/>
              <a:t>ЗАГОЛОВОК ПРЕЗЕНТАЦИИ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pPr>
              <a:defRPr/>
            </a:pPr>
            <a:fld id="{A49DFD55-3C28-40EF-9E31-A92D2E4017FF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lang="ru-RU" sz="4400" cap="all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lang="ru-RU" sz="2800">
          <a:solidFill>
            <a:schemeClr val="tx1"/>
          </a:solidFill>
          <a:latin typeface="Arial"/>
          <a:ea typeface="+mn-ea"/>
          <a:cs typeface="Arial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ru-RU" sz="24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ru-RU" sz="20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ru-RU" sz="18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ru-RU" sz="18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ru-RU"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ru-RU"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ru-RU"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lang="ru-RU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lang="ru-RU"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lang="ru-RU"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lang="ru-RU"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lang="ru-RU"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lang="ru-RU"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lang="ru-RU"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lang="ru-RU"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lang="ru-RU"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lang="ru-RU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6441917" y="2637692"/>
            <a:ext cx="4941769" cy="3892497"/>
          </a:xfrm>
        </p:spPr>
        <p:txBody>
          <a:bodyPr rtlCol="0" anchor="ctr"/>
          <a:lstStyle>
            <a:defPPr>
              <a:defRPr lang="ru-RU"/>
            </a:defPPr>
          </a:lstStyle>
          <a:p>
            <a:pPr>
              <a:defRPr/>
            </a:pPr>
            <a:br>
              <a:rPr lang="ru-RU" sz="2500"/>
            </a:br>
            <a:br>
              <a:rPr lang="ru-RU" sz="2500"/>
            </a:br>
            <a:r>
              <a:rPr lang="ru-RU" sz="3500" b="0" i="1" u="none" strike="noStrike" cap="all" spc="149">
                <a:solidFill>
                  <a:schemeClr val="tx1"/>
                </a:solidFill>
                <a:latin typeface="Arial"/>
                <a:ea typeface="+mj-ea"/>
                <a:cs typeface="+mj-cs"/>
              </a:rPr>
              <a:t>«</a:t>
            </a:r>
            <a:r>
              <a:rPr lang="en-US" sz="3500" b="0" i="1" u="none" strike="noStrike" cap="all" spc="149">
                <a:solidFill>
                  <a:schemeClr val="tx1"/>
                </a:solidFill>
                <a:latin typeface="Arial"/>
                <a:ea typeface="+mj-ea"/>
                <a:cs typeface="+mj-cs"/>
              </a:rPr>
              <a:t>tabs to notes</a:t>
            </a:r>
            <a:r>
              <a:rPr lang="ru-RU" sz="3500" b="0" i="1" u="none" strike="noStrike" cap="all" spc="149">
                <a:solidFill>
                  <a:schemeClr val="tx1"/>
                </a:solidFill>
                <a:latin typeface="Arial"/>
                <a:ea typeface="+mj-ea"/>
                <a:cs typeface="+mj-cs"/>
              </a:rPr>
              <a:t>»</a:t>
            </a:r>
            <a:br>
              <a:rPr lang="ru-RU" sz="2500"/>
            </a:br>
            <a:br>
              <a:rPr lang="ru-RU" sz="2500"/>
            </a:br>
            <a:br>
              <a:rPr lang="ru-RU" sz="2500"/>
            </a:br>
            <a:r>
              <a:rPr lang="ru-RU" sz="3500"/>
              <a:t>Выполнила</a:t>
            </a:r>
            <a:r>
              <a:rPr lang="ru-RU"/>
              <a:t>: Плутахина зоя 10-2</a:t>
            </a:r>
            <a:r>
              <a:rPr lang="ru-RU"/>
              <a:t>, </a:t>
            </a:r>
            <a:br>
              <a:rPr lang="ru-RU"/>
            </a:br>
            <a:r>
              <a:rPr lang="ru-RU" sz="2500"/>
              <a:t>руководитель проекта</a:t>
            </a:r>
            <a:r>
              <a:rPr lang="ru-RU"/>
              <a:t>: В.К.Филатов</a:t>
            </a:r>
            <a:br>
              <a:rPr lang="ru-RU"/>
            </a:br>
            <a:br>
              <a:rPr lang="ru-RU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476874" y="1671639"/>
            <a:ext cx="5884027" cy="1204912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r>
              <a:rPr lang="en-US"/>
              <a:t> </a:t>
            </a:r>
            <a:endParaRPr/>
          </a:p>
        </p:txBody>
      </p:sp>
      <p:sp>
        <p:nvSpPr>
          <p:cNvPr id="276736040" name="Рисунок 12"/>
          <p:cNvSpPr>
            <a:spLocks noGrp="1"/>
          </p:cNvSpPr>
          <p:nvPr>
            <p:ph type="pic" sz="quarter" idx="13"/>
          </p:nvPr>
        </p:nvSpPr>
        <p:spPr bwMode="auto">
          <a:xfrm>
            <a:off x="-1668645" y="7018189"/>
            <a:ext cx="5481954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 fill="norm" stroke="1" extrusionOk="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373350" y="6356349"/>
            <a:ext cx="987552" cy="365125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fld id="{A49DFD55-3C28-40EF-9E31-A92D2E4017FF}" type="slidenum">
              <a:rPr lang="ru-RU"/>
              <a:t/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sz="half" idx="14"/>
          </p:nvPr>
        </p:nvSpPr>
        <p:spPr bwMode="auto">
          <a:xfrm flipH="0" flipV="0">
            <a:off x="1715162" y="3314245"/>
            <a:ext cx="2341158" cy="2536825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>
              <a:defRPr/>
            </a:pPr>
            <a:r>
              <a:rPr sz="2200" i="1"/>
              <a:t>Создание нотной партитуры (</a:t>
            </a:r>
            <a:r>
              <a:rPr lang="en-US" sz="2200" i="1"/>
              <a:t>score) </a:t>
            </a:r>
            <a:r>
              <a:rPr sz="2200" i="1"/>
              <a:t>при помощи </a:t>
            </a:r>
            <a:r>
              <a:rPr lang="en-US" sz="2200" i="1"/>
              <a:t>music21.</a:t>
            </a:r>
            <a:endParaRPr sz="2200" i="1"/>
          </a:p>
        </p:txBody>
      </p:sp>
      <p:cxnSp>
        <p:nvCxnSpPr>
          <p:cNvPr id="23" name="Прямая соединительная линия 22"/>
          <p:cNvCxnSpPr>
            <a:cxnSpLocks/>
          </p:cNvCxnSpPr>
          <p:nvPr userDrawn="1"/>
        </p:nvCxnSpPr>
        <p:spPr bwMode="auto">
          <a:xfrm flipH="1" flipV="1">
            <a:off x="0" y="876299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617646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5476873" y="1992765"/>
            <a:ext cx="6181724" cy="3933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261099" y="406399"/>
            <a:ext cx="4179570" cy="3457971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r>
              <a:rPr lang="ru-RU" i="1"/>
              <a:t>Пример работы двух половин программы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224642" y="558801"/>
            <a:ext cx="9953308" cy="1780860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r>
              <a:rPr lang="ru-RU" i="1"/>
              <a:t>Табы-</a:t>
            </a:r>
            <a:r>
              <a:rPr lang="en-US" i="1"/>
              <a:t>&gt;</a:t>
            </a:r>
            <a:r>
              <a:rPr lang="ru-RU" i="1"/>
              <a:t>ноты (вручную)</a:t>
            </a:r>
            <a:endParaRPr i="1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 bwMode="auto">
          <a:xfrm>
            <a:off x="1224642" y="2960876"/>
            <a:ext cx="3181719" cy="35128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>
              <a:defRPr/>
            </a:pPr>
            <a:r>
              <a:rPr lang="ru-RU"/>
              <a:t>Ввод:</a:t>
            </a:r>
            <a:endParaRPr/>
          </a:p>
        </p:txBody>
      </p:sp>
      <p:sp>
        <p:nvSpPr>
          <p:cNvPr id="36" name="Объект 35"/>
          <p:cNvSpPr>
            <a:spLocks noGrp="1"/>
          </p:cNvSpPr>
          <p:nvPr>
            <p:ph sz="half" idx="15"/>
          </p:nvPr>
        </p:nvSpPr>
        <p:spPr bwMode="auto">
          <a:xfrm flipH="1" flipV="0">
            <a:off x="5855811" y="11185071"/>
            <a:ext cx="91902" cy="448127"/>
          </a:xfrm>
        </p:spPr>
        <p:txBody>
          <a:bodyPr vertOverflow="overflow" horzOverflow="overflow" vert="horz" wrap="square" lIns="91440" tIns="0" rIns="91440" bIns="45720" numCol="1" spcCol="0" rtlCol="0" fromWordArt="0" anchor="t" anchorCtr="0" forceAA="0" upright="0" compatLnSpc="0">
            <a:normAutofit fontScale="25000" lnSpcReduction="15000"/>
          </a:bodyPr>
          <a:lstStyle>
            <a:defPPr>
              <a:defRPr lang="ru-RU"/>
            </a:defPPr>
          </a:lstStyle>
          <a:p>
            <a:pPr>
              <a:defRPr/>
            </a:pPr>
            <a:r>
              <a:rPr lang="ru-RU"/>
              <a:t>Заранее изучите материал</a:t>
            </a:r>
            <a:endParaRPr/>
          </a:p>
          <a:p>
            <a:pPr>
              <a:defRPr/>
            </a:pPr>
            <a:r>
              <a:rPr lang="ru-RU"/>
              <a:t>Предугадайте распространенные вопросы и ожидайте их</a:t>
            </a:r>
            <a:endParaRPr/>
          </a:p>
          <a:p>
            <a:pPr>
              <a:defRPr/>
            </a:pPr>
            <a:r>
              <a:rPr lang="ru-RU"/>
              <a:t>ответы</a:t>
            </a:r>
            <a:endParaRPr/>
          </a:p>
        </p:txBody>
      </p:sp>
      <p:sp>
        <p:nvSpPr>
          <p:cNvPr id="15" name="Текст 14"/>
          <p:cNvSpPr>
            <a:spLocks noGrp="1"/>
          </p:cNvSpPr>
          <p:nvPr>
            <p:ph type="body" idx="10"/>
          </p:nvPr>
        </p:nvSpPr>
        <p:spPr bwMode="auto">
          <a:xfrm>
            <a:off x="6124437" y="3028912"/>
            <a:ext cx="5516880" cy="351284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r>
              <a:rPr lang="ru-RU"/>
              <a:t>Вывод: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sz="half" idx="14"/>
          </p:nvPr>
        </p:nvSpPr>
        <p:spPr bwMode="auto">
          <a:xfrm flipH="0" flipV="0">
            <a:off x="10373348" y="10613571"/>
            <a:ext cx="493776" cy="654954"/>
          </a:xfrm>
        </p:spPr>
        <p:txBody>
          <a:bodyPr vertOverflow="overflow" horzOverflow="overflow" vert="horz" wrap="square" lIns="91440" tIns="0" rIns="91440" bIns="45720" numCol="1" spcCol="0" rtlCol="0" fromWordArt="0" anchor="t" anchorCtr="0" forceAA="0" upright="0" compatLnSpc="0">
            <a:normAutofit/>
          </a:bodyPr>
          <a:lstStyle>
            <a:defPPr>
              <a:defRPr lang="ru-RU"/>
            </a:defPPr>
          </a:lstStyle>
          <a:p>
            <a:pPr>
              <a:defRPr/>
            </a:pPr>
            <a:endParaRPr/>
          </a:p>
        </p:txBody>
      </p:sp>
      <p:sp>
        <p:nvSpPr>
          <p:cNvPr id="68" name="Номер слайда 67"/>
          <p:cNvSpPr>
            <a:spLocks noGrp="1"/>
          </p:cNvSpPr>
          <p:nvPr>
            <p:ph type="sldNum" sz="quarter" idx="13"/>
          </p:nvPr>
        </p:nvSpPr>
        <p:spPr bwMode="auto">
          <a:xfrm>
            <a:off x="10373350" y="6356349"/>
            <a:ext cx="987552" cy="365125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fld id="{A49DFD55-3C28-40EF-9E31-A92D2E4017FF}" type="slidenum">
              <a:rPr lang="ru-RU"/>
              <a:t/>
            </a:fld>
            <a:endParaRPr lang="ru-RU"/>
          </a:p>
        </p:txBody>
      </p:sp>
      <p:pic>
        <p:nvPicPr>
          <p:cNvPr id="214719796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124437" y="3655558"/>
            <a:ext cx="4495799" cy="2514599"/>
          </a:xfrm>
          <a:prstGeom prst="rect">
            <a:avLst/>
          </a:prstGeom>
        </p:spPr>
      </p:pic>
      <p:pic>
        <p:nvPicPr>
          <p:cNvPr id="9458358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24642" y="3655558"/>
            <a:ext cx="4305876" cy="2110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9981555" name="Заголовок 1"/>
          <p:cNvSpPr>
            <a:spLocks noGrp="1"/>
          </p:cNvSpPr>
          <p:nvPr>
            <p:ph type="title" hasCustomPrompt="1"/>
          </p:nvPr>
        </p:nvSpPr>
        <p:spPr bwMode="auto">
          <a:xfrm flipH="0" flipV="0">
            <a:off x="742405" y="517071"/>
            <a:ext cx="9953307" cy="543517"/>
          </a:xfrm>
        </p:spPr>
        <p:txBody>
          <a:bodyPr rtlCol="0" anchor="b">
            <a:normAutofit/>
          </a:bodyPr>
          <a:lstStyle>
            <a:lvl1pPr>
              <a:defRPr lang="ru-RU" sz="2800" spc="149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ru-RU" i="1"/>
              <a:t>Распознать цифры</a:t>
            </a:r>
            <a:endParaRPr i="1"/>
          </a:p>
        </p:txBody>
      </p:sp>
      <p:sp>
        <p:nvSpPr>
          <p:cNvPr id="160955517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742405" y="1464091"/>
            <a:ext cx="2722879" cy="351283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spc="49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/>
            </a:pPr>
            <a:r>
              <a:rPr/>
              <a:t>Ввод:</a:t>
            </a:r>
            <a:endParaRPr/>
          </a:p>
        </p:txBody>
      </p:sp>
      <p:sp>
        <p:nvSpPr>
          <p:cNvPr id="434651172" name="Объект 3"/>
          <p:cNvSpPr>
            <a:spLocks noGrp="1"/>
          </p:cNvSpPr>
          <p:nvPr>
            <p:ph sz="half" idx="15" hasCustomPrompt="1"/>
          </p:nvPr>
        </p:nvSpPr>
        <p:spPr bwMode="auto">
          <a:xfrm flipH="0" flipV="0">
            <a:off x="4018279" y="8395606"/>
            <a:ext cx="146898" cy="1238249"/>
          </a:xfrm>
        </p:spPr>
        <p:txBody>
          <a:bodyPr vertOverflow="overflow" horzOverflow="overflow" vert="horz" wrap="square" lIns="91440" tIns="0" rIns="91440" bIns="45720" numCol="1" spcCol="0" rtlCol="0" fromWordArt="0" anchor="t" anchorCtr="0" forceAA="0" upright="0" compatLnSpc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ru-RU" sz="1800" b="0" spc="49"/>
            </a:lvl1pPr>
            <a:lvl2pPr marL="566928" indent="-342900">
              <a:lnSpc>
                <a:spcPct val="100000"/>
              </a:lnSpc>
              <a:spcBef>
                <a:spcPts val="999"/>
              </a:spcBef>
              <a:buFont typeface="+mj-lt"/>
              <a:buAutoNum type="alphaLcPeriod"/>
              <a:defRPr lang="ru-RU" sz="1800" spc="49"/>
            </a:lvl2pPr>
            <a:lvl3pPr marL="850392" indent="-342900">
              <a:lnSpc>
                <a:spcPct val="100000"/>
              </a:lnSpc>
              <a:spcBef>
                <a:spcPts val="999"/>
              </a:spcBef>
              <a:buFont typeface="+mj-lt"/>
              <a:buAutoNum type="arabicParenR"/>
              <a:defRPr lang="ru-RU" sz="1800" spc="49"/>
            </a:lvl3pPr>
            <a:lvl4pPr marL="1042416" indent="-342900">
              <a:lnSpc>
                <a:spcPct val="100000"/>
              </a:lnSpc>
              <a:spcBef>
                <a:spcPts val="999"/>
              </a:spcBef>
              <a:buFont typeface="+mj-lt"/>
              <a:buAutoNum type="alphaLcParenR"/>
              <a:defRPr lang="ru-RU" sz="1800" spc="49"/>
            </a:lvl4pPr>
            <a:lvl5pPr marL="1074420" indent="-400050">
              <a:lnSpc>
                <a:spcPct val="100000"/>
              </a:lnSpc>
              <a:spcBef>
                <a:spcPts val="999"/>
              </a:spcBef>
              <a:buFont typeface="+mj-lt"/>
              <a:buAutoNum type="romanLcPeriod"/>
              <a:defRPr lang="ru-RU" sz="1800" spc="49"/>
            </a:lvl5pPr>
          </a:lstStyle>
          <a:p>
            <a:pPr marL="0" indent="0">
              <a:buFont typeface="+mj-lt"/>
              <a:buNone/>
              <a:defRPr/>
            </a:pPr>
            <a:r>
              <a:rPr/>
              <a:t> </a:t>
            </a:r>
            <a:endParaRPr/>
          </a:p>
        </p:txBody>
      </p:sp>
      <p:sp>
        <p:nvSpPr>
          <p:cNvPr id="609026398" name="Текст 2"/>
          <p:cNvSpPr>
            <a:spLocks noGrp="1"/>
          </p:cNvSpPr>
          <p:nvPr>
            <p:ph type="body" idx="10" hasCustomPrompt="1"/>
          </p:nvPr>
        </p:nvSpPr>
        <p:spPr bwMode="auto">
          <a:xfrm flipH="0" flipV="0">
            <a:off x="5852464" y="1409662"/>
            <a:ext cx="1328904" cy="351283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spc="49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/>
            </a:pPr>
            <a:r>
              <a:rPr/>
              <a:t>Вывод:</a:t>
            </a:r>
            <a:endParaRPr/>
          </a:p>
        </p:txBody>
      </p:sp>
      <p:sp>
        <p:nvSpPr>
          <p:cNvPr id="2145482465" name="Объект 3"/>
          <p:cNvSpPr>
            <a:spLocks noGrp="1"/>
          </p:cNvSpPr>
          <p:nvPr>
            <p:ph sz="half" idx="14" hasCustomPrompt="1"/>
          </p:nvPr>
        </p:nvSpPr>
        <p:spPr bwMode="auto">
          <a:xfrm flipH="0" flipV="0">
            <a:off x="4754880" y="11416392"/>
            <a:ext cx="5506719" cy="15239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lang="ru-RU" sz="1800" b="0" spc="49"/>
            </a:lvl1pPr>
            <a:lvl2pPr marL="283464" indent="-285750">
              <a:lnSpc>
                <a:spcPct val="100000"/>
              </a:lnSpc>
              <a:spcBef>
                <a:spcPts val="999"/>
              </a:spcBef>
              <a:buFont typeface="Arial"/>
              <a:buChar char="•"/>
              <a:defRPr lang="ru-RU" sz="1800" spc="49"/>
            </a:lvl2pPr>
            <a:lvl3pPr marL="566928" indent="-285750">
              <a:lnSpc>
                <a:spcPct val="100000"/>
              </a:lnSpc>
              <a:spcBef>
                <a:spcPts val="999"/>
              </a:spcBef>
              <a:buFont typeface="Arial"/>
              <a:buChar char="•"/>
              <a:defRPr lang="ru-RU" sz="1800" spc="49"/>
            </a:lvl3pPr>
            <a:lvl4pPr marL="859536" indent="-285750">
              <a:lnSpc>
                <a:spcPct val="100000"/>
              </a:lnSpc>
              <a:spcBef>
                <a:spcPts val="999"/>
              </a:spcBef>
              <a:buFont typeface="Arial"/>
              <a:buChar char="•"/>
              <a:defRPr lang="ru-RU" sz="1800" spc="49"/>
            </a:lvl4pPr>
            <a:lvl5pPr marL="1143000" indent="-285750">
              <a:lnSpc>
                <a:spcPct val="100000"/>
              </a:lnSpc>
              <a:spcBef>
                <a:spcPts val="999"/>
              </a:spcBef>
              <a:buFont typeface="Arial"/>
              <a:buChar char="•"/>
              <a:defRPr lang="ru-RU" sz="1800" spc="49"/>
            </a:lvl5pPr>
          </a:lstStyle>
          <a:p>
            <a:pPr>
              <a:defRPr/>
            </a:pPr>
            <a:r>
              <a:rPr/>
              <a:t> </a:t>
            </a:r>
            <a:endParaRPr/>
          </a:p>
        </p:txBody>
      </p:sp>
      <p:sp>
        <p:nvSpPr>
          <p:cNvPr id="612803367" name="Номер слайда 5"/>
          <p:cNvSpPr>
            <a:spLocks noGrp="1"/>
          </p:cNvSpPr>
          <p:nvPr>
            <p:ph type="sldNum" sz="quarter" idx="13"/>
          </p:nvPr>
        </p:nvSpPr>
        <p:spPr bwMode="auto">
          <a:xfrm>
            <a:off x="10373348" y="6356349"/>
            <a:ext cx="987552" cy="365124"/>
          </a:xfrm>
        </p:spPr>
        <p:txBody>
          <a:bodyPr rtlCol="0"/>
          <a:lstStyle>
            <a:lvl1pPr>
              <a:defRPr lang="ru-RU" sz="900"/>
            </a:lvl1pPr>
          </a:lstStyle>
          <a:p>
            <a:pPr>
              <a:defRPr/>
            </a:pPr>
            <a:fld id="{AE34B5DF-3CFD-C9AB-F607-12631622CB2C}" type="slidenum">
              <a:rPr lang="ru-RU"/>
              <a:t/>
            </a:fld>
            <a:endParaRPr lang="ru-RU"/>
          </a:p>
        </p:txBody>
      </p:sp>
      <p:pic>
        <p:nvPicPr>
          <p:cNvPr id="200372974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852464" y="1815375"/>
            <a:ext cx="5432958" cy="4627454"/>
          </a:xfrm>
          <a:prstGeom prst="rect">
            <a:avLst/>
          </a:prstGeom>
        </p:spPr>
      </p:pic>
      <p:pic>
        <p:nvPicPr>
          <p:cNvPr id="1056111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2405" y="1862937"/>
            <a:ext cx="4866648" cy="1266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3741964" y="581592"/>
            <a:ext cx="5315734" cy="1524735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r>
              <a:rPr lang="ru-RU" i="1"/>
              <a:t>Пока что так, спасибо за внимание </a:t>
            </a:r>
            <a:endParaRPr i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267200" y="3238103"/>
            <a:ext cx="4179570" cy="2850181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>
              <a:defRPr/>
            </a:pPr>
            <a:r>
              <a:rPr/>
              <a:t> 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9579428" y="6356350"/>
            <a:ext cx="1774371" cy="365125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fld id="{A49DFD55-3C28-40EF-9E31-A92D2E4017FF}" type="slidenum">
              <a:rPr lang="ru-RU"/>
              <a:t/>
            </a:fld>
            <a:endParaRPr lang="ru-RU"/>
          </a:p>
        </p:txBody>
      </p:sp>
      <p:pic>
        <p:nvPicPr>
          <p:cNvPr id="3492598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741964" y="2204357"/>
            <a:ext cx="3944685" cy="3944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823604" y="1470735"/>
            <a:ext cx="8420100" cy="1780860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r>
              <a:rPr lang="ru-RU" b="1" i="1"/>
              <a:t>цель</a:t>
            </a:r>
            <a:endParaRPr i="1"/>
          </a:p>
        </p:txBody>
      </p:sp>
      <p:sp>
        <p:nvSpPr>
          <p:cNvPr id="12" name="Текст 11"/>
          <p:cNvSpPr>
            <a:spLocks noGrp="1"/>
          </p:cNvSpPr>
          <p:nvPr>
            <p:ph type="body" idx="1"/>
          </p:nvPr>
        </p:nvSpPr>
        <p:spPr bwMode="auto">
          <a:xfrm>
            <a:off x="1823604" y="3559254"/>
            <a:ext cx="3924300" cy="464499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r>
              <a:rPr lang="ru-RU"/>
              <a:t>Из такого:</a:t>
            </a:r>
            <a:endParaRPr/>
          </a:p>
        </p:txBody>
      </p:sp>
      <p:sp>
        <p:nvSpPr>
          <p:cNvPr id="35" name="Объект 34"/>
          <p:cNvSpPr>
            <a:spLocks noGrp="1"/>
          </p:cNvSpPr>
          <p:nvPr>
            <p:ph sz="half" idx="13"/>
          </p:nvPr>
        </p:nvSpPr>
        <p:spPr bwMode="auto">
          <a:xfrm>
            <a:off x="2933699" y="3251596"/>
            <a:ext cx="3943627" cy="3234264"/>
          </a:xfrm>
        </p:spPr>
        <p:txBody>
          <a:bodyPr vertOverflow="overflow" horzOverflow="overflow" vert="horz" wrap="square" lIns="91440" tIns="0" rIns="91440" bIns="45720" numCol="1" spcCol="0" rtlCol="0" fromWordArt="0" anchor="t" anchorCtr="0" forceAA="0" upright="0" compatLnSpc="0">
            <a:normAutofit/>
          </a:bodyPr>
          <a:lstStyle>
            <a:defPPr>
              <a:defRPr lang="ru-RU"/>
            </a:defPPr>
          </a:lstStyle>
          <a:p>
            <a:pPr>
              <a:defRPr/>
            </a:pPr>
            <a:r>
              <a:rPr/>
              <a:t> </a:t>
            </a:r>
            <a:endParaRPr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 bwMode="auto">
          <a:xfrm>
            <a:off x="7306263" y="3559254"/>
            <a:ext cx="3943627" cy="464499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r>
              <a:rPr lang="ru-RU"/>
              <a:t>Получить такое: </a:t>
            </a:r>
            <a:endParaRPr/>
          </a:p>
        </p:txBody>
      </p:sp>
      <p:sp>
        <p:nvSpPr>
          <p:cNvPr id="50" name="Объект 49"/>
          <p:cNvSpPr>
            <a:spLocks noGrp="1"/>
          </p:cNvSpPr>
          <p:nvPr>
            <p:ph sz="half" idx="14"/>
          </p:nvPr>
        </p:nvSpPr>
        <p:spPr bwMode="auto">
          <a:xfrm flipH="0" flipV="0">
            <a:off x="5250836" y="997251"/>
            <a:ext cx="6455388" cy="124690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>
              <a:defRPr/>
            </a:pPr>
            <a:r>
              <a:rPr i="1"/>
              <a:t> У гитаристов и </a:t>
            </a:r>
            <a:r>
              <a:rPr i="1" strike="sngStrike"/>
              <a:t>нормисов</a:t>
            </a:r>
            <a:r>
              <a:rPr i="1" strike="noStrike"/>
              <a:t> </a:t>
            </a:r>
            <a:r>
              <a:rPr i="1" strike="noStrike"/>
              <a:t>классических музыкантов разные способы записывать одни и те же мелодии. Одни нарисовали гитару с 6ью струнами, другие — палки и </a:t>
            </a:r>
            <a:r>
              <a:rPr i="1" strike="noStrike"/>
              <a:t>кружочки, обозначающие ноты.</a:t>
            </a:r>
            <a:r>
              <a:rPr/>
              <a:t> </a:t>
            </a:r>
            <a:endParaRPr i="1" strike="noStrike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 bwMode="auto">
          <a:xfrm flipH="0" flipV="0">
            <a:off x="10112653" y="6110653"/>
            <a:ext cx="1248247" cy="610819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endParaRPr sz="2200"/>
          </a:p>
          <a:p>
            <a:pPr>
              <a:defRPr/>
            </a:pPr>
            <a:endParaRPr sz="2200"/>
          </a:p>
        </p:txBody>
      </p:sp>
      <p:pic>
        <p:nvPicPr>
          <p:cNvPr id="129255687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6136" y="4433222"/>
            <a:ext cx="5600699" cy="1247774"/>
          </a:xfrm>
          <a:prstGeom prst="rect">
            <a:avLst/>
          </a:prstGeom>
        </p:spPr>
      </p:pic>
      <p:pic>
        <p:nvPicPr>
          <p:cNvPr id="467029693" name=""/>
          <p:cNvPicPr>
            <a:picLocks noChangeAspect="1"/>
          </p:cNvPicPr>
          <p:nvPr/>
        </p:nvPicPr>
        <p:blipFill>
          <a:blip r:embed="rId3"/>
          <a:srcRect l="0" t="11242" r="0" b="8054"/>
          <a:stretch/>
        </p:blipFill>
        <p:spPr bwMode="auto">
          <a:xfrm flipH="0" flipV="0">
            <a:off x="6476999" y="4433222"/>
            <a:ext cx="5038724" cy="1299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290492" name="Заголовок 1"/>
          <p:cNvSpPr>
            <a:spLocks noGrp="1"/>
          </p:cNvSpPr>
          <p:nvPr>
            <p:ph type="title" hasCustomPrompt="1"/>
          </p:nvPr>
        </p:nvSpPr>
        <p:spPr bwMode="auto">
          <a:xfrm>
            <a:off x="2933698" y="568960"/>
            <a:ext cx="8420099" cy="1780859"/>
          </a:xfrm>
        </p:spPr>
        <p:txBody>
          <a:bodyPr rtlCol="0" anchor="b">
            <a:normAutofit/>
          </a:bodyPr>
          <a:lstStyle>
            <a:lvl1pPr>
              <a:defRPr lang="ru-RU" sz="2800" spc="149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/>
              <a:t>  </a:t>
            </a:r>
            <a:endParaRPr/>
          </a:p>
        </p:txBody>
      </p:sp>
      <p:sp>
        <p:nvSpPr>
          <p:cNvPr id="1988021622" name="Текст 2"/>
          <p:cNvSpPr>
            <a:spLocks noGrp="1"/>
          </p:cNvSpPr>
          <p:nvPr>
            <p:ph type="body" idx="1" hasCustomPrompt="1"/>
          </p:nvPr>
        </p:nvSpPr>
        <p:spPr bwMode="auto">
          <a:xfrm>
            <a:off x="2933698" y="2797254"/>
            <a:ext cx="3924299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spc="49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/>
            </a:pPr>
            <a:r>
              <a:rPr/>
              <a:t> </a:t>
            </a:r>
            <a:endParaRPr/>
          </a:p>
        </p:txBody>
      </p:sp>
      <p:sp>
        <p:nvSpPr>
          <p:cNvPr id="99158739" name="Объект 3"/>
          <p:cNvSpPr>
            <a:spLocks noGrp="1"/>
          </p:cNvSpPr>
          <p:nvPr>
            <p:ph sz="half" idx="13" hasCustomPrompt="1"/>
          </p:nvPr>
        </p:nvSpPr>
        <p:spPr bwMode="auto">
          <a:xfrm>
            <a:off x="2933698" y="3251595"/>
            <a:ext cx="3943626" cy="323426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lang="ru-RU" sz="1800" b="0" spc="49"/>
            </a:lvl1pPr>
            <a:lvl2pPr marL="283464" indent="-285750">
              <a:lnSpc>
                <a:spcPct val="100000"/>
              </a:lnSpc>
              <a:spcBef>
                <a:spcPts val="999"/>
              </a:spcBef>
              <a:buFont typeface="Arial"/>
              <a:buChar char="•"/>
              <a:defRPr lang="ru-RU" sz="1800" spc="49"/>
            </a:lvl2pPr>
            <a:lvl3pPr marL="566928" indent="-285750">
              <a:lnSpc>
                <a:spcPct val="100000"/>
              </a:lnSpc>
              <a:spcBef>
                <a:spcPts val="999"/>
              </a:spcBef>
              <a:buFont typeface="Arial"/>
              <a:buChar char="•"/>
              <a:defRPr lang="ru-RU" sz="1800" spc="49"/>
            </a:lvl3pPr>
            <a:lvl4pPr marL="859536" indent="-285750">
              <a:lnSpc>
                <a:spcPct val="100000"/>
              </a:lnSpc>
              <a:spcBef>
                <a:spcPts val="999"/>
              </a:spcBef>
              <a:buFont typeface="Arial"/>
              <a:buChar char="•"/>
              <a:defRPr lang="ru-RU" sz="1800" spc="49"/>
            </a:lvl4pPr>
            <a:lvl5pPr marL="1143000" indent="-285750">
              <a:lnSpc>
                <a:spcPct val="100000"/>
              </a:lnSpc>
              <a:spcBef>
                <a:spcPts val="999"/>
              </a:spcBef>
              <a:buFont typeface="Arial"/>
              <a:buChar char="•"/>
              <a:defRPr lang="ru-RU" sz="1800" spc="49"/>
            </a:lvl5pPr>
          </a:lstStyle>
          <a:p>
            <a:pPr>
              <a:defRPr/>
            </a:pPr>
            <a:r>
              <a:rPr/>
              <a:t> </a:t>
            </a:r>
            <a:endParaRPr/>
          </a:p>
        </p:txBody>
      </p:sp>
      <p:sp>
        <p:nvSpPr>
          <p:cNvPr id="1920764855" name="Текст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7410172" y="2797254"/>
            <a:ext cx="3943626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spc="49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/>
            </a:pPr>
            <a:r>
              <a:rPr/>
              <a:t>  </a:t>
            </a:r>
            <a:endParaRPr/>
          </a:p>
        </p:txBody>
      </p:sp>
      <p:sp>
        <p:nvSpPr>
          <p:cNvPr id="1619695760" name="Объект 3"/>
          <p:cNvSpPr>
            <a:spLocks noGrp="1"/>
          </p:cNvSpPr>
          <p:nvPr>
            <p:ph sz="half" idx="14" hasCustomPrompt="1"/>
          </p:nvPr>
        </p:nvSpPr>
        <p:spPr bwMode="auto">
          <a:xfrm>
            <a:off x="7410172" y="3251594"/>
            <a:ext cx="3943626" cy="323426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/>
              <a:buNone/>
              <a:defRPr lang="ru-RU" sz="1800" b="0" spc="49"/>
            </a:lvl1pPr>
            <a:lvl2pPr marL="283464" indent="-285750">
              <a:lnSpc>
                <a:spcPct val="100000"/>
              </a:lnSpc>
              <a:spcBef>
                <a:spcPts val="999"/>
              </a:spcBef>
              <a:buFont typeface="Arial"/>
              <a:buChar char="•"/>
              <a:defRPr lang="ru-RU" sz="1800" spc="49"/>
            </a:lvl2pPr>
            <a:lvl3pPr marL="566928" indent="-285750">
              <a:lnSpc>
                <a:spcPct val="100000"/>
              </a:lnSpc>
              <a:spcBef>
                <a:spcPts val="999"/>
              </a:spcBef>
              <a:buFont typeface="Arial"/>
              <a:buChar char="•"/>
              <a:defRPr lang="ru-RU" sz="1800" spc="49"/>
            </a:lvl3pPr>
            <a:lvl4pPr marL="859536" indent="-285750">
              <a:lnSpc>
                <a:spcPct val="100000"/>
              </a:lnSpc>
              <a:spcBef>
                <a:spcPts val="999"/>
              </a:spcBef>
              <a:buFont typeface="Arial"/>
              <a:buChar char="•"/>
              <a:defRPr lang="ru-RU" sz="1800" spc="49"/>
            </a:lvl4pPr>
            <a:lvl5pPr marL="1143000" indent="-285750">
              <a:lnSpc>
                <a:spcPct val="100000"/>
              </a:lnSpc>
              <a:spcBef>
                <a:spcPts val="999"/>
              </a:spcBef>
              <a:buFont typeface="Arial"/>
              <a:buChar char="•"/>
              <a:defRPr lang="ru-RU" sz="1800" spc="49"/>
            </a:lvl5pPr>
          </a:lstStyle>
          <a:p>
            <a:pPr>
              <a:defRPr/>
            </a:pPr>
            <a:r>
              <a:rPr/>
              <a:t> </a:t>
            </a:r>
            <a:endParaRPr/>
          </a:p>
        </p:txBody>
      </p:sp>
      <p:sp>
        <p:nvSpPr>
          <p:cNvPr id="1138664192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373349" y="6356349"/>
            <a:ext cx="987552" cy="365124"/>
          </a:xfrm>
        </p:spPr>
        <p:txBody>
          <a:bodyPr rtlCol="0"/>
          <a:lstStyle>
            <a:lvl1pPr>
              <a:defRPr lang="ru-RU" sz="900"/>
            </a:lvl1pPr>
          </a:lstStyle>
          <a:p>
            <a:pPr>
              <a:defRPr/>
            </a:pPr>
            <a:endParaRPr lang="ru-RU"/>
          </a:p>
        </p:txBody>
      </p:sp>
      <p:pic>
        <p:nvPicPr>
          <p:cNvPr id="150772077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5532" y="1518807"/>
            <a:ext cx="12020933" cy="4093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19512" y="218415"/>
            <a:ext cx="6742563" cy="660815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r>
              <a:rPr lang="ru-RU" i="1"/>
              <a:t>Как работает программа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336841" y="1041814"/>
            <a:ext cx="6009773" cy="49955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>
            <a:defPPr>
              <a:defRPr lang="ru-RU"/>
            </a:defPPr>
          </a:lstStyle>
          <a:p>
            <a:pPr marL="0" marR="0" lvl="0" indent="0" algn="l" defTabSz="914400">
              <a:lnSpc>
                <a:spcPct val="13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 lang="ru-RU" sz="18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defRPr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♪</a:t>
            </a:r>
            <a:r>
              <a:rPr lang="ru-RU" sz="2800"/>
              <a:t> </a:t>
            </a:r>
            <a:r>
              <a:rPr lang="ru-RU" sz="1800"/>
              <a:t>Дан путь к изображению такта с табами</a:t>
            </a:r>
            <a:r>
              <a:rPr lang="ru-RU" sz="1800"/>
              <a:t>. «Сканированием» определяются координаты 6ти струн гитары</a:t>
            </a:r>
            <a:br>
              <a:rPr lang="ru-RU" sz="1800"/>
            </a:br>
            <a:r>
              <a:rPr lang="ru-RU" sz="36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♪</a:t>
            </a:r>
            <a:r>
              <a:rPr lang="ru-RU" sz="28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 сопоставлением с шаблонами (</a:t>
            </a:r>
            <a:r>
              <a:rPr lang="en-US" sz="18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png</a:t>
            </a:r>
            <a:r>
              <a:rPr lang="ru-RU" sz="18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)</a:t>
            </a:r>
            <a:r>
              <a:rPr lang="ru-RU" sz="18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 определяются изображенные цифры, их координаты. Ордината задает номер струны, абсцисса — тип комбинации нот (аккорд\один звук)</a:t>
            </a:r>
            <a:endParaRPr sz="1800"/>
          </a:p>
          <a:p>
            <a:pPr>
              <a:defRPr/>
            </a:pPr>
            <a:r>
              <a:rPr lang="ru-RU" sz="36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♪ </a:t>
            </a:r>
            <a:r>
              <a:rPr lang="ru-RU" sz="1800"/>
              <a:t>Исходя из музыкальных правил цифра переводится в закрепленную за ней ноту.</a:t>
            </a:r>
            <a:endParaRPr sz="1800"/>
          </a:p>
          <a:p>
            <a:pPr>
              <a:defRPr/>
            </a:pPr>
            <a:r>
              <a:rPr lang="ru-RU" sz="36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♪ </a:t>
            </a:r>
            <a:r>
              <a:rPr lang="ru-RU" sz="1800"/>
              <a:t>Создается нотная партитура в формате </a:t>
            </a:r>
            <a:r>
              <a:rPr lang="en-US" sz="1800"/>
              <a:t>.</a:t>
            </a:r>
            <a:r>
              <a:rPr lang="en-US" sz="1800"/>
              <a:t>mxl</a:t>
            </a:r>
            <a:r>
              <a:rPr lang="ru-RU" sz="1800"/>
              <a:t> (можно открыть например в </a:t>
            </a:r>
            <a:r>
              <a:rPr lang="en-US" sz="1800"/>
              <a:t>musecore</a:t>
            </a:r>
            <a:r>
              <a:rPr lang="ru-RU" sz="1800"/>
              <a:t>)</a:t>
            </a:r>
            <a:endParaRPr sz="1800"/>
          </a:p>
          <a:p>
            <a:pPr>
              <a:defRPr/>
            </a:pPr>
            <a:r>
              <a:rPr lang="ru-RU" sz="36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♪</a:t>
            </a:r>
            <a:r>
              <a:rPr lang="ru-RU" sz="1800"/>
              <a:t> Наслаждаемся долгожданными кружочками и палками</a:t>
            </a:r>
            <a:endParaRPr sz="180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373350" y="6356349"/>
            <a:ext cx="987552" cy="365125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fld id="{A49DFD55-3C28-40EF-9E31-A92D2E4017FF}" type="slidenum">
              <a:rPr lang="ru-RU" sz="2000"/>
              <a:t/>
            </a:fld>
            <a:endParaRPr lang="ru-RU"/>
          </a:p>
        </p:txBody>
      </p:sp>
      <p:pic>
        <p:nvPicPr>
          <p:cNvPr id="19012507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273151" y="1743807"/>
            <a:ext cx="5981127" cy="3502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6991350" y="487018"/>
            <a:ext cx="4581218" cy="3377354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r>
              <a:rPr lang="ru-RU"/>
              <a:t>Другая Информация о программе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37192"/>
            <a:ext cx="5655197" cy="1997867"/>
          </a:xfrm>
        </p:spPr>
        <p:txBody>
          <a:bodyPr rtlCol="0" anchor="b"/>
          <a:lstStyle>
            <a:defPPr>
              <a:defRPr lang="ru-RU"/>
            </a:defPPr>
          </a:lstStyle>
          <a:p>
            <a:pPr>
              <a:defRPr/>
            </a:pPr>
            <a:r>
              <a:rPr i="1"/>
              <a:t> </a:t>
            </a:r>
            <a:endParaRPr i="1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 bwMode="auto">
          <a:xfrm>
            <a:off x="838200" y="2705177"/>
            <a:ext cx="5733772" cy="448990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r>
              <a:rPr lang="ru-RU"/>
              <a:t> </a:t>
            </a:r>
            <a:endParaRPr/>
          </a:p>
        </p:txBody>
      </p:sp>
      <p:sp>
        <p:nvSpPr>
          <p:cNvPr id="20" name="Объект 3"/>
          <p:cNvSpPr>
            <a:spLocks noGrp="1"/>
          </p:cNvSpPr>
          <p:nvPr>
            <p:ph sz="half" idx="2"/>
          </p:nvPr>
        </p:nvSpPr>
        <p:spPr bwMode="auto">
          <a:xfrm>
            <a:off x="434171" y="1193664"/>
            <a:ext cx="5733773" cy="3567309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lvl="1">
              <a:defRPr/>
            </a:pPr>
            <a:r>
              <a:rPr lang="ru-RU" i="1"/>
              <a:t> Язык:</a:t>
            </a:r>
            <a:r>
              <a:rPr lang="ru-RU"/>
              <a:t> </a:t>
            </a:r>
            <a:r>
              <a:rPr lang="en-US"/>
              <a:t>python </a:t>
            </a:r>
            <a:r>
              <a:rPr lang="ru-RU"/>
              <a:t>(создавал</a:t>
            </a:r>
            <a:r>
              <a:rPr lang="ru-RU"/>
              <a:t>ась в </a:t>
            </a:r>
            <a:r>
              <a:rPr lang="en-US"/>
              <a:t>pycharm)</a:t>
            </a:r>
            <a:r>
              <a:rPr lang="en-US"/>
              <a:t>.</a:t>
            </a:r>
            <a:endParaRPr sz="1800"/>
          </a:p>
          <a:p>
            <a:pPr lvl="1">
              <a:defRPr/>
            </a:pPr>
            <a:r>
              <a:rPr lang="en-US" i="1"/>
              <a:t> </a:t>
            </a:r>
            <a:r>
              <a:rPr lang="ru-RU" i="1"/>
              <a:t>Библиотеки</a:t>
            </a:r>
            <a:r>
              <a:rPr lang="en-US" i="1"/>
              <a:t> </a:t>
            </a:r>
            <a:r>
              <a:rPr lang="ru-RU" i="1"/>
              <a:t>для работы с изображениями</a:t>
            </a:r>
            <a:r>
              <a:rPr lang="ru-RU" i="1"/>
              <a:t>: </a:t>
            </a:r>
            <a:r>
              <a:rPr lang="ru-RU" sz="1800" b="0" i="0" u="none" strike="noStrike" cap="none" spc="49">
                <a:solidFill>
                  <a:schemeClr val="tx1"/>
                </a:solidFill>
                <a:latin typeface="Arial"/>
                <a:ea typeface="Arial"/>
                <a:cs typeface="Arial"/>
              </a:rPr>
              <a:t>pytesseract</a:t>
            </a:r>
            <a:r>
              <a:rPr lang="ru-RU"/>
              <a:t>, </a:t>
            </a:r>
            <a:r>
              <a:rPr lang="ru-RU" sz="1800" b="0" i="0" u="none" strike="noStrike" cap="none" spc="49">
                <a:solidFill>
                  <a:schemeClr val="tx1"/>
                </a:solidFill>
                <a:latin typeface="Arial"/>
                <a:ea typeface="Arial"/>
                <a:cs typeface="Arial"/>
              </a:rPr>
              <a:t>cv2</a:t>
            </a:r>
            <a:r>
              <a:rPr lang="ru-RU"/>
              <a:t>.</a:t>
            </a:r>
            <a:endParaRPr/>
          </a:p>
          <a:p>
            <a:pPr lvl="1">
              <a:defRPr/>
            </a:pPr>
            <a:r>
              <a:rPr lang="en-US" i="1"/>
              <a:t> </a:t>
            </a:r>
            <a:r>
              <a:rPr lang="ru-RU" i="1"/>
              <a:t>Библиотеки для работы с нотами:</a:t>
            </a:r>
            <a:r>
              <a:rPr lang="ru-RU"/>
              <a:t> </a:t>
            </a:r>
            <a:r>
              <a:rPr lang="en-US"/>
              <a:t>music21.</a:t>
            </a:r>
            <a:endParaRPr lang="en-US"/>
          </a:p>
          <a:p>
            <a:pPr marL="0" indent="0">
              <a:buFont typeface="Arial"/>
              <a:buNone/>
              <a:defRPr/>
            </a:pPr>
            <a:endParaRPr lang="ru-RU"/>
          </a:p>
        </p:txBody>
      </p:sp>
      <p:sp>
        <p:nvSpPr>
          <p:cNvPr id="34" name="Текст 33"/>
          <p:cNvSpPr>
            <a:spLocks noGrp="1"/>
          </p:cNvSpPr>
          <p:nvPr>
            <p:ph type="body" sz="quarter" idx="3"/>
          </p:nvPr>
        </p:nvSpPr>
        <p:spPr bwMode="auto">
          <a:xfrm>
            <a:off x="7887108" y="2705177"/>
            <a:ext cx="3943627" cy="448989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r>
              <a:rPr lang="ru-RU"/>
              <a:t> </a:t>
            </a:r>
            <a:endParaRPr/>
          </a:p>
        </p:txBody>
      </p:sp>
      <p:sp>
        <p:nvSpPr>
          <p:cNvPr id="35" name="Объект 34"/>
          <p:cNvSpPr>
            <a:spLocks noGrp="1"/>
          </p:cNvSpPr>
          <p:nvPr>
            <p:ph sz="half" idx="14"/>
          </p:nvPr>
        </p:nvSpPr>
        <p:spPr bwMode="auto">
          <a:xfrm>
            <a:off x="7887107" y="3164867"/>
            <a:ext cx="3943627" cy="303273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>
              <a:defRPr/>
            </a:pPr>
            <a:r>
              <a:rPr lang="ru-RU"/>
              <a:t> </a:t>
            </a: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fld id="{A49DFD55-3C28-40EF-9E31-A92D2E4017FF}" type="slidenum">
              <a:rPr lang="ru-RU"/>
              <a:t/>
            </a:fld>
            <a:endParaRPr lang="ru-RU"/>
          </a:p>
        </p:txBody>
      </p:sp>
      <p:pic>
        <p:nvPicPr>
          <p:cNvPr id="67207024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211390" y="3154165"/>
            <a:ext cx="8010524" cy="1657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916429" y="7550833"/>
            <a:ext cx="4179570" cy="3376691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endParaRPr/>
          </a:p>
        </p:txBody>
      </p:sp>
      <p:sp>
        <p:nvSpPr>
          <p:cNvPr id="633248695" name="Рисунок 8"/>
          <p:cNvSpPr>
            <a:spLocks noGrp="1"/>
          </p:cNvSpPr>
          <p:nvPr>
            <p:ph type="pic" sz="quarter" idx="10"/>
          </p:nvPr>
        </p:nvSpPr>
        <p:spPr bwMode="auto">
          <a:xfrm flipH="0" flipV="1">
            <a:off x="3620999" y="6867524"/>
            <a:ext cx="2955290" cy="1558436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 fill="norm" stroke="1" extrusionOk="0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cxnSp>
        <p:nvCxnSpPr>
          <p:cNvPr id="21" name="Прямая соединительная линия 20"/>
          <p:cNvCxnSpPr>
            <a:cxnSpLocks/>
          </p:cNvCxnSpPr>
          <p:nvPr/>
        </p:nvCxnSpPr>
        <p:spPr bwMode="auto"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22037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910936" y="1564821"/>
            <a:ext cx="8002831" cy="4845323"/>
          </a:xfrm>
          <a:prstGeom prst="rect">
            <a:avLst/>
          </a:prstGeom>
        </p:spPr>
      </p:pic>
      <p:sp>
        <p:nvSpPr>
          <p:cNvPr id="34758039" name=""/>
          <p:cNvSpPr txBox="1"/>
          <p:nvPr/>
        </p:nvSpPr>
        <p:spPr bwMode="auto">
          <a:xfrm flipH="0" flipV="0">
            <a:off x="630623" y="1760142"/>
            <a:ext cx="3702521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i="0">
                <a:solidFill>
                  <a:schemeClr val="bg1"/>
                </a:solidFill>
              </a:rPr>
              <a:t>Распознание цифр на изображение и обработка полученных данных</a:t>
            </a:r>
            <a:endParaRPr i="0" strike="noStrike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009353" y="639534"/>
            <a:ext cx="7288281" cy="661429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r>
              <a:rPr lang="ru-RU" i="1"/>
              <a:t>Музыкальный словарь</a:t>
            </a:r>
            <a:endParaRPr i="1"/>
          </a:p>
        </p:txBody>
      </p:sp>
      <p:sp>
        <p:nvSpPr>
          <p:cNvPr id="3" name="Текст 2"/>
          <p:cNvSpPr>
            <a:spLocks noGrp="1"/>
          </p:cNvSpPr>
          <p:nvPr>
            <p:ph sz="half" idx="2"/>
          </p:nvPr>
        </p:nvSpPr>
        <p:spPr bwMode="auto">
          <a:xfrm flipH="0" flipV="0">
            <a:off x="8602209" y="2069113"/>
            <a:ext cx="2339326" cy="340705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defPPr>
              <a:defRPr lang="ru-RU"/>
            </a:defPPr>
          </a:lstStyle>
          <a:p>
            <a:pPr>
              <a:defRPr/>
            </a:pPr>
            <a:r>
              <a:rPr b="0"/>
              <a:t>(Выглядит страшно, но на самом деле это просто перевод возможных комбинаций из 16 ладов и 6 струн в названия нот)</a:t>
            </a:r>
            <a:endParaRPr b="0"/>
          </a:p>
        </p:txBody>
      </p:sp>
      <p:sp>
        <p:nvSpPr>
          <p:cNvPr id="14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373350" y="6356349"/>
            <a:ext cx="987552" cy="365125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fld id="{A49DFD55-3C28-40EF-9E31-A92D2E4017FF}" type="slidenum">
              <a:rPr lang="ru-RU"/>
              <a:t/>
            </a:fld>
            <a:endParaRPr lang="ru-RU"/>
          </a:p>
        </p:txBody>
      </p:sp>
      <p:pic>
        <p:nvPicPr>
          <p:cNvPr id="100137319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91249" y="1532286"/>
            <a:ext cx="7915242" cy="4606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1495546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1009353" y="639534"/>
            <a:ext cx="7288281" cy="661429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r>
              <a:rPr lang="ru-RU" i="1"/>
              <a:t>Музыкальный словарь</a:t>
            </a:r>
            <a:endParaRPr i="1"/>
          </a:p>
        </p:txBody>
      </p:sp>
      <p:sp>
        <p:nvSpPr>
          <p:cNvPr id="1512631797" name="Текст 2"/>
          <p:cNvSpPr>
            <a:spLocks noGrp="1"/>
          </p:cNvSpPr>
          <p:nvPr>
            <p:ph sz="half" idx="2"/>
          </p:nvPr>
        </p:nvSpPr>
        <p:spPr bwMode="auto">
          <a:xfrm flipH="0" flipV="0">
            <a:off x="1009353" y="1632857"/>
            <a:ext cx="9932181" cy="4218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defPPr>
              <a:defRPr lang="ru-RU"/>
            </a:defPPr>
          </a:lstStyle>
          <a:p>
            <a:pPr>
              <a:defRPr/>
            </a:pPr>
            <a:r>
              <a:rPr b="0"/>
              <a:t>Работа со словарем (на входе цифры табов, на выходе названия нот)</a:t>
            </a:r>
            <a:endParaRPr b="0"/>
          </a:p>
        </p:txBody>
      </p:sp>
      <p:sp>
        <p:nvSpPr>
          <p:cNvPr id="1513837243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0373348" y="6356349"/>
            <a:ext cx="987552" cy="365124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defRPr/>
            </a:pPr>
            <a:fld id="{C1C4A7F8-D7FD-B0C0-C24C-FB9E943AA3F1}" type="slidenum">
              <a:rPr lang="ru-RU"/>
              <a:t/>
            </a:fld>
            <a:endParaRPr lang="ru-RU"/>
          </a:p>
        </p:txBody>
      </p:sp>
      <p:pic>
        <p:nvPicPr>
          <p:cNvPr id="70519919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09353" y="2177321"/>
            <a:ext cx="8814674" cy="3564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Arial"/>
        <a:cs typeface="Arial"/>
      </a:majorFont>
      <a:minorFont>
        <a:latin typeface="Tenorite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Р7-Офис/7.4.0.227</Application>
  <DocSecurity>0</DocSecurity>
  <PresentationFormat/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4</cp:revision>
  <dcterms:created xsi:type="dcterms:W3CDTF">2024-02-14T19:04:18Z</dcterms:created>
  <dcterms:modified xsi:type="dcterms:W3CDTF">2025-04-19T19:42:10Z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