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Luthra" userId="cc7abcdf33010468" providerId="LiveId" clId="{68D97259-FF10-4B47-81AC-3DB51CE14487}"/>
    <pc:docChg chg="custSel delSld modSld">
      <pc:chgData name="Ravi Luthra" userId="cc7abcdf33010468" providerId="LiveId" clId="{68D97259-FF10-4B47-81AC-3DB51CE14487}" dt="2020-07-30T17:56:13.448" v="34" actId="47"/>
      <pc:docMkLst>
        <pc:docMk/>
      </pc:docMkLst>
      <pc:sldChg chg="addSp delSp modSp mod modClrScheme chgLayout">
        <pc:chgData name="Ravi Luthra" userId="cc7abcdf33010468" providerId="LiveId" clId="{68D97259-FF10-4B47-81AC-3DB51CE14487}" dt="2020-07-30T17:54:52.653" v="16" actId="20577"/>
        <pc:sldMkLst>
          <pc:docMk/>
          <pc:sldMk cId="1273802462" sldId="257"/>
        </pc:sldMkLst>
        <pc:spChg chg="del mod ord">
          <ac:chgData name="Ravi Luthra" userId="cc7abcdf33010468" providerId="LiveId" clId="{68D97259-FF10-4B47-81AC-3DB51CE14487}" dt="2020-07-30T17:54:04.813" v="4" actId="478"/>
          <ac:spMkLst>
            <pc:docMk/>
            <pc:sldMk cId="1273802462" sldId="257"/>
            <ac:spMk id="2" creationId="{51092E55-2230-4416-9258-5AF94E20C7FC}"/>
          </ac:spMkLst>
        </pc:spChg>
        <pc:spChg chg="mod ord">
          <ac:chgData name="Ravi Luthra" userId="cc7abcdf33010468" providerId="LiveId" clId="{68D97259-FF10-4B47-81AC-3DB51CE14487}" dt="2020-07-30T17:53:41.063" v="1" actId="700"/>
          <ac:spMkLst>
            <pc:docMk/>
            <pc:sldMk cId="1273802462" sldId="257"/>
            <ac:spMk id="3" creationId="{AEA170F9-A6FC-4B01-9FBF-8C3A19131BDB}"/>
          </ac:spMkLst>
        </pc:spChg>
        <pc:spChg chg="del mod ord">
          <ac:chgData name="Ravi Luthra" userId="cc7abcdf33010468" providerId="LiveId" clId="{68D97259-FF10-4B47-81AC-3DB51CE14487}" dt="2020-07-30T17:53:34.367" v="0" actId="700"/>
          <ac:spMkLst>
            <pc:docMk/>
            <pc:sldMk cId="1273802462" sldId="257"/>
            <ac:spMk id="4" creationId="{7D9D7153-DFAE-4396-A922-19C7E3FC54AD}"/>
          </ac:spMkLst>
        </pc:spChg>
        <pc:spChg chg="add del mod ord">
          <ac:chgData name="Ravi Luthra" userId="cc7abcdf33010468" providerId="LiveId" clId="{68D97259-FF10-4B47-81AC-3DB51CE14487}" dt="2020-07-30T17:53:41.063" v="1" actId="700"/>
          <ac:spMkLst>
            <pc:docMk/>
            <pc:sldMk cId="1273802462" sldId="257"/>
            <ac:spMk id="5" creationId="{ECD60755-75B0-4AB8-AC51-0D354DD4B528}"/>
          </ac:spMkLst>
        </pc:spChg>
        <pc:spChg chg="add del mod ord">
          <ac:chgData name="Ravi Luthra" userId="cc7abcdf33010468" providerId="LiveId" clId="{68D97259-FF10-4B47-81AC-3DB51CE14487}" dt="2020-07-30T17:53:41.063" v="1" actId="700"/>
          <ac:spMkLst>
            <pc:docMk/>
            <pc:sldMk cId="1273802462" sldId="257"/>
            <ac:spMk id="6" creationId="{1AC08F9C-6725-4845-8F1F-FF68562F9FBA}"/>
          </ac:spMkLst>
        </pc:spChg>
        <pc:spChg chg="add del mod ord">
          <ac:chgData name="Ravi Luthra" userId="cc7abcdf33010468" providerId="LiveId" clId="{68D97259-FF10-4B47-81AC-3DB51CE14487}" dt="2020-07-30T17:53:41.063" v="1" actId="700"/>
          <ac:spMkLst>
            <pc:docMk/>
            <pc:sldMk cId="1273802462" sldId="257"/>
            <ac:spMk id="7" creationId="{F34DEADD-8495-4888-B306-98B41711EC53}"/>
          </ac:spMkLst>
        </pc:spChg>
        <pc:spChg chg="add mod ord">
          <ac:chgData name="Ravi Luthra" userId="cc7abcdf33010468" providerId="LiveId" clId="{68D97259-FF10-4B47-81AC-3DB51CE14487}" dt="2020-07-30T17:53:47.508" v="2"/>
          <ac:spMkLst>
            <pc:docMk/>
            <pc:sldMk cId="1273802462" sldId="257"/>
            <ac:spMk id="8" creationId="{44A44421-D1D7-4251-BBC8-81B9B574035F}"/>
          </ac:spMkLst>
        </pc:spChg>
        <pc:spChg chg="add del mod">
          <ac:chgData name="Ravi Luthra" userId="cc7abcdf33010468" providerId="LiveId" clId="{68D97259-FF10-4B47-81AC-3DB51CE14487}" dt="2020-07-30T17:54:07.432" v="5" actId="478"/>
          <ac:spMkLst>
            <pc:docMk/>
            <pc:sldMk cId="1273802462" sldId="257"/>
            <ac:spMk id="10" creationId="{7E51A0AA-9DCD-46C2-BA93-94114C7D81FC}"/>
          </ac:spMkLst>
        </pc:spChg>
        <pc:spChg chg="add mod">
          <ac:chgData name="Ravi Luthra" userId="cc7abcdf33010468" providerId="LiveId" clId="{68D97259-FF10-4B47-81AC-3DB51CE14487}" dt="2020-07-30T17:54:18.993" v="7"/>
          <ac:spMkLst>
            <pc:docMk/>
            <pc:sldMk cId="1273802462" sldId="257"/>
            <ac:spMk id="11" creationId="{AC870A33-0BC2-43C9-94E5-CFEDAB7EACC3}"/>
          </ac:spMkLst>
        </pc:spChg>
        <pc:spChg chg="add del mod">
          <ac:chgData name="Ravi Luthra" userId="cc7abcdf33010468" providerId="LiveId" clId="{68D97259-FF10-4B47-81AC-3DB51CE14487}" dt="2020-07-30T17:54:31.725" v="10"/>
          <ac:spMkLst>
            <pc:docMk/>
            <pc:sldMk cId="1273802462" sldId="257"/>
            <ac:spMk id="12" creationId="{5C0B5359-8752-4F53-A0C1-2B6A23A91826}"/>
          </ac:spMkLst>
        </pc:spChg>
        <pc:spChg chg="add mod">
          <ac:chgData name="Ravi Luthra" userId="cc7abcdf33010468" providerId="LiveId" clId="{68D97259-FF10-4B47-81AC-3DB51CE14487}" dt="2020-07-30T17:54:52.653" v="16" actId="20577"/>
          <ac:spMkLst>
            <pc:docMk/>
            <pc:sldMk cId="1273802462" sldId="257"/>
            <ac:spMk id="13" creationId="{4BBC380E-0DD1-40CE-B648-20E5FB1CD7AC}"/>
          </ac:spMkLst>
        </pc:spChg>
      </pc:sldChg>
      <pc:sldChg chg="del">
        <pc:chgData name="Ravi Luthra" userId="cc7abcdf33010468" providerId="LiveId" clId="{68D97259-FF10-4B47-81AC-3DB51CE14487}" dt="2020-07-30T17:54:57.603" v="17" actId="47"/>
        <pc:sldMkLst>
          <pc:docMk/>
          <pc:sldMk cId="3518202855" sldId="258"/>
        </pc:sldMkLst>
      </pc:sldChg>
      <pc:sldChg chg="del">
        <pc:chgData name="Ravi Luthra" userId="cc7abcdf33010468" providerId="LiveId" clId="{68D97259-FF10-4B47-81AC-3DB51CE14487}" dt="2020-07-30T17:56:13.448" v="34" actId="47"/>
        <pc:sldMkLst>
          <pc:docMk/>
          <pc:sldMk cId="3662514791" sldId="259"/>
        </pc:sldMkLst>
      </pc:sldChg>
      <pc:sldChg chg="del">
        <pc:chgData name="Ravi Luthra" userId="cc7abcdf33010468" providerId="LiveId" clId="{68D97259-FF10-4B47-81AC-3DB51CE14487}" dt="2020-07-30T17:56:09.359" v="33" actId="47"/>
        <pc:sldMkLst>
          <pc:docMk/>
          <pc:sldMk cId="3393923071" sldId="260"/>
        </pc:sldMkLst>
      </pc:sldChg>
      <pc:sldChg chg="addSp delSp modSp mod">
        <pc:chgData name="Ravi Luthra" userId="cc7abcdf33010468" providerId="LiveId" clId="{68D97259-FF10-4B47-81AC-3DB51CE14487}" dt="2020-07-30T17:56:05.997" v="32" actId="14100"/>
        <pc:sldMkLst>
          <pc:docMk/>
          <pc:sldMk cId="2165246535" sldId="262"/>
        </pc:sldMkLst>
        <pc:spChg chg="del mod">
          <ac:chgData name="Ravi Luthra" userId="cc7abcdf33010468" providerId="LiveId" clId="{68D97259-FF10-4B47-81AC-3DB51CE14487}" dt="2020-07-30T17:55:22.500" v="21" actId="478"/>
          <ac:spMkLst>
            <pc:docMk/>
            <pc:sldMk cId="2165246535" sldId="262"/>
            <ac:spMk id="2" creationId="{2E8376A1-D057-4706-825D-0CBBFCB9B3DD}"/>
          </ac:spMkLst>
        </pc:spChg>
        <pc:spChg chg="add mod">
          <ac:chgData name="Ravi Luthra" userId="cc7abcdf33010468" providerId="LiveId" clId="{68D97259-FF10-4B47-81AC-3DB51CE14487}" dt="2020-07-30T17:55:29.173" v="23"/>
          <ac:spMkLst>
            <pc:docMk/>
            <pc:sldMk cId="2165246535" sldId="262"/>
            <ac:spMk id="3" creationId="{0FCB1690-5327-42BB-9232-12E753E1CCD0}"/>
          </ac:spMkLst>
        </pc:spChg>
        <pc:spChg chg="del mod">
          <ac:chgData name="Ravi Luthra" userId="cc7abcdf33010468" providerId="LiveId" clId="{68D97259-FF10-4B47-81AC-3DB51CE14487}" dt="2020-07-30T17:56:00.538" v="30"/>
          <ac:spMkLst>
            <pc:docMk/>
            <pc:sldMk cId="2165246535" sldId="262"/>
            <ac:spMk id="5" creationId="{F1AE1D4B-6E3E-479E-B08C-6ECD62DE648C}"/>
          </ac:spMkLst>
        </pc:spChg>
        <pc:spChg chg="add mod">
          <ac:chgData name="Ravi Luthra" userId="cc7abcdf33010468" providerId="LiveId" clId="{68D97259-FF10-4B47-81AC-3DB51CE14487}" dt="2020-07-30T17:55:55.058" v="29" actId="14100"/>
          <ac:spMkLst>
            <pc:docMk/>
            <pc:sldMk cId="2165246535" sldId="262"/>
            <ac:spMk id="6" creationId="{309F3708-8960-4D4D-BB4B-5856063140D9}"/>
          </ac:spMkLst>
        </pc:spChg>
        <pc:picChg chg="add mod">
          <ac:chgData name="Ravi Luthra" userId="cc7abcdf33010468" providerId="LiveId" clId="{68D97259-FF10-4B47-81AC-3DB51CE14487}" dt="2020-07-30T17:56:05.997" v="32" actId="14100"/>
          <ac:picMkLst>
            <pc:docMk/>
            <pc:sldMk cId="2165246535" sldId="262"/>
            <ac:picMk id="7" creationId="{073E7DF9-4B69-4D6A-8164-898035DFC0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99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8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4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0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E4808-194F-4008-AE21-4A3D0849539F}" type="datetimeFigureOut">
              <a:rPr lang="en-GB" smtClean="0"/>
              <a:t>30/07/2020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CC1206-DF39-4DF1-8265-F530600C44F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ACC4-1FE5-4EC4-9CF8-9D65B9AC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Restaurant Recommender System- IBM Capstone Project</a:t>
            </a: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EC85B-4913-412B-ACB1-8759CC4B5F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By Prapti Luthra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3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70F9-A6FC-4B01-9FBF-8C3A19131B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What type of foods is available in the restaurant and is their variety?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Which place has the best rating near me?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How many "similar" restaurants are available near me of my previous tastes and liking?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What speciality do these restaurants have as each place tends to have some?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A44421-D1D7-4251-BBC8-81B9B57403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Its geographical coordinates (latitude and longitude) to find out where exactly it is located.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Population of the neighbourhood where the restaurant is located.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GB" dirty="0"/>
              <a:t>Average income of neighbourhood to know how much is the restaurant worth.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70A33-0BC2-43C9-94E5-CFEDAB7EACC3}"/>
              </a:ext>
            </a:extLst>
          </p:cNvPr>
          <p:cNvSpPr txBox="1"/>
          <p:nvPr/>
        </p:nvSpPr>
        <p:spPr>
          <a:xfrm>
            <a:off x="1216241" y="1180730"/>
            <a:ext cx="32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Purpose of the project: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C380E-0DD1-40CE-B648-20E5FB1CD7AC}"/>
              </a:ext>
            </a:extLst>
          </p:cNvPr>
          <p:cNvSpPr txBox="1"/>
          <p:nvPr/>
        </p:nvSpPr>
        <p:spPr>
          <a:xfrm>
            <a:off x="6374167" y="1287262"/>
            <a:ext cx="34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Factors considered for the study: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8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7073A4-CE1B-418E-9765-2CC5B5993FA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95737"/>
            <a:ext cx="6800295" cy="426485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FB34C-199A-41FE-9D61-C2FB59714CA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46554"/>
            <a:ext cx="5950997" cy="4500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424E0-0433-4287-B52F-70A66C3A7E1B}"/>
              </a:ext>
            </a:extLst>
          </p:cNvPr>
          <p:cNvSpPr txBox="1"/>
          <p:nvPr/>
        </p:nvSpPr>
        <p:spPr>
          <a:xfrm>
            <a:off x="1402672" y="1349406"/>
            <a:ext cx="37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Exploratory analysis: 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B260FD-0479-4E69-B786-2E632A51A849}"/>
              </a:ext>
            </a:extLst>
          </p:cNvPr>
          <p:cNvSpPr txBox="1"/>
          <p:nvPr/>
        </p:nvSpPr>
        <p:spPr>
          <a:xfrm>
            <a:off x="7581530" y="1349406"/>
            <a:ext cx="245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Inferential analysis: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94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7EE40-B148-4D07-9750-2C25D352D4F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46555"/>
            <a:ext cx="6217920" cy="50114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CB1690-5327-42BB-9232-12E753E1CCD0}"/>
              </a:ext>
            </a:extLst>
          </p:cNvPr>
          <p:cNvSpPr txBox="1"/>
          <p:nvPr/>
        </p:nvSpPr>
        <p:spPr>
          <a:xfrm>
            <a:off x="861134" y="1180730"/>
            <a:ext cx="368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Elbow graph: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F3708-8960-4D4D-BB4B-5856063140D9}"/>
              </a:ext>
            </a:extLst>
          </p:cNvPr>
          <p:cNvSpPr txBox="1"/>
          <p:nvPr/>
        </p:nvSpPr>
        <p:spPr>
          <a:xfrm>
            <a:off x="6217919" y="1051157"/>
            <a:ext cx="553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used to explore Bangalore Neighbours using Four Square API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73E7DF9-4B69-4D6A-8164-898035DFC0E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846556"/>
            <a:ext cx="5784372" cy="4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4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A4F2-7854-41AD-A250-10455DF2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89BEA-FC2E-4570-85AE-6AA6683A1E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81" y="1944210"/>
            <a:ext cx="10471782" cy="42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EBB806-C672-48FA-B984-FE72BD9FB3F8}"/>
              </a:ext>
            </a:extLst>
          </p:cNvPr>
          <p:cNvSpPr/>
          <p:nvPr/>
        </p:nvSpPr>
        <p:spPr>
          <a:xfrm>
            <a:off x="4512586" y="2967335"/>
            <a:ext cx="3166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4374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139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Restaurant Recommender System- IBM Capstone Project  </vt:lpstr>
      <vt:lpstr>PowerPoint Presentation</vt:lpstr>
      <vt:lpstr>PowerPoint Presentation</vt:lpstr>
      <vt:lpstr>PowerPoint Presentation</vt:lpstr>
      <vt:lpstr>Result: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 System- IBM Capstone Project</dc:title>
  <dc:creator>Prapti Luthra</dc:creator>
  <cp:lastModifiedBy>Prapti Luthra</cp:lastModifiedBy>
  <cp:revision>2</cp:revision>
  <dcterms:created xsi:type="dcterms:W3CDTF">2020-07-30T17:35:45Z</dcterms:created>
  <dcterms:modified xsi:type="dcterms:W3CDTF">2020-07-30T17:56:19Z</dcterms:modified>
</cp:coreProperties>
</file>