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99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0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8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4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0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ACC4-1FE5-4EC4-9CF8-9D65B9AC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Restaurant Recommender System- IBM Capstone Project</a:t>
            </a: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EC85B-4913-412B-ACB1-8759CC4B5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By Prapti Luthra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3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2E55-2230-4416-9258-5AF94E20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the project: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70F9-A6FC-4B01-9FBF-8C3A19131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What type of foods is available in the restaurant and is their variety?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Which place has the best rating near me?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How many "similar" restaurants are available near me of my previous tastes and liking?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What speciality do these restaurants have as each place tends to have some?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7153-DFAE-4396-A922-19C7E3FC5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80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1728-58A2-4FCF-A475-1BDCDD01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970"/>
            <a:ext cx="10058400" cy="1450757"/>
          </a:xfrm>
        </p:spPr>
        <p:txBody>
          <a:bodyPr/>
          <a:lstStyle/>
          <a:p>
            <a:r>
              <a:rPr lang="en-IN" dirty="0"/>
              <a:t>Factors considered for the study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9010-B219-478C-AC50-4FEB292D51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dirty="0"/>
              <a:t>Its geographical coordinates (latitude and longitude) to find out where exactly it is located.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dirty="0"/>
              <a:t>Population of the neighbourhood where the restaurant is located.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dirty="0"/>
              <a:t>Average income of neighbourhood to know how much is the restaurant worth.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65E96-D528-4CDD-9693-E258516E27B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26" y="2041997"/>
            <a:ext cx="3755255" cy="38537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D16ED-E990-4150-ADF8-54133314EAC2}"/>
              </a:ext>
            </a:extLst>
          </p:cNvPr>
          <p:cNvSpPr txBox="1"/>
          <p:nvPr/>
        </p:nvSpPr>
        <p:spPr>
          <a:xfrm>
            <a:off x="7137647" y="1710727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Compiled Data Frame: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20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F29B-AC3E-4618-A579-C7BC736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Representation: 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7A9CA6-D19F-4D45-878C-522134ADD06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82" y="2831006"/>
            <a:ext cx="4480318" cy="280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600A4F-89F3-4331-A90E-F9D59411FA2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86" y="2835768"/>
            <a:ext cx="3970584" cy="280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CD553-903E-416E-BA78-51872191A08D}"/>
              </a:ext>
            </a:extLst>
          </p:cNvPr>
          <p:cNvSpPr txBox="1"/>
          <p:nvPr/>
        </p:nvSpPr>
        <p:spPr>
          <a:xfrm>
            <a:off x="1615682" y="2254928"/>
            <a:ext cx="38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Population Data Frame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37EE4-BB45-4B80-9098-602C0F320533}"/>
              </a:ext>
            </a:extLst>
          </p:cNvPr>
          <p:cNvSpPr txBox="1"/>
          <p:nvPr/>
        </p:nvSpPr>
        <p:spPr>
          <a:xfrm>
            <a:off x="6758868" y="2254928"/>
            <a:ext cx="38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Income Data 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51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4F96-6C18-407B-BB4E-4FE9B39D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used to explore Bangalore Neighbours using Four Square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F781D-B3CE-4B34-87DF-D80C02EA6C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5" y="1846263"/>
            <a:ext cx="11416684" cy="44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7073A4-CE1B-418E-9765-2CC5B5993FA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995737"/>
            <a:ext cx="6800295" cy="426485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5FB34C-199A-41FE-9D61-C2FB59714CA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46554"/>
            <a:ext cx="5950997" cy="4500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424E0-0433-4287-B52F-70A66C3A7E1B}"/>
              </a:ext>
            </a:extLst>
          </p:cNvPr>
          <p:cNvSpPr txBox="1"/>
          <p:nvPr/>
        </p:nvSpPr>
        <p:spPr>
          <a:xfrm>
            <a:off x="1402672" y="1349406"/>
            <a:ext cx="377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Exploratory analysis: 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260FD-0479-4E69-B786-2E632A51A849}"/>
              </a:ext>
            </a:extLst>
          </p:cNvPr>
          <p:cNvSpPr txBox="1"/>
          <p:nvPr/>
        </p:nvSpPr>
        <p:spPr>
          <a:xfrm>
            <a:off x="7581530" y="1349406"/>
            <a:ext cx="245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Inferential analysis: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76A1-D057-4706-825D-0CBBFCB9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Elbow graph: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7EE40-B148-4D07-9750-2C25D352D4F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46555"/>
            <a:ext cx="6217920" cy="5011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AE1D4B-6E3E-479E-B08C-6ECD62DE64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 to find the </a:t>
            </a:r>
            <a:r>
              <a:rPr lang="en-GB" dirty="0"/>
              <a:t>the optimal value of “k” or the number of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 this case k= 5</a:t>
            </a:r>
          </a:p>
        </p:txBody>
      </p:sp>
    </p:spTree>
    <p:extLst>
      <p:ext uri="{BB962C8B-B14F-4D97-AF65-F5344CB8AC3E}">
        <p14:creationId xmlns:p14="http://schemas.microsoft.com/office/powerpoint/2010/main" val="216524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A4F2-7854-41AD-A250-10455DF2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689BEA-FC2E-4570-85AE-6AA6683A1E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81" y="1944210"/>
            <a:ext cx="10471782" cy="42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8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EBB806-C672-48FA-B984-FE72BD9FB3F8}"/>
              </a:ext>
            </a:extLst>
          </p:cNvPr>
          <p:cNvSpPr/>
          <p:nvPr/>
        </p:nvSpPr>
        <p:spPr>
          <a:xfrm>
            <a:off x="4512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5437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174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Restaurant Recommender System- IBM Capstone Project  </vt:lpstr>
      <vt:lpstr>Purpose of the project:</vt:lpstr>
      <vt:lpstr>Factors considered for the study</vt:lpstr>
      <vt:lpstr>Data Representation: </vt:lpstr>
      <vt:lpstr>Map used to explore Bangalore Neighbours using Four Square API</vt:lpstr>
      <vt:lpstr>PowerPoint Presentation</vt:lpstr>
      <vt:lpstr>Elbow graph: </vt:lpstr>
      <vt:lpstr>Result: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 System- IBM Capstone Project</dc:title>
  <dc:creator>Prapti Luthra</dc:creator>
  <cp:lastModifiedBy>Prapti Luthra</cp:lastModifiedBy>
  <cp:revision>2</cp:revision>
  <dcterms:created xsi:type="dcterms:W3CDTF">2020-07-30T17:35:45Z</dcterms:created>
  <dcterms:modified xsi:type="dcterms:W3CDTF">2020-07-30T17:51:03Z</dcterms:modified>
</cp:coreProperties>
</file>