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7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1160125" cy="14760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3" userDrawn="1">
          <p15:clr>
            <a:srgbClr val="A4A3A4"/>
          </p15:clr>
        </p15:guide>
        <p15:guide id="2" orient="horz" pos="46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317" y="-2947"/>
      </p:cViewPr>
      <p:guideLst>
        <p:guide pos="433"/>
        <p:guide orient="horz"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1C9A389-F19D-9238-BFE2-EA86241F14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0B7BE-71E1-44A9-B815-20ED2BD39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20A-AA07-4BCD-A469-828C2F84741E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E045-5DC9-EE18-7D9B-B0A690D559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3E671-093E-C055-016A-5E30F76F5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685B-77A0-400B-8F65-1860CAC15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3:17:51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24575,'3'0'0,"5"0"0,2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3:17:52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24575,'0'-4'0,"3"0"0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03:17:52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2188" y="1143000"/>
            <a:ext cx="233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684" y="3808611"/>
            <a:ext cx="8641073" cy="3936155"/>
          </a:xfrm>
        </p:spPr>
        <p:txBody>
          <a:bodyPr anchor="b">
            <a:normAutofit/>
          </a:bodyPr>
          <a:lstStyle>
            <a:lvl1pPr algn="ctr">
              <a:defRPr sz="65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684" y="7744760"/>
            <a:ext cx="8641073" cy="225964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4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4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06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6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6" y="1162433"/>
            <a:ext cx="9344054" cy="8252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66" y="9825866"/>
            <a:ext cx="9478899" cy="1169723"/>
          </a:xfrm>
        </p:spPr>
        <p:txBody>
          <a:bodyPr anchor="b">
            <a:normAutofit/>
          </a:bodyPr>
          <a:lstStyle>
            <a:lvl1pPr algn="ctr">
              <a:defRPr sz="3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435" y="1495881"/>
            <a:ext cx="8891974" cy="758835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41"/>
            </a:lvl1pPr>
            <a:lvl2pPr marL="558013" indent="0">
              <a:buNone/>
              <a:defRPr sz="2441"/>
            </a:lvl2pPr>
            <a:lvl3pPr marL="1116025" indent="0">
              <a:buNone/>
              <a:defRPr sz="2441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5" y="10995591"/>
            <a:ext cx="9477468" cy="1468895"/>
          </a:xfrm>
        </p:spPr>
        <p:txBody>
          <a:bodyPr anchor="t"/>
          <a:lstStyle>
            <a:lvl1pPr marL="0" indent="0" algn="ctr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55" y="1309548"/>
            <a:ext cx="9477468" cy="7607021"/>
          </a:xfrm>
        </p:spPr>
        <p:txBody>
          <a:bodyPr anchor="ctr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5" y="9244580"/>
            <a:ext cx="9477468" cy="3232402"/>
          </a:xfrm>
        </p:spPr>
        <p:txBody>
          <a:bodyPr anchor="ctr"/>
          <a:lstStyle>
            <a:lvl1pPr marL="0" indent="0" algn="ctr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1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811" y="1312051"/>
            <a:ext cx="8515410" cy="6441672"/>
          </a:xfrm>
        </p:spPr>
        <p:txBody>
          <a:bodyPr anchor="ctr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75018" y="7769928"/>
            <a:ext cx="8011544" cy="1146644"/>
          </a:xfrm>
        </p:spPr>
        <p:txBody>
          <a:bodyPr anchor="t">
            <a:normAutofit/>
          </a:bodyPr>
          <a:lstStyle>
            <a:lvl1pPr marL="0" indent="0" algn="r">
              <a:buNone/>
              <a:defRPr sz="1709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5" y="9264323"/>
            <a:ext cx="9477468" cy="32058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5805" y="1880934"/>
            <a:ext cx="558006" cy="1258622"/>
          </a:xfrm>
          <a:prstGeom prst="rect">
            <a:avLst/>
          </a:prstGeom>
        </p:spPr>
        <p:txBody>
          <a:bodyPr vert="horz" lIns="111601" tIns="55801" rIns="111601" bIns="558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76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54404" y="6313267"/>
            <a:ext cx="558006" cy="1258622"/>
          </a:xfrm>
          <a:prstGeom prst="rect">
            <a:avLst/>
          </a:prstGeom>
        </p:spPr>
        <p:txBody>
          <a:bodyPr vert="horz" lIns="111601" tIns="55801" rIns="111601" bIns="558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76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65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55" y="4577852"/>
            <a:ext cx="9477468" cy="5406260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47" y="10009461"/>
            <a:ext cx="9476036" cy="2455025"/>
          </a:xfrm>
        </p:spPr>
        <p:txBody>
          <a:bodyPr anchor="t"/>
          <a:lstStyle>
            <a:lvl1pPr marL="0" indent="0" algn="ctr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8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6455" y="1312051"/>
            <a:ext cx="9477468" cy="20887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6455" y="4059158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929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36455" y="5535216"/>
            <a:ext cx="3021604" cy="692927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0361" y="4059158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929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65532" y="5535216"/>
            <a:ext cx="3021604" cy="692927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92318" y="4059158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929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92318" y="5535216"/>
            <a:ext cx="3021604" cy="692927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2" y="3930224"/>
            <a:ext cx="3086666" cy="3946394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53" y="3930224"/>
            <a:ext cx="3086666" cy="3946394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71" y="3930224"/>
            <a:ext cx="3086666" cy="3946394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6455" y="1312051"/>
            <a:ext cx="9477468" cy="20887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6455" y="8402865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441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31935" y="4173162"/>
            <a:ext cx="2830644" cy="345006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953"/>
            </a:lvl2pPr>
            <a:lvl3pPr marL="1116025" indent="0">
              <a:buNone/>
              <a:defRPr sz="1953"/>
            </a:lvl3pPr>
            <a:lvl4pPr marL="1674038" indent="0">
              <a:buNone/>
              <a:defRPr sz="1953"/>
            </a:lvl4pPr>
            <a:lvl5pPr marL="2232050" indent="0">
              <a:buNone/>
              <a:defRPr sz="1953"/>
            </a:lvl5pPr>
            <a:lvl6pPr marL="2790063" indent="0">
              <a:buNone/>
              <a:defRPr sz="1953"/>
            </a:lvl6pPr>
            <a:lvl7pPr marL="3348076" indent="0">
              <a:buNone/>
              <a:defRPr sz="1953"/>
            </a:lvl7pPr>
            <a:lvl8pPr marL="3906088" indent="0">
              <a:buNone/>
              <a:defRPr sz="1953"/>
            </a:lvl8pPr>
            <a:lvl9pPr marL="446410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6455" y="9643166"/>
            <a:ext cx="3021604" cy="2821325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6771" y="8402865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441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61012" y="4173541"/>
            <a:ext cx="2830644" cy="346127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953"/>
            </a:lvl2pPr>
            <a:lvl3pPr marL="1116025" indent="0">
              <a:buNone/>
              <a:defRPr sz="1953"/>
            </a:lvl3pPr>
            <a:lvl4pPr marL="1674038" indent="0">
              <a:buNone/>
              <a:defRPr sz="1953"/>
            </a:lvl4pPr>
            <a:lvl5pPr marL="2232050" indent="0">
              <a:buNone/>
              <a:defRPr sz="1953"/>
            </a:lvl5pPr>
            <a:lvl6pPr marL="2790063" indent="0">
              <a:buNone/>
              <a:defRPr sz="1953"/>
            </a:lvl6pPr>
            <a:lvl7pPr marL="3348076" indent="0">
              <a:buNone/>
              <a:defRPr sz="1953"/>
            </a:lvl7pPr>
            <a:lvl8pPr marL="3906088" indent="0">
              <a:buNone/>
              <a:defRPr sz="1953"/>
            </a:lvl8pPr>
            <a:lvl9pPr marL="446410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65531" y="9643164"/>
            <a:ext cx="3022843" cy="2821325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92433" y="8402865"/>
            <a:ext cx="3021604" cy="1240297"/>
          </a:xfrm>
        </p:spPr>
        <p:txBody>
          <a:bodyPr anchor="b">
            <a:noAutofit/>
          </a:bodyPr>
          <a:lstStyle>
            <a:lvl1pPr marL="0" indent="0" algn="ctr">
              <a:buNone/>
              <a:defRPr sz="2441" b="0">
                <a:solidFill>
                  <a:schemeClr val="tx1"/>
                </a:solidFill>
              </a:defRPr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392209" y="4163506"/>
            <a:ext cx="2830644" cy="34594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953"/>
            </a:lvl2pPr>
            <a:lvl3pPr marL="1116025" indent="0">
              <a:buNone/>
              <a:defRPr sz="1953"/>
            </a:lvl3pPr>
            <a:lvl4pPr marL="1674038" indent="0">
              <a:buNone/>
              <a:defRPr sz="1953"/>
            </a:lvl4pPr>
            <a:lvl5pPr marL="2232050" indent="0">
              <a:buNone/>
              <a:defRPr sz="1953"/>
            </a:lvl5pPr>
            <a:lvl6pPr marL="2790063" indent="0">
              <a:buNone/>
              <a:defRPr sz="1953"/>
            </a:lvl6pPr>
            <a:lvl7pPr marL="3348076" indent="0">
              <a:buNone/>
              <a:defRPr sz="1953"/>
            </a:lvl7pPr>
            <a:lvl8pPr marL="3906088" indent="0">
              <a:buNone/>
              <a:defRPr sz="1953"/>
            </a:lvl8pPr>
            <a:lvl9pPr marL="446410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92318" y="9643159"/>
            <a:ext cx="3021604" cy="282133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9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3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2784" y="1312052"/>
            <a:ext cx="2091138" cy="1115243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457" y="1312052"/>
            <a:ext cx="7246824" cy="11152437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765" y="3790374"/>
            <a:ext cx="8778850" cy="3936181"/>
          </a:xfrm>
        </p:spPr>
        <p:txBody>
          <a:bodyPr anchor="b"/>
          <a:lstStyle>
            <a:lvl1pPr algn="ctr">
              <a:defRPr sz="4882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765" y="7726550"/>
            <a:ext cx="8778850" cy="3243655"/>
          </a:xfrm>
        </p:spPr>
        <p:txBody>
          <a:bodyPr anchor="t"/>
          <a:lstStyle>
            <a:lvl1pPr marL="0" indent="0" algn="ctr">
              <a:buNone/>
              <a:defRPr sz="2441">
                <a:solidFill>
                  <a:schemeClr val="tx1"/>
                </a:solidFill>
              </a:defRPr>
            </a:lvl1pPr>
            <a:lvl2pPr marL="558013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457" y="3728776"/>
            <a:ext cx="4632200" cy="873570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7908" y="3728779"/>
            <a:ext cx="4636015" cy="873571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5" y="3810293"/>
            <a:ext cx="4622497" cy="8852370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26" y="3810293"/>
            <a:ext cx="4622497" cy="8852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39" y="3950044"/>
            <a:ext cx="4463633" cy="1172762"/>
          </a:xfrm>
        </p:spPr>
        <p:txBody>
          <a:bodyPr anchor="b">
            <a:noAutofit/>
          </a:bodyPr>
          <a:lstStyle>
            <a:lvl1pPr marL="0" indent="0" algn="ctr">
              <a:buNone/>
              <a:defRPr sz="2929" b="0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739" y="5122808"/>
            <a:ext cx="4463633" cy="7341681"/>
          </a:xfrm>
        </p:spPr>
        <p:txBody>
          <a:bodyPr anchor="t">
            <a:normAutofit/>
          </a:bodyPr>
          <a:lstStyle>
            <a:lvl1pPr>
              <a:defRPr sz="2197"/>
            </a:lvl1pPr>
            <a:lvl2pPr>
              <a:defRPr sz="1953"/>
            </a:lvl2pPr>
            <a:lvl3pPr>
              <a:defRPr sz="1709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2190" y="3950047"/>
            <a:ext cx="4481012" cy="1172760"/>
          </a:xfrm>
        </p:spPr>
        <p:txBody>
          <a:bodyPr anchor="b">
            <a:noAutofit/>
          </a:bodyPr>
          <a:lstStyle>
            <a:lvl1pPr marL="0" indent="0" algn="ctr">
              <a:buNone/>
              <a:defRPr sz="2929" b="0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2190" y="5122808"/>
            <a:ext cx="4481012" cy="7341681"/>
          </a:xfrm>
        </p:spPr>
        <p:txBody>
          <a:bodyPr anchor="t">
            <a:normAutofit/>
          </a:bodyPr>
          <a:lstStyle>
            <a:lvl1pPr>
              <a:defRPr sz="2197"/>
            </a:lvl1pPr>
            <a:lvl2pPr>
              <a:defRPr sz="1953"/>
            </a:lvl2pPr>
            <a:lvl3pPr>
              <a:defRPr sz="1709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AA2780-238A-2D93-E9A0-3A4A19C04946}"/>
              </a:ext>
            </a:extLst>
          </p:cNvPr>
          <p:cNvSpPr/>
          <p:nvPr userDrawn="1"/>
        </p:nvSpPr>
        <p:spPr>
          <a:xfrm>
            <a:off x="7594594" y="12457228"/>
            <a:ext cx="709532" cy="28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8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0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57" y="1312051"/>
            <a:ext cx="3393155" cy="3921341"/>
          </a:xfrm>
        </p:spPr>
        <p:txBody>
          <a:bodyPr anchor="b">
            <a:normAutofit/>
          </a:bodyPr>
          <a:lstStyle>
            <a:lvl1pPr algn="ctr">
              <a:defRPr sz="292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675" y="1312051"/>
            <a:ext cx="5869248" cy="111524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7" y="5233393"/>
            <a:ext cx="3393155" cy="7231091"/>
          </a:xfrm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3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39" y="1312746"/>
            <a:ext cx="4184005" cy="1120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56" y="1312746"/>
            <a:ext cx="4790013" cy="3937311"/>
          </a:xfrm>
        </p:spPr>
        <p:txBody>
          <a:bodyPr anchor="b">
            <a:noAutofit/>
          </a:bodyPr>
          <a:lstStyle>
            <a:lvl1pPr algn="ctr">
              <a:defRPr sz="390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028" y="1601298"/>
            <a:ext cx="3863296" cy="1057394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953"/>
            </a:lvl2pPr>
            <a:lvl3pPr marL="1116025" indent="0">
              <a:buNone/>
              <a:defRPr sz="1953"/>
            </a:lvl3pPr>
            <a:lvl4pPr marL="1674038" indent="0">
              <a:buNone/>
              <a:defRPr sz="1953"/>
            </a:lvl4pPr>
            <a:lvl5pPr marL="2232050" indent="0">
              <a:buNone/>
              <a:defRPr sz="1953"/>
            </a:lvl5pPr>
            <a:lvl6pPr marL="2790063" indent="0">
              <a:buNone/>
              <a:defRPr sz="1953"/>
            </a:lvl6pPr>
            <a:lvl7pPr marL="3348076" indent="0">
              <a:buNone/>
              <a:defRPr sz="1953"/>
            </a:lvl7pPr>
            <a:lvl8pPr marL="3906088" indent="0">
              <a:buNone/>
              <a:defRPr sz="1953"/>
            </a:lvl8pPr>
            <a:lvl9pPr marL="446410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6" y="5250058"/>
            <a:ext cx="4790013" cy="7266503"/>
          </a:xfrm>
        </p:spPr>
        <p:txBody>
          <a:bodyPr anchor="t">
            <a:normAutofit/>
          </a:bodyPr>
          <a:lstStyle>
            <a:lvl1pPr marL="0" indent="0" algn="ctr">
              <a:buNone/>
              <a:defRPr sz="1953"/>
            </a:lvl1pPr>
            <a:lvl2pPr marL="558013" indent="0">
              <a:buNone/>
              <a:defRPr sz="1465"/>
            </a:lvl2pPr>
            <a:lvl3pPr marL="1116025" indent="0">
              <a:buNone/>
              <a:defRPr sz="1221"/>
            </a:lvl3pPr>
            <a:lvl4pPr marL="1674038" indent="0">
              <a:buNone/>
              <a:defRPr sz="1098"/>
            </a:lvl4pPr>
            <a:lvl5pPr marL="2232050" indent="0">
              <a:buNone/>
              <a:defRPr sz="1098"/>
            </a:lvl5pPr>
            <a:lvl6pPr marL="2790063" indent="0">
              <a:buNone/>
              <a:defRPr sz="1098"/>
            </a:lvl6pPr>
            <a:lvl7pPr marL="3348076" indent="0">
              <a:buNone/>
              <a:defRPr sz="1098"/>
            </a:lvl7pPr>
            <a:lvl8pPr marL="3906088" indent="0">
              <a:buNone/>
              <a:defRPr sz="1098"/>
            </a:lvl8pPr>
            <a:lvl9pPr marL="4464101" indent="0">
              <a:buNone/>
              <a:defRPr sz="10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455" y="1312051"/>
            <a:ext cx="9477468" cy="20887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455" y="3728779"/>
            <a:ext cx="9477468" cy="87357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8843" y="12662663"/>
            <a:ext cx="2511028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B43034-5666-4088-908E-90BF970F551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6457" y="12662663"/>
            <a:ext cx="6108105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4155" y="12662663"/>
            <a:ext cx="689769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8D79E2E0-AD10-1253-F4D6-24941BE5EF6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8" y="164577"/>
            <a:ext cx="482003" cy="4703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F39E9-BD8B-630D-E507-C9E8D4BBFBE9}"/>
              </a:ext>
            </a:extLst>
          </p:cNvPr>
          <p:cNvSpPr txBox="1"/>
          <p:nvPr userDrawn="1"/>
        </p:nvSpPr>
        <p:spPr>
          <a:xfrm>
            <a:off x="518606" y="218428"/>
            <a:ext cx="1612942" cy="400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938">
                <a:solidFill>
                  <a:schemeClr val="tx1">
                    <a:lumMod val="95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938">
                <a:solidFill>
                  <a:schemeClr val="tx1">
                    <a:lumMod val="95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阿西拜编程</a:t>
            </a:r>
          </a:p>
        </p:txBody>
      </p:sp>
    </p:spTree>
    <p:extLst>
      <p:ext uri="{BB962C8B-B14F-4D97-AF65-F5344CB8AC3E}">
        <p14:creationId xmlns:p14="http://schemas.microsoft.com/office/powerpoint/2010/main" val="90011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558013" rtl="0" eaLnBrk="1" latinLnBrk="0" hangingPunct="1">
        <a:spcBef>
          <a:spcPct val="0"/>
        </a:spcBef>
        <a:buNone/>
        <a:defRPr sz="48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8509" indent="-373473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244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78760" indent="-329535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"/>
        <a:defRPr sz="219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52233" indent="-263628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95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91613" indent="-263628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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43117" indent="-263628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58819" indent="-279006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931397" indent="-279006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403975" indent="-279006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91117" indent="-279006" algn="l" defTabSz="558013" rtl="0" eaLnBrk="1" latinLnBrk="0" hangingPunct="1">
        <a:spcBef>
          <a:spcPct val="20000"/>
        </a:spcBef>
        <a:spcAft>
          <a:spcPts val="732"/>
        </a:spcAft>
        <a:buClr>
          <a:schemeClr val="tx2"/>
        </a:buClr>
        <a:buSzPct val="70000"/>
        <a:buFont typeface="Wingdings 2" charset="2"/>
        <a:buChar char=""/>
        <a:defRPr sz="17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558013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06B4C-9ECE-45C7-E84A-9F5988C3EAF8}"/>
              </a:ext>
            </a:extLst>
          </p:cNvPr>
          <p:cNvSpPr txBox="1"/>
          <p:nvPr/>
        </p:nvSpPr>
        <p:spPr>
          <a:xfrm>
            <a:off x="143192" y="149835"/>
            <a:ext cx="10873740" cy="50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84" b="1">
                <a:solidFill>
                  <a:srgbClr val="FFC000"/>
                </a:solidFill>
                <a:latin typeface="-apple-system"/>
              </a:rPr>
              <a:t>Qt6.3.1</a:t>
            </a:r>
            <a:r>
              <a:rPr lang="zh-CN" altLang="en-US" sz="2584" b="1">
                <a:solidFill>
                  <a:srgbClr val="FFC000"/>
                </a:solidFill>
                <a:latin typeface="-apple-system"/>
              </a:rPr>
              <a:t> </a:t>
            </a:r>
            <a:r>
              <a:rPr lang="en-US" altLang="zh-CN" sz="2584" b="1">
                <a:solidFill>
                  <a:srgbClr val="FFC000"/>
                </a:solidFill>
                <a:latin typeface="-apple-system"/>
              </a:rPr>
              <a:t> C++ </a:t>
            </a:r>
            <a:r>
              <a:rPr lang="zh-CN" altLang="en-US" sz="2584" b="1">
                <a:solidFill>
                  <a:srgbClr val="FFC000"/>
                </a:solidFill>
                <a:latin typeface="-apple-system"/>
              </a:rPr>
              <a:t>俄罗斯方块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376A10-00D2-35FD-E5D1-AE416E72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2" y="819955"/>
            <a:ext cx="8410575" cy="636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8B128D-26CA-6855-8F8A-57BB65F2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407" y="1027251"/>
            <a:ext cx="2295525" cy="5238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127F01-89CB-A6E7-36DB-6FE0925F70D8}"/>
              </a:ext>
            </a:extLst>
          </p:cNvPr>
          <p:cNvSpPr txBox="1"/>
          <p:nvPr/>
        </p:nvSpPr>
        <p:spPr>
          <a:xfrm>
            <a:off x="360680" y="7218704"/>
            <a:ext cx="10624185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本示例使用了三个类: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00808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TetrixWindow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：显示分数、速度、以及下一个方块的信息。创建按钮与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TetrixBoard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的联系。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00808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TetrixBoard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：处理游戏逻辑、键盘输入，并在游戏区域显示方块。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00808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TetrixPiece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：模拟一个方块的信息。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int coords[4][2]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：每个方块包含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个小块，每个小块包含一个二维坐标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TetrixShape pieceShape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TetrixShape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是一个枚举类型。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3EF1FE-5C6D-5DE3-3E7F-1A2FB6395056}"/>
              </a:ext>
            </a:extLst>
          </p:cNvPr>
          <p:cNvSpPr txBox="1"/>
          <p:nvPr/>
        </p:nvSpPr>
        <p:spPr>
          <a:xfrm>
            <a:off x="360680" y="9827202"/>
            <a:ext cx="102339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这里没写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，需要隐式转换为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TetrixShape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NoShape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ZShape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SShape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LineShape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SquareShape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MirroredLShape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LShape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0D06AD-CC45-DCC7-5B04-ABE197B8499C}"/>
              </a:ext>
            </a:extLst>
          </p:cNvPr>
          <p:cNvSpPr txBox="1"/>
          <p:nvPr/>
        </p:nvSpPr>
        <p:spPr>
          <a:xfrm>
            <a:off x="360679" y="10837347"/>
            <a:ext cx="1023397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不同形状四个块的位置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coordsTable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//NoShape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//ZShape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//SShape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//LineShape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//TShape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//SquareShape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//MirroredLShape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//LShape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8" name="墨迹 957">
                <a:extLst>
                  <a:ext uri="{FF2B5EF4-FFF2-40B4-BE49-F238E27FC236}">
                    <a16:creationId xmlns:a16="http://schemas.microsoft.com/office/drawing/2014/main" id="{FA902384-BCE8-B9C7-B6C8-6F65C8FD103F}"/>
                  </a:ext>
                </a:extLst>
              </p14:cNvPr>
              <p14:cNvContentPartPr/>
              <p14:nvPr/>
            </p14:nvContentPartPr>
            <p14:xfrm>
              <a:off x="731160" y="12450780"/>
              <a:ext cx="7920" cy="1800"/>
            </p14:xfrm>
          </p:contentPart>
        </mc:Choice>
        <mc:Fallback xmlns="">
          <p:pic>
            <p:nvPicPr>
              <p:cNvPr id="958" name="墨迹 957">
                <a:extLst>
                  <a:ext uri="{FF2B5EF4-FFF2-40B4-BE49-F238E27FC236}">
                    <a16:creationId xmlns:a16="http://schemas.microsoft.com/office/drawing/2014/main" id="{FA902384-BCE8-B9C7-B6C8-6F65C8FD10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12441780"/>
                <a:ext cx="25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9" name="墨迹 958">
                <a:extLst>
                  <a:ext uri="{FF2B5EF4-FFF2-40B4-BE49-F238E27FC236}">
                    <a16:creationId xmlns:a16="http://schemas.microsoft.com/office/drawing/2014/main" id="{763D1C53-AEDA-7A76-4910-8641740DC56C}"/>
                  </a:ext>
                </a:extLst>
              </p14:cNvPr>
              <p14:cNvContentPartPr/>
              <p14:nvPr/>
            </p14:nvContentPartPr>
            <p14:xfrm>
              <a:off x="738720" y="12714300"/>
              <a:ext cx="1800" cy="3240"/>
            </p14:xfrm>
          </p:contentPart>
        </mc:Choice>
        <mc:Fallback xmlns="">
          <p:pic>
            <p:nvPicPr>
              <p:cNvPr id="959" name="墨迹 958">
                <a:extLst>
                  <a:ext uri="{FF2B5EF4-FFF2-40B4-BE49-F238E27FC236}">
                    <a16:creationId xmlns:a16="http://schemas.microsoft.com/office/drawing/2014/main" id="{763D1C53-AEDA-7A76-4910-8641740DC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720" y="12705660"/>
                <a:ext cx="19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0" name="墨迹 959">
                <a:extLst>
                  <a:ext uri="{FF2B5EF4-FFF2-40B4-BE49-F238E27FC236}">
                    <a16:creationId xmlns:a16="http://schemas.microsoft.com/office/drawing/2014/main" id="{95B60EEE-DCB6-C108-FAEE-9C12E72DEDA9}"/>
                  </a:ext>
                </a:extLst>
              </p14:cNvPr>
              <p14:cNvContentPartPr/>
              <p14:nvPr/>
            </p14:nvContentPartPr>
            <p14:xfrm>
              <a:off x="738720" y="13007340"/>
              <a:ext cx="360" cy="360"/>
            </p14:xfrm>
          </p:contentPart>
        </mc:Choice>
        <mc:Fallback xmlns="">
          <p:pic>
            <p:nvPicPr>
              <p:cNvPr id="960" name="墨迹 959">
                <a:extLst>
                  <a:ext uri="{FF2B5EF4-FFF2-40B4-BE49-F238E27FC236}">
                    <a16:creationId xmlns:a16="http://schemas.microsoft.com/office/drawing/2014/main" id="{95B60EEE-DCB6-C108-FAEE-9C12E72DED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9720" y="129983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2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A46D4E-E76B-35D5-3ACE-CF6F98E5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894715"/>
            <a:ext cx="54006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BC5996-C831-6799-40F4-12ADCFA4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45" y="894714"/>
            <a:ext cx="54006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8BFF13-F834-E256-D26F-9ACCCA3C4BDB}"/>
              </a:ext>
            </a:extLst>
          </p:cNvPr>
          <p:cNvSpPr txBox="1"/>
          <p:nvPr/>
        </p:nvSpPr>
        <p:spPr>
          <a:xfrm>
            <a:off x="4625340" y="228600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常用背景颜色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636A3-97D7-323D-8F63-AE61CCEFB75E}"/>
              </a:ext>
            </a:extLst>
          </p:cNvPr>
          <p:cNvSpPr txBox="1"/>
          <p:nvPr/>
        </p:nvSpPr>
        <p:spPr>
          <a:xfrm>
            <a:off x="2974220" y="6995715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资料下载：见评论区，置顶评论</a:t>
            </a:r>
            <a:endParaRPr lang="en-US" altLang="zh-CN" sz="2800"/>
          </a:p>
          <a:p>
            <a:r>
              <a:rPr lang="zh-CN" altLang="en-US" sz="2800"/>
              <a:t>百度网盘提取码：</a:t>
            </a:r>
            <a:r>
              <a:rPr lang="en-US" altLang="zh-CN" sz="2800">
                <a:highlight>
                  <a:srgbClr val="FF00FF"/>
                </a:highlight>
              </a:rPr>
              <a:t>srap</a:t>
            </a:r>
            <a:endParaRPr lang="zh-CN" altLang="en-US" sz="280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977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39267</TotalTime>
  <Words>381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-apple-system</vt:lpstr>
      <vt:lpstr>等线</vt:lpstr>
      <vt:lpstr>华文琥珀</vt:lpstr>
      <vt:lpstr>微软雅黑</vt:lpstr>
      <vt:lpstr>Arial</vt:lpstr>
      <vt:lpstr>Calibri</vt:lpstr>
      <vt:lpstr>Calisto MT</vt:lpstr>
      <vt:lpstr>Consolas</vt:lpstr>
      <vt:lpstr>Wingdings 2</vt:lpstr>
      <vt:lpstr>石板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1610</cp:revision>
  <dcterms:created xsi:type="dcterms:W3CDTF">2020-06-26T01:00:00Z</dcterms:created>
  <dcterms:modified xsi:type="dcterms:W3CDTF">2023-11-05T09:42:51Z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