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9" r:id="rId4"/>
    <p:sldId id="270" r:id="rId5"/>
    <p:sldId id="262" r:id="rId6"/>
    <p:sldId id="264" r:id="rId7"/>
    <p:sldId id="263" r:id="rId8"/>
    <p:sldId id="265" r:id="rId9"/>
    <p:sldId id="277" r:id="rId10"/>
    <p:sldId id="266" r:id="rId11"/>
    <p:sldId id="271" r:id="rId12"/>
    <p:sldId id="269" r:id="rId13"/>
    <p:sldId id="25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6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4463-6D27-4120-A3FA-57DFEBF3DDE6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5BEE5-B84A-49EE-AD97-7C60A7358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21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9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14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18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2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0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9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9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8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0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0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3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50650" y="2634378"/>
            <a:ext cx="2507294" cy="2507294"/>
          </a:xfrm>
          <a:custGeom>
            <a:avLst/>
            <a:gdLst>
              <a:gd name="connsiteX0" fmla="*/ 1253647 w 2507294"/>
              <a:gd name="connsiteY0" fmla="*/ 0 h 2507294"/>
              <a:gd name="connsiteX1" fmla="*/ 2507294 w 2507294"/>
              <a:gd name="connsiteY1" fmla="*/ 1253647 h 2507294"/>
              <a:gd name="connsiteX2" fmla="*/ 1253647 w 2507294"/>
              <a:gd name="connsiteY2" fmla="*/ 2507294 h 2507294"/>
              <a:gd name="connsiteX3" fmla="*/ 0 w 2507294"/>
              <a:gd name="connsiteY3" fmla="*/ 1253647 h 2507294"/>
              <a:gd name="connsiteX4" fmla="*/ 1253647 w 2507294"/>
              <a:gd name="connsiteY4" fmla="*/ 0 h 25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294" h="2507294">
                <a:moveTo>
                  <a:pt x="1253647" y="0"/>
                </a:moveTo>
                <a:cubicBezTo>
                  <a:pt x="1946017" y="0"/>
                  <a:pt x="2507294" y="561277"/>
                  <a:pt x="2507294" y="1253647"/>
                </a:cubicBezTo>
                <a:cubicBezTo>
                  <a:pt x="2507294" y="1946017"/>
                  <a:pt x="1946017" y="2507294"/>
                  <a:pt x="1253647" y="2507294"/>
                </a:cubicBezTo>
                <a:cubicBezTo>
                  <a:pt x="561277" y="2507294"/>
                  <a:pt x="0" y="1946017"/>
                  <a:pt x="0" y="1253647"/>
                </a:cubicBezTo>
                <a:cubicBezTo>
                  <a:pt x="0" y="561277"/>
                  <a:pt x="561277" y="0"/>
                  <a:pt x="12536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55689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12017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68345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0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96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1564003" y="2114065"/>
            <a:ext cx="1440320" cy="1440320"/>
          </a:xfrm>
          <a:custGeom>
            <a:avLst/>
            <a:gdLst>
              <a:gd name="connsiteX0" fmla="*/ 720160 w 1440320"/>
              <a:gd name="connsiteY0" fmla="*/ 0 h 1440320"/>
              <a:gd name="connsiteX1" fmla="*/ 1440320 w 1440320"/>
              <a:gd name="connsiteY1" fmla="*/ 720160 h 1440320"/>
              <a:gd name="connsiteX2" fmla="*/ 720160 w 1440320"/>
              <a:gd name="connsiteY2" fmla="*/ 1440320 h 1440320"/>
              <a:gd name="connsiteX3" fmla="*/ 0 w 1440320"/>
              <a:gd name="connsiteY3" fmla="*/ 720160 h 1440320"/>
              <a:gd name="connsiteX4" fmla="*/ 720160 w 1440320"/>
              <a:gd name="connsiteY4" fmla="*/ 0 h 144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320" h="1440320">
                <a:moveTo>
                  <a:pt x="720160" y="0"/>
                </a:moveTo>
                <a:cubicBezTo>
                  <a:pt x="1117893" y="0"/>
                  <a:pt x="1440320" y="322427"/>
                  <a:pt x="1440320" y="720160"/>
                </a:cubicBezTo>
                <a:cubicBezTo>
                  <a:pt x="1440320" y="1117893"/>
                  <a:pt x="1117893" y="1440320"/>
                  <a:pt x="720160" y="1440320"/>
                </a:cubicBezTo>
                <a:cubicBezTo>
                  <a:pt x="322427" y="1440320"/>
                  <a:pt x="0" y="1117893"/>
                  <a:pt x="0" y="720160"/>
                </a:cubicBezTo>
                <a:cubicBezTo>
                  <a:pt x="0" y="322427"/>
                  <a:pt x="322427" y="0"/>
                  <a:pt x="7201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8000" y="3991429"/>
            <a:ext cx="11169650" cy="2390321"/>
          </a:xfrm>
          <a:custGeom>
            <a:avLst/>
            <a:gdLst>
              <a:gd name="connsiteX0" fmla="*/ 0 w 11169650"/>
              <a:gd name="connsiteY0" fmla="*/ 0 h 2390321"/>
              <a:gd name="connsiteX1" fmla="*/ 11169650 w 11169650"/>
              <a:gd name="connsiteY1" fmla="*/ 0 h 2390321"/>
              <a:gd name="connsiteX2" fmla="*/ 11169650 w 11169650"/>
              <a:gd name="connsiteY2" fmla="*/ 2390321 h 2390321"/>
              <a:gd name="connsiteX3" fmla="*/ 0 w 11169650"/>
              <a:gd name="connsiteY3" fmla="*/ 2390321 h 239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9650" h="2390321">
                <a:moveTo>
                  <a:pt x="0" y="0"/>
                </a:moveTo>
                <a:lnTo>
                  <a:pt x="11169650" y="0"/>
                </a:lnTo>
                <a:lnTo>
                  <a:pt x="11169650" y="2390321"/>
                </a:lnTo>
                <a:lnTo>
                  <a:pt x="0" y="2390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3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575300" y="482600"/>
            <a:ext cx="6108700" cy="5918200"/>
          </a:xfrm>
          <a:custGeom>
            <a:avLst/>
            <a:gdLst>
              <a:gd name="connsiteX0" fmla="*/ 0 w 6108700"/>
              <a:gd name="connsiteY0" fmla="*/ 0 h 5918200"/>
              <a:gd name="connsiteX1" fmla="*/ 6108700 w 6108700"/>
              <a:gd name="connsiteY1" fmla="*/ 0 h 5918200"/>
              <a:gd name="connsiteX2" fmla="*/ 6108700 w 6108700"/>
              <a:gd name="connsiteY2" fmla="*/ 5918200 h 5918200"/>
              <a:gd name="connsiteX3" fmla="*/ 0 w 6108700"/>
              <a:gd name="connsiteY3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8700" h="5918200">
                <a:moveTo>
                  <a:pt x="0" y="0"/>
                </a:moveTo>
                <a:lnTo>
                  <a:pt x="6108700" y="0"/>
                </a:lnTo>
                <a:lnTo>
                  <a:pt x="6108700" y="5918200"/>
                </a:lnTo>
                <a:lnTo>
                  <a:pt x="0" y="591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5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8000" y="474132"/>
            <a:ext cx="11169650" cy="3630940"/>
          </a:xfrm>
          <a:custGeom>
            <a:avLst/>
            <a:gdLst>
              <a:gd name="connsiteX0" fmla="*/ 0 w 11169650"/>
              <a:gd name="connsiteY0" fmla="*/ 0 h 3630940"/>
              <a:gd name="connsiteX1" fmla="*/ 11169650 w 11169650"/>
              <a:gd name="connsiteY1" fmla="*/ 0 h 3630940"/>
              <a:gd name="connsiteX2" fmla="*/ 11169650 w 11169650"/>
              <a:gd name="connsiteY2" fmla="*/ 3630940 h 3630940"/>
              <a:gd name="connsiteX3" fmla="*/ 0 w 11169650"/>
              <a:gd name="connsiteY3" fmla="*/ 3630940 h 36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9650" h="3630940">
                <a:moveTo>
                  <a:pt x="0" y="0"/>
                </a:moveTo>
                <a:lnTo>
                  <a:pt x="11169650" y="0"/>
                </a:lnTo>
                <a:lnTo>
                  <a:pt x="11169650" y="3630940"/>
                </a:lnTo>
                <a:lnTo>
                  <a:pt x="0" y="36309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0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90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104571" y="2177143"/>
            <a:ext cx="2412000" cy="3164114"/>
          </a:xfrm>
          <a:custGeom>
            <a:avLst/>
            <a:gdLst>
              <a:gd name="connsiteX0" fmla="*/ 0 w 2412000"/>
              <a:gd name="connsiteY0" fmla="*/ 0 h 3164114"/>
              <a:gd name="connsiteX1" fmla="*/ 2412000 w 2412000"/>
              <a:gd name="connsiteY1" fmla="*/ 0 h 3164114"/>
              <a:gd name="connsiteX2" fmla="*/ 2412000 w 2412000"/>
              <a:gd name="connsiteY2" fmla="*/ 3164114 h 3164114"/>
              <a:gd name="connsiteX3" fmla="*/ 0 w 2412000"/>
              <a:gd name="connsiteY3" fmla="*/ 3164114 h 31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000" h="3164114">
                <a:moveTo>
                  <a:pt x="0" y="0"/>
                </a:moveTo>
                <a:lnTo>
                  <a:pt x="2412000" y="0"/>
                </a:lnTo>
                <a:lnTo>
                  <a:pt x="2412000" y="3164114"/>
                </a:lnTo>
                <a:lnTo>
                  <a:pt x="0" y="31641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406588" y="4225919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06588" y="2251976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446900" y="2251976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446900" y="4225919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055688" y="2048858"/>
            <a:ext cx="5040312" cy="3160562"/>
          </a:xfrm>
          <a:custGeom>
            <a:avLst/>
            <a:gdLst>
              <a:gd name="connsiteX0" fmla="*/ 0 w 5040312"/>
              <a:gd name="connsiteY0" fmla="*/ 0 h 3160562"/>
              <a:gd name="connsiteX1" fmla="*/ 5040312 w 5040312"/>
              <a:gd name="connsiteY1" fmla="*/ 0 h 3160562"/>
              <a:gd name="connsiteX2" fmla="*/ 5040312 w 5040312"/>
              <a:gd name="connsiteY2" fmla="*/ 3160562 h 3160562"/>
              <a:gd name="connsiteX3" fmla="*/ 0 w 5040312"/>
              <a:gd name="connsiteY3" fmla="*/ 3160562 h 31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12" h="3160562">
                <a:moveTo>
                  <a:pt x="0" y="0"/>
                </a:moveTo>
                <a:lnTo>
                  <a:pt x="5040312" y="0"/>
                </a:lnTo>
                <a:lnTo>
                  <a:pt x="5040312" y="3160562"/>
                </a:lnTo>
                <a:lnTo>
                  <a:pt x="0" y="3160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517839" y="1959429"/>
            <a:ext cx="4618474" cy="3882571"/>
          </a:xfrm>
          <a:custGeom>
            <a:avLst/>
            <a:gdLst>
              <a:gd name="connsiteX0" fmla="*/ 0 w 4618474"/>
              <a:gd name="connsiteY0" fmla="*/ 0 h 3882571"/>
              <a:gd name="connsiteX1" fmla="*/ 4618474 w 4618474"/>
              <a:gd name="connsiteY1" fmla="*/ 0 h 3882571"/>
              <a:gd name="connsiteX2" fmla="*/ 4618474 w 4618474"/>
              <a:gd name="connsiteY2" fmla="*/ 3882571 h 3882571"/>
              <a:gd name="connsiteX3" fmla="*/ 0 w 4618474"/>
              <a:gd name="connsiteY3" fmla="*/ 3882571 h 38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474" h="3882571">
                <a:moveTo>
                  <a:pt x="0" y="0"/>
                </a:moveTo>
                <a:lnTo>
                  <a:pt x="4618474" y="0"/>
                </a:lnTo>
                <a:lnTo>
                  <a:pt x="4618474" y="3882571"/>
                </a:lnTo>
                <a:lnTo>
                  <a:pt x="0" y="3882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4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1959429"/>
            <a:ext cx="5421537" cy="3882571"/>
          </a:xfrm>
          <a:custGeom>
            <a:avLst/>
            <a:gdLst>
              <a:gd name="connsiteX0" fmla="*/ 0 w 5421537"/>
              <a:gd name="connsiteY0" fmla="*/ 0 h 3882571"/>
              <a:gd name="connsiteX1" fmla="*/ 5421537 w 5421537"/>
              <a:gd name="connsiteY1" fmla="*/ 0 h 3882571"/>
              <a:gd name="connsiteX2" fmla="*/ 5421537 w 5421537"/>
              <a:gd name="connsiteY2" fmla="*/ 3882571 h 3882571"/>
              <a:gd name="connsiteX3" fmla="*/ 0 w 5421537"/>
              <a:gd name="connsiteY3" fmla="*/ 3882571 h 38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1537" h="3882571">
                <a:moveTo>
                  <a:pt x="0" y="0"/>
                </a:moveTo>
                <a:lnTo>
                  <a:pt x="5421537" y="0"/>
                </a:lnTo>
                <a:lnTo>
                  <a:pt x="5421537" y="3882571"/>
                </a:lnTo>
                <a:lnTo>
                  <a:pt x="0" y="3882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694938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9800997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247967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616832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77975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739117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3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1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  <p:sldLayoutId id="2147483667" r:id="rId12"/>
    <p:sldLayoutId id="2147483658" r:id="rId13"/>
    <p:sldLayoutId id="2147483657" r:id="rId14"/>
    <p:sldLayoutId id="214748365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1784" y="2656806"/>
            <a:ext cx="9575039" cy="1200443"/>
          </a:xfrm>
          <a:custGeom>
            <a:avLst/>
            <a:gdLst/>
            <a:ahLst/>
            <a:cxnLst/>
            <a:rect l="l" t="t" r="r" b="b"/>
            <a:pathLst>
              <a:path w="9575039" h="1200443">
                <a:moveTo>
                  <a:pt x="7582264" y="952157"/>
                </a:moveTo>
                <a:lnTo>
                  <a:pt x="7856673" y="952157"/>
                </a:lnTo>
                <a:lnTo>
                  <a:pt x="7856934" y="956903"/>
                </a:lnTo>
                <a:cubicBezTo>
                  <a:pt x="7858891" y="970779"/>
                  <a:pt x="7861827" y="980801"/>
                  <a:pt x="7865741" y="986968"/>
                </a:cubicBezTo>
                <a:cubicBezTo>
                  <a:pt x="7873568" y="999302"/>
                  <a:pt x="7887444" y="1005469"/>
                  <a:pt x="7907369" y="1005469"/>
                </a:cubicBezTo>
                <a:cubicBezTo>
                  <a:pt x="7927293" y="1005469"/>
                  <a:pt x="7942117" y="997642"/>
                  <a:pt x="7951843" y="981987"/>
                </a:cubicBezTo>
                <a:cubicBezTo>
                  <a:pt x="7956705" y="974159"/>
                  <a:pt x="7960352" y="964434"/>
                  <a:pt x="7962783" y="952812"/>
                </a:cubicBezTo>
                <a:lnTo>
                  <a:pt x="7962842" y="952157"/>
                </a:lnTo>
                <a:lnTo>
                  <a:pt x="8247841" y="952157"/>
                </a:lnTo>
                <a:lnTo>
                  <a:pt x="8243859" y="988569"/>
                </a:lnTo>
                <a:cubicBezTo>
                  <a:pt x="8239056" y="1018811"/>
                  <a:pt x="8231851" y="1043657"/>
                  <a:pt x="8222245" y="1063107"/>
                </a:cubicBezTo>
                <a:cubicBezTo>
                  <a:pt x="8203031" y="1102007"/>
                  <a:pt x="8165911" y="1134622"/>
                  <a:pt x="8110881" y="1160950"/>
                </a:cubicBezTo>
                <a:cubicBezTo>
                  <a:pt x="8055853" y="1187279"/>
                  <a:pt x="7991809" y="1200443"/>
                  <a:pt x="7918753" y="1200443"/>
                </a:cubicBezTo>
                <a:cubicBezTo>
                  <a:pt x="7838582" y="1200443"/>
                  <a:pt x="7770151" y="1185263"/>
                  <a:pt x="7713461" y="1154902"/>
                </a:cubicBezTo>
                <a:cubicBezTo>
                  <a:pt x="7656772" y="1124541"/>
                  <a:pt x="7619651" y="1085878"/>
                  <a:pt x="7602099" y="1038913"/>
                </a:cubicBezTo>
                <a:cubicBezTo>
                  <a:pt x="7593323" y="1015431"/>
                  <a:pt x="7586740" y="987027"/>
                  <a:pt x="7582352" y="953701"/>
                </a:cubicBezTo>
                <a:close/>
                <a:moveTo>
                  <a:pt x="6410325" y="952157"/>
                </a:moveTo>
                <a:lnTo>
                  <a:pt x="6929781" y="952157"/>
                </a:lnTo>
                <a:lnTo>
                  <a:pt x="6929781" y="1176249"/>
                </a:lnTo>
                <a:lnTo>
                  <a:pt x="6410325" y="1176249"/>
                </a:lnTo>
                <a:close/>
                <a:moveTo>
                  <a:pt x="5387885" y="952157"/>
                </a:moveTo>
                <a:lnTo>
                  <a:pt x="5717140" y="952157"/>
                </a:lnTo>
                <a:lnTo>
                  <a:pt x="5717140" y="1176249"/>
                </a:lnTo>
                <a:lnTo>
                  <a:pt x="5454565" y="1176249"/>
                </a:lnTo>
                <a:close/>
                <a:moveTo>
                  <a:pt x="5048250" y="952157"/>
                </a:moveTo>
                <a:lnTo>
                  <a:pt x="5298728" y="952157"/>
                </a:lnTo>
                <a:lnTo>
                  <a:pt x="5298728" y="1176249"/>
                </a:lnTo>
                <a:lnTo>
                  <a:pt x="5048250" y="1176249"/>
                </a:lnTo>
                <a:close/>
                <a:moveTo>
                  <a:pt x="4067176" y="952157"/>
                </a:moveTo>
                <a:lnTo>
                  <a:pt x="4366753" y="952157"/>
                </a:lnTo>
                <a:lnTo>
                  <a:pt x="4366753" y="1176249"/>
                </a:lnTo>
                <a:lnTo>
                  <a:pt x="4067176" y="1176249"/>
                </a:lnTo>
                <a:close/>
                <a:moveTo>
                  <a:pt x="2734039" y="952157"/>
                </a:moveTo>
                <a:lnTo>
                  <a:pt x="3008448" y="952157"/>
                </a:lnTo>
                <a:lnTo>
                  <a:pt x="3008710" y="956903"/>
                </a:lnTo>
                <a:cubicBezTo>
                  <a:pt x="3010667" y="970779"/>
                  <a:pt x="3013602" y="980801"/>
                  <a:pt x="3017516" y="986968"/>
                </a:cubicBezTo>
                <a:cubicBezTo>
                  <a:pt x="3025343" y="999302"/>
                  <a:pt x="3039219" y="1005469"/>
                  <a:pt x="3059143" y="1005469"/>
                </a:cubicBezTo>
                <a:cubicBezTo>
                  <a:pt x="3079068" y="1005469"/>
                  <a:pt x="3093893" y="997642"/>
                  <a:pt x="3103618" y="981987"/>
                </a:cubicBezTo>
                <a:cubicBezTo>
                  <a:pt x="3108481" y="974159"/>
                  <a:pt x="3112128" y="964434"/>
                  <a:pt x="3114559" y="952812"/>
                </a:cubicBezTo>
                <a:lnTo>
                  <a:pt x="3114618" y="952157"/>
                </a:lnTo>
                <a:lnTo>
                  <a:pt x="3399616" y="952157"/>
                </a:lnTo>
                <a:lnTo>
                  <a:pt x="3395634" y="988569"/>
                </a:lnTo>
                <a:cubicBezTo>
                  <a:pt x="3390831" y="1018811"/>
                  <a:pt x="3383626" y="1043657"/>
                  <a:pt x="3374020" y="1063107"/>
                </a:cubicBezTo>
                <a:cubicBezTo>
                  <a:pt x="3354807" y="1102007"/>
                  <a:pt x="3317686" y="1134622"/>
                  <a:pt x="3262657" y="1160950"/>
                </a:cubicBezTo>
                <a:cubicBezTo>
                  <a:pt x="3207628" y="1187279"/>
                  <a:pt x="3143585" y="1200443"/>
                  <a:pt x="3070529" y="1200443"/>
                </a:cubicBezTo>
                <a:cubicBezTo>
                  <a:pt x="2990357" y="1200443"/>
                  <a:pt x="2921927" y="1185263"/>
                  <a:pt x="2865237" y="1154902"/>
                </a:cubicBezTo>
                <a:cubicBezTo>
                  <a:pt x="2808548" y="1124541"/>
                  <a:pt x="2771427" y="1085878"/>
                  <a:pt x="2753874" y="1038913"/>
                </a:cubicBezTo>
                <a:cubicBezTo>
                  <a:pt x="2745098" y="1015431"/>
                  <a:pt x="2738516" y="987027"/>
                  <a:pt x="2734128" y="953701"/>
                </a:cubicBezTo>
                <a:close/>
                <a:moveTo>
                  <a:pt x="1373681" y="952157"/>
                </a:moveTo>
                <a:lnTo>
                  <a:pt x="1669358" y="952157"/>
                </a:lnTo>
                <a:lnTo>
                  <a:pt x="1675091" y="984477"/>
                </a:lnTo>
                <a:cubicBezTo>
                  <a:pt x="1680547" y="998472"/>
                  <a:pt x="1691576" y="1005469"/>
                  <a:pt x="1708180" y="1005469"/>
                </a:cubicBezTo>
                <a:cubicBezTo>
                  <a:pt x="1727156" y="1005469"/>
                  <a:pt x="1739371" y="997760"/>
                  <a:pt x="1744827" y="982342"/>
                </a:cubicBezTo>
                <a:cubicBezTo>
                  <a:pt x="1746190" y="978488"/>
                  <a:pt x="1747384" y="973322"/>
                  <a:pt x="1748407" y="966843"/>
                </a:cubicBezTo>
                <a:lnTo>
                  <a:pt x="1750014" y="952157"/>
                </a:lnTo>
                <a:lnTo>
                  <a:pt x="2047133" y="952157"/>
                </a:lnTo>
                <a:lnTo>
                  <a:pt x="2044048" y="978073"/>
                </a:lnTo>
                <a:cubicBezTo>
                  <a:pt x="2038355" y="1013415"/>
                  <a:pt x="2021514" y="1049706"/>
                  <a:pt x="1993525" y="1086945"/>
                </a:cubicBezTo>
                <a:cubicBezTo>
                  <a:pt x="1965537" y="1124185"/>
                  <a:pt x="1928653" y="1152411"/>
                  <a:pt x="1882874" y="1171624"/>
                </a:cubicBezTo>
                <a:cubicBezTo>
                  <a:pt x="1837095" y="1190837"/>
                  <a:pt x="1783134" y="1200443"/>
                  <a:pt x="1720988" y="1200443"/>
                </a:cubicBezTo>
                <a:cubicBezTo>
                  <a:pt x="1652202" y="1200443"/>
                  <a:pt x="1591480" y="1189058"/>
                  <a:pt x="1538823" y="1166287"/>
                </a:cubicBezTo>
                <a:cubicBezTo>
                  <a:pt x="1486166" y="1143516"/>
                  <a:pt x="1446791" y="1113867"/>
                  <a:pt x="1420700" y="1077339"/>
                </a:cubicBezTo>
                <a:cubicBezTo>
                  <a:pt x="1394609" y="1040811"/>
                  <a:pt x="1379191" y="1002267"/>
                  <a:pt x="1374447" y="961706"/>
                </a:cubicBezTo>
                <a:close/>
                <a:moveTo>
                  <a:pt x="299578" y="656793"/>
                </a:moveTo>
                <a:lnTo>
                  <a:pt x="299578" y="979140"/>
                </a:lnTo>
                <a:cubicBezTo>
                  <a:pt x="341798" y="977717"/>
                  <a:pt x="368720" y="971076"/>
                  <a:pt x="380342" y="959216"/>
                </a:cubicBezTo>
                <a:cubicBezTo>
                  <a:pt x="391965" y="947356"/>
                  <a:pt x="397776" y="918181"/>
                  <a:pt x="397776" y="871691"/>
                </a:cubicBezTo>
                <a:lnTo>
                  <a:pt x="397776" y="764242"/>
                </a:lnTo>
                <a:cubicBezTo>
                  <a:pt x="397776" y="714905"/>
                  <a:pt x="392558" y="685019"/>
                  <a:pt x="382121" y="674582"/>
                </a:cubicBezTo>
                <a:cubicBezTo>
                  <a:pt x="371685" y="664146"/>
                  <a:pt x="344170" y="658216"/>
                  <a:pt x="299578" y="656793"/>
                </a:cubicBezTo>
                <a:close/>
                <a:moveTo>
                  <a:pt x="299578" y="221303"/>
                </a:moveTo>
                <a:lnTo>
                  <a:pt x="299578" y="477473"/>
                </a:lnTo>
                <a:cubicBezTo>
                  <a:pt x="312386" y="476999"/>
                  <a:pt x="322348" y="476762"/>
                  <a:pt x="329464" y="476762"/>
                </a:cubicBezTo>
                <a:cubicBezTo>
                  <a:pt x="358876" y="476762"/>
                  <a:pt x="377615" y="469527"/>
                  <a:pt x="385679" y="455058"/>
                </a:cubicBezTo>
                <a:cubicBezTo>
                  <a:pt x="393744" y="440589"/>
                  <a:pt x="397776" y="399199"/>
                  <a:pt x="397776" y="330887"/>
                </a:cubicBezTo>
                <a:cubicBezTo>
                  <a:pt x="397776" y="294833"/>
                  <a:pt x="394455" y="269572"/>
                  <a:pt x="387814" y="255103"/>
                </a:cubicBezTo>
                <a:cubicBezTo>
                  <a:pt x="381173" y="240634"/>
                  <a:pt x="372515" y="231502"/>
                  <a:pt x="361841" y="227707"/>
                </a:cubicBezTo>
                <a:cubicBezTo>
                  <a:pt x="351167" y="223912"/>
                  <a:pt x="330413" y="221777"/>
                  <a:pt x="299578" y="221303"/>
                </a:cubicBezTo>
                <a:close/>
                <a:moveTo>
                  <a:pt x="6410325" y="24194"/>
                </a:moveTo>
                <a:lnTo>
                  <a:pt x="6909857" y="24194"/>
                </a:lnTo>
                <a:lnTo>
                  <a:pt x="6909857" y="254747"/>
                </a:lnTo>
                <a:lnTo>
                  <a:pt x="6709902" y="254747"/>
                </a:lnTo>
                <a:lnTo>
                  <a:pt x="6709902" y="310131"/>
                </a:lnTo>
                <a:lnTo>
                  <a:pt x="6410325" y="310131"/>
                </a:lnTo>
                <a:close/>
                <a:moveTo>
                  <a:pt x="5466662" y="24194"/>
                </a:moveTo>
                <a:lnTo>
                  <a:pt x="5717140" y="24194"/>
                </a:lnTo>
                <a:lnTo>
                  <a:pt x="5717140" y="310131"/>
                </a:lnTo>
                <a:lnTo>
                  <a:pt x="5466662" y="310131"/>
                </a:lnTo>
                <a:close/>
                <a:moveTo>
                  <a:pt x="5048250" y="24194"/>
                </a:moveTo>
                <a:lnTo>
                  <a:pt x="5298728" y="24194"/>
                </a:lnTo>
                <a:lnTo>
                  <a:pt x="5391295" y="310131"/>
                </a:lnTo>
                <a:lnTo>
                  <a:pt x="5048250" y="310131"/>
                </a:lnTo>
                <a:close/>
                <a:moveTo>
                  <a:pt x="4067176" y="24194"/>
                </a:moveTo>
                <a:lnTo>
                  <a:pt x="4366753" y="24194"/>
                </a:lnTo>
                <a:lnTo>
                  <a:pt x="4366753" y="310131"/>
                </a:lnTo>
                <a:lnTo>
                  <a:pt x="4067176" y="310131"/>
                </a:lnTo>
                <a:close/>
                <a:moveTo>
                  <a:pt x="1753010" y="24194"/>
                </a:moveTo>
                <a:lnTo>
                  <a:pt x="2052587" y="24194"/>
                </a:lnTo>
                <a:lnTo>
                  <a:pt x="2052587" y="310131"/>
                </a:lnTo>
                <a:lnTo>
                  <a:pt x="1753010" y="310131"/>
                </a:lnTo>
                <a:close/>
                <a:moveTo>
                  <a:pt x="1367331" y="24194"/>
                </a:moveTo>
                <a:lnTo>
                  <a:pt x="1666908" y="24194"/>
                </a:lnTo>
                <a:lnTo>
                  <a:pt x="1666908" y="310131"/>
                </a:lnTo>
                <a:lnTo>
                  <a:pt x="1367331" y="310131"/>
                </a:lnTo>
                <a:close/>
                <a:moveTo>
                  <a:pt x="0" y="24194"/>
                </a:moveTo>
                <a:lnTo>
                  <a:pt x="298866" y="24194"/>
                </a:lnTo>
                <a:cubicBezTo>
                  <a:pt x="393270" y="24194"/>
                  <a:pt x="464784" y="31541"/>
                  <a:pt x="513409" y="46236"/>
                </a:cubicBezTo>
                <a:cubicBezTo>
                  <a:pt x="562034" y="60931"/>
                  <a:pt x="601289" y="90679"/>
                  <a:pt x="631176" y="135479"/>
                </a:cubicBezTo>
                <a:cubicBezTo>
                  <a:pt x="661063" y="180279"/>
                  <a:pt x="676006" y="252457"/>
                  <a:pt x="676006" y="352012"/>
                </a:cubicBezTo>
                <a:cubicBezTo>
                  <a:pt x="676006" y="419331"/>
                  <a:pt x="665451" y="466264"/>
                  <a:pt x="644340" y="492811"/>
                </a:cubicBezTo>
                <a:cubicBezTo>
                  <a:pt x="623230" y="519359"/>
                  <a:pt x="581602" y="539744"/>
                  <a:pt x="519457" y="553969"/>
                </a:cubicBezTo>
                <a:cubicBezTo>
                  <a:pt x="588718" y="569631"/>
                  <a:pt x="635683" y="595618"/>
                  <a:pt x="660351" y="631932"/>
                </a:cubicBezTo>
                <a:cubicBezTo>
                  <a:pt x="685019" y="668245"/>
                  <a:pt x="697353" y="723900"/>
                  <a:pt x="697353" y="798898"/>
                </a:cubicBezTo>
                <a:lnTo>
                  <a:pt x="697353" y="905691"/>
                </a:lnTo>
                <a:cubicBezTo>
                  <a:pt x="697353" y="983536"/>
                  <a:pt x="688458" y="1041207"/>
                  <a:pt x="670669" y="1078706"/>
                </a:cubicBezTo>
                <a:cubicBezTo>
                  <a:pt x="652879" y="1116205"/>
                  <a:pt x="624535" y="1141837"/>
                  <a:pt x="585634" y="1155602"/>
                </a:cubicBezTo>
                <a:cubicBezTo>
                  <a:pt x="546734" y="1169367"/>
                  <a:pt x="467037" y="1176249"/>
                  <a:pt x="346542" y="1176249"/>
                </a:cubicBezTo>
                <a:lnTo>
                  <a:pt x="0" y="1176249"/>
                </a:lnTo>
                <a:close/>
                <a:moveTo>
                  <a:pt x="9215689" y="0"/>
                </a:moveTo>
                <a:cubicBezTo>
                  <a:pt x="9293488" y="0"/>
                  <a:pt x="9359784" y="12571"/>
                  <a:pt x="9414576" y="37714"/>
                </a:cubicBezTo>
                <a:cubicBezTo>
                  <a:pt x="9469368" y="62857"/>
                  <a:pt x="9505659" y="94522"/>
                  <a:pt x="9523449" y="132711"/>
                </a:cubicBezTo>
                <a:cubicBezTo>
                  <a:pt x="9541238" y="170899"/>
                  <a:pt x="9550133" y="235772"/>
                  <a:pt x="9550133" y="327329"/>
                </a:cubicBezTo>
                <a:lnTo>
                  <a:pt x="9550133" y="372870"/>
                </a:lnTo>
                <a:lnTo>
                  <a:pt x="9271904" y="372870"/>
                </a:lnTo>
                <a:lnTo>
                  <a:pt x="9271904" y="287480"/>
                </a:lnTo>
                <a:cubicBezTo>
                  <a:pt x="9271904" y="247631"/>
                  <a:pt x="9268346" y="222252"/>
                  <a:pt x="9261230" y="211341"/>
                </a:cubicBezTo>
                <a:cubicBezTo>
                  <a:pt x="9254114" y="200430"/>
                  <a:pt x="9242254" y="194974"/>
                  <a:pt x="9225651" y="194974"/>
                </a:cubicBezTo>
                <a:cubicBezTo>
                  <a:pt x="9207623" y="194974"/>
                  <a:pt x="9193985" y="202333"/>
                  <a:pt x="9184735" y="217050"/>
                </a:cubicBezTo>
                <a:cubicBezTo>
                  <a:pt x="9175484" y="231767"/>
                  <a:pt x="9170859" y="254080"/>
                  <a:pt x="9170859" y="283989"/>
                </a:cubicBezTo>
                <a:cubicBezTo>
                  <a:pt x="9170859" y="322437"/>
                  <a:pt x="9176058" y="351393"/>
                  <a:pt x="9186458" y="370858"/>
                </a:cubicBezTo>
                <a:cubicBezTo>
                  <a:pt x="9196390" y="390323"/>
                  <a:pt x="9224609" y="413801"/>
                  <a:pt x="9271114" y="441294"/>
                </a:cubicBezTo>
                <a:cubicBezTo>
                  <a:pt x="9404470" y="520443"/>
                  <a:pt x="9488463" y="585397"/>
                  <a:pt x="9523093" y="636157"/>
                </a:cubicBezTo>
                <a:cubicBezTo>
                  <a:pt x="9557723" y="686916"/>
                  <a:pt x="9575039" y="768749"/>
                  <a:pt x="9575039" y="881653"/>
                </a:cubicBezTo>
                <a:cubicBezTo>
                  <a:pt x="9575039" y="963723"/>
                  <a:pt x="9565432" y="1024207"/>
                  <a:pt x="9546219" y="1063107"/>
                </a:cubicBezTo>
                <a:cubicBezTo>
                  <a:pt x="9527007" y="1102007"/>
                  <a:pt x="9489886" y="1134622"/>
                  <a:pt x="9434857" y="1160950"/>
                </a:cubicBezTo>
                <a:cubicBezTo>
                  <a:pt x="9379827" y="1187279"/>
                  <a:pt x="9315784" y="1200443"/>
                  <a:pt x="9242729" y="1200443"/>
                </a:cubicBezTo>
                <a:cubicBezTo>
                  <a:pt x="9162557" y="1200443"/>
                  <a:pt x="9094126" y="1185263"/>
                  <a:pt x="9037437" y="1154902"/>
                </a:cubicBezTo>
                <a:cubicBezTo>
                  <a:pt x="8980747" y="1124541"/>
                  <a:pt x="8943625" y="1085878"/>
                  <a:pt x="8926074" y="1038913"/>
                </a:cubicBezTo>
                <a:cubicBezTo>
                  <a:pt x="8908521" y="991949"/>
                  <a:pt x="8899745" y="925297"/>
                  <a:pt x="8899745" y="838958"/>
                </a:cubicBezTo>
                <a:lnTo>
                  <a:pt x="8899745" y="763530"/>
                </a:lnTo>
                <a:lnTo>
                  <a:pt x="9177975" y="763530"/>
                </a:lnTo>
                <a:lnTo>
                  <a:pt x="9177975" y="903712"/>
                </a:lnTo>
                <a:cubicBezTo>
                  <a:pt x="9177975" y="946882"/>
                  <a:pt x="9181888" y="974634"/>
                  <a:pt x="9189716" y="986968"/>
                </a:cubicBezTo>
                <a:cubicBezTo>
                  <a:pt x="9197543" y="999302"/>
                  <a:pt x="9211419" y="1005469"/>
                  <a:pt x="9231343" y="1005469"/>
                </a:cubicBezTo>
                <a:cubicBezTo>
                  <a:pt x="9251268" y="1005469"/>
                  <a:pt x="9266092" y="997642"/>
                  <a:pt x="9275817" y="981987"/>
                </a:cubicBezTo>
                <a:cubicBezTo>
                  <a:pt x="9285542" y="966332"/>
                  <a:pt x="9290405" y="943087"/>
                  <a:pt x="9290405" y="912251"/>
                </a:cubicBezTo>
                <a:cubicBezTo>
                  <a:pt x="9290405" y="844414"/>
                  <a:pt x="9281154" y="800058"/>
                  <a:pt x="9262653" y="779185"/>
                </a:cubicBezTo>
                <a:cubicBezTo>
                  <a:pt x="9243677" y="758312"/>
                  <a:pt x="9196950" y="723444"/>
                  <a:pt x="9122471" y="674582"/>
                </a:cubicBezTo>
                <a:cubicBezTo>
                  <a:pt x="9047992" y="625246"/>
                  <a:pt x="8998655" y="589429"/>
                  <a:pt x="8974461" y="567133"/>
                </a:cubicBezTo>
                <a:cubicBezTo>
                  <a:pt x="8950268" y="544837"/>
                  <a:pt x="8930225" y="514001"/>
                  <a:pt x="8914332" y="474627"/>
                </a:cubicBezTo>
                <a:cubicBezTo>
                  <a:pt x="8898440" y="435253"/>
                  <a:pt x="8890494" y="384967"/>
                  <a:pt x="8890494" y="323771"/>
                </a:cubicBezTo>
                <a:cubicBezTo>
                  <a:pt x="8890494" y="235534"/>
                  <a:pt x="8901761" y="171017"/>
                  <a:pt x="8924295" y="130220"/>
                </a:cubicBezTo>
                <a:cubicBezTo>
                  <a:pt x="8946828" y="89422"/>
                  <a:pt x="8983238" y="57520"/>
                  <a:pt x="9033523" y="34512"/>
                </a:cubicBezTo>
                <a:cubicBezTo>
                  <a:pt x="9083808" y="11504"/>
                  <a:pt x="9144530" y="0"/>
                  <a:pt x="9215689" y="0"/>
                </a:cubicBezTo>
                <a:close/>
                <a:moveTo>
                  <a:pt x="7891713" y="0"/>
                </a:moveTo>
                <a:cubicBezTo>
                  <a:pt x="7969513" y="0"/>
                  <a:pt x="8035809" y="12571"/>
                  <a:pt x="8090601" y="37714"/>
                </a:cubicBezTo>
                <a:cubicBezTo>
                  <a:pt x="8145393" y="62857"/>
                  <a:pt x="8181684" y="94522"/>
                  <a:pt x="8199474" y="132711"/>
                </a:cubicBezTo>
                <a:cubicBezTo>
                  <a:pt x="8212816" y="161352"/>
                  <a:pt x="8221155" y="205003"/>
                  <a:pt x="8224490" y="263664"/>
                </a:cubicBezTo>
                <a:lnTo>
                  <a:pt x="8225707" y="310131"/>
                </a:lnTo>
                <a:lnTo>
                  <a:pt x="7947929" y="310131"/>
                </a:lnTo>
                <a:lnTo>
                  <a:pt x="7947929" y="287480"/>
                </a:lnTo>
                <a:cubicBezTo>
                  <a:pt x="7947929" y="247631"/>
                  <a:pt x="7944371" y="222252"/>
                  <a:pt x="7937255" y="211341"/>
                </a:cubicBezTo>
                <a:cubicBezTo>
                  <a:pt x="7930139" y="200430"/>
                  <a:pt x="7918279" y="194974"/>
                  <a:pt x="7901675" y="194974"/>
                </a:cubicBezTo>
                <a:cubicBezTo>
                  <a:pt x="7883649" y="194974"/>
                  <a:pt x="7870010" y="202333"/>
                  <a:pt x="7860759" y="217050"/>
                </a:cubicBezTo>
                <a:cubicBezTo>
                  <a:pt x="7851509" y="231767"/>
                  <a:pt x="7846883" y="254080"/>
                  <a:pt x="7846883" y="283989"/>
                </a:cubicBezTo>
                <a:lnTo>
                  <a:pt x="7848900" y="310131"/>
                </a:lnTo>
                <a:lnTo>
                  <a:pt x="7566986" y="310131"/>
                </a:lnTo>
                <a:lnTo>
                  <a:pt x="7568631" y="262041"/>
                </a:lnTo>
                <a:cubicBezTo>
                  <a:pt x="7572857" y="204758"/>
                  <a:pt x="7583419" y="160818"/>
                  <a:pt x="7600319" y="130220"/>
                </a:cubicBezTo>
                <a:cubicBezTo>
                  <a:pt x="7622853" y="89422"/>
                  <a:pt x="7659263" y="57520"/>
                  <a:pt x="7709548" y="34512"/>
                </a:cubicBezTo>
                <a:cubicBezTo>
                  <a:pt x="7759833" y="11504"/>
                  <a:pt x="7820555" y="0"/>
                  <a:pt x="7891713" y="0"/>
                </a:cubicBezTo>
                <a:close/>
                <a:moveTo>
                  <a:pt x="3043489" y="0"/>
                </a:moveTo>
                <a:cubicBezTo>
                  <a:pt x="3121289" y="0"/>
                  <a:pt x="3187584" y="12571"/>
                  <a:pt x="3242377" y="37714"/>
                </a:cubicBezTo>
                <a:cubicBezTo>
                  <a:pt x="3297169" y="62857"/>
                  <a:pt x="3333460" y="94522"/>
                  <a:pt x="3351249" y="132711"/>
                </a:cubicBezTo>
                <a:cubicBezTo>
                  <a:pt x="3364592" y="161352"/>
                  <a:pt x="3372930" y="205003"/>
                  <a:pt x="3376266" y="263664"/>
                </a:cubicBezTo>
                <a:lnTo>
                  <a:pt x="3377483" y="310131"/>
                </a:lnTo>
                <a:lnTo>
                  <a:pt x="3099704" y="310131"/>
                </a:lnTo>
                <a:lnTo>
                  <a:pt x="3099704" y="287480"/>
                </a:lnTo>
                <a:cubicBezTo>
                  <a:pt x="3099704" y="247631"/>
                  <a:pt x="3096146" y="222252"/>
                  <a:pt x="3089030" y="211341"/>
                </a:cubicBezTo>
                <a:cubicBezTo>
                  <a:pt x="3081914" y="200430"/>
                  <a:pt x="3070055" y="194974"/>
                  <a:pt x="3053451" y="194974"/>
                </a:cubicBezTo>
                <a:cubicBezTo>
                  <a:pt x="3035425" y="194974"/>
                  <a:pt x="3021786" y="202333"/>
                  <a:pt x="3012535" y="217050"/>
                </a:cubicBezTo>
                <a:cubicBezTo>
                  <a:pt x="3003284" y="231767"/>
                  <a:pt x="2998659" y="254080"/>
                  <a:pt x="2998659" y="283989"/>
                </a:cubicBezTo>
                <a:lnTo>
                  <a:pt x="3000676" y="310131"/>
                </a:lnTo>
                <a:lnTo>
                  <a:pt x="2718762" y="310131"/>
                </a:lnTo>
                <a:lnTo>
                  <a:pt x="2720408" y="262041"/>
                </a:lnTo>
                <a:cubicBezTo>
                  <a:pt x="2724633" y="204758"/>
                  <a:pt x="2735195" y="160818"/>
                  <a:pt x="2752096" y="130220"/>
                </a:cubicBezTo>
                <a:cubicBezTo>
                  <a:pt x="2774629" y="89422"/>
                  <a:pt x="2811038" y="57520"/>
                  <a:pt x="2861323" y="34512"/>
                </a:cubicBezTo>
                <a:cubicBezTo>
                  <a:pt x="2911609" y="11504"/>
                  <a:pt x="2972330" y="0"/>
                  <a:pt x="3043489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endParaRPr lang="zh-CN" altLang="en-US" sz="11500" dirty="0">
              <a:solidFill>
                <a:schemeClr val="bg1">
                  <a:alpha val="3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392366" y="5110173"/>
            <a:ext cx="1407268" cy="3629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4"/>
          <p:cNvSpPr/>
          <p:nvPr/>
        </p:nvSpPr>
        <p:spPr>
          <a:xfrm>
            <a:off x="5742562" y="1210518"/>
            <a:ext cx="706876" cy="616094"/>
          </a:xfrm>
          <a:custGeom>
            <a:avLst/>
            <a:gdLst>
              <a:gd name="connsiteX0" fmla="*/ 203708 w 327857"/>
              <a:gd name="connsiteY0" fmla="*/ 71438 h 285751"/>
              <a:gd name="connsiteX1" fmla="*/ 201104 w 327857"/>
              <a:gd name="connsiteY1" fmla="*/ 74034 h 285751"/>
              <a:gd name="connsiteX2" fmla="*/ 169862 w 327857"/>
              <a:gd name="connsiteY2" fmla="*/ 259633 h 285751"/>
              <a:gd name="connsiteX3" fmla="*/ 171164 w 327857"/>
              <a:gd name="connsiteY3" fmla="*/ 262228 h 285751"/>
              <a:gd name="connsiteX4" fmla="*/ 173767 w 327857"/>
              <a:gd name="connsiteY4" fmla="*/ 263526 h 285751"/>
              <a:gd name="connsiteX5" fmla="*/ 296132 w 327857"/>
              <a:gd name="connsiteY5" fmla="*/ 220696 h 285751"/>
              <a:gd name="connsiteX6" fmla="*/ 300037 w 327857"/>
              <a:gd name="connsiteY6" fmla="*/ 218100 h 285751"/>
              <a:gd name="connsiteX7" fmla="*/ 298735 w 327857"/>
              <a:gd name="connsiteY7" fmla="*/ 212908 h 285751"/>
              <a:gd name="connsiteX8" fmla="*/ 207613 w 327857"/>
              <a:gd name="connsiteY8" fmla="*/ 72736 h 285751"/>
              <a:gd name="connsiteX9" fmla="*/ 203708 w 327857"/>
              <a:gd name="connsiteY9" fmla="*/ 71438 h 285751"/>
              <a:gd name="connsiteX10" fmla="*/ 198289 w 327857"/>
              <a:gd name="connsiteY10" fmla="*/ 36513 h 285751"/>
              <a:gd name="connsiteX11" fmla="*/ 206031 w 327857"/>
              <a:gd name="connsiteY11" fmla="*/ 40407 h 285751"/>
              <a:gd name="connsiteX12" fmla="*/ 326033 w 327857"/>
              <a:gd name="connsiteY12" fmla="*/ 218249 h 285751"/>
              <a:gd name="connsiteX13" fmla="*/ 327323 w 327857"/>
              <a:gd name="connsiteY13" fmla="*/ 227336 h 285751"/>
              <a:gd name="connsiteX14" fmla="*/ 320871 w 327857"/>
              <a:gd name="connsiteY14" fmla="*/ 233827 h 285751"/>
              <a:gd name="connsiteX15" fmla="*/ 167321 w 327857"/>
              <a:gd name="connsiteY15" fmla="*/ 284453 h 285751"/>
              <a:gd name="connsiteX16" fmla="*/ 164740 w 327857"/>
              <a:gd name="connsiteY16" fmla="*/ 285751 h 285751"/>
              <a:gd name="connsiteX17" fmla="*/ 158289 w 327857"/>
              <a:gd name="connsiteY17" fmla="*/ 284453 h 285751"/>
              <a:gd name="connsiteX18" fmla="*/ 71836 w 327857"/>
              <a:gd name="connsiteY18" fmla="*/ 227336 h 285751"/>
              <a:gd name="connsiteX19" fmla="*/ 67965 w 327857"/>
              <a:gd name="connsiteY19" fmla="*/ 220846 h 285751"/>
              <a:gd name="connsiteX20" fmla="*/ 69255 w 327857"/>
              <a:gd name="connsiteY20" fmla="*/ 214355 h 285751"/>
              <a:gd name="connsiteX21" fmla="*/ 190547 w 327857"/>
              <a:gd name="connsiteY21" fmla="*/ 40407 h 285751"/>
              <a:gd name="connsiteX22" fmla="*/ 198289 w 327857"/>
              <a:gd name="connsiteY22" fmla="*/ 36513 h 285751"/>
              <a:gd name="connsiteX23" fmla="*/ 98425 w 327857"/>
              <a:gd name="connsiteY23" fmla="*/ 0 h 285751"/>
              <a:gd name="connsiteX24" fmla="*/ 104900 w 327857"/>
              <a:gd name="connsiteY24" fmla="*/ 3850 h 285751"/>
              <a:gd name="connsiteX25" fmla="*/ 147638 w 327857"/>
              <a:gd name="connsiteY25" fmla="*/ 65459 h 285751"/>
              <a:gd name="connsiteX26" fmla="*/ 138572 w 327857"/>
              <a:gd name="connsiteY26" fmla="*/ 77011 h 285751"/>
              <a:gd name="connsiteX27" fmla="*/ 106196 w 327857"/>
              <a:gd name="connsiteY27" fmla="*/ 26953 h 285751"/>
              <a:gd name="connsiteX28" fmla="*/ 102310 w 327857"/>
              <a:gd name="connsiteY28" fmla="*/ 25670 h 285751"/>
              <a:gd name="connsiteX29" fmla="*/ 101015 w 327857"/>
              <a:gd name="connsiteY29" fmla="*/ 28237 h 285751"/>
              <a:gd name="connsiteX30" fmla="*/ 77704 w 327857"/>
              <a:gd name="connsiteY30" fmla="*/ 163006 h 285751"/>
              <a:gd name="connsiteX31" fmla="*/ 64753 w 327857"/>
              <a:gd name="connsiteY31" fmla="*/ 180975 h 285751"/>
              <a:gd name="connsiteX32" fmla="*/ 3885 w 327857"/>
              <a:gd name="connsiteY32" fmla="*/ 142470 h 285751"/>
              <a:gd name="connsiteX33" fmla="*/ 0 w 327857"/>
              <a:gd name="connsiteY33" fmla="*/ 137336 h 285751"/>
              <a:gd name="connsiteX34" fmla="*/ 1295 w 327857"/>
              <a:gd name="connsiteY34" fmla="*/ 132202 h 285751"/>
              <a:gd name="connsiteX35" fmla="*/ 93245 w 327857"/>
              <a:gd name="connsiteY35" fmla="*/ 3850 h 285751"/>
              <a:gd name="connsiteX36" fmla="*/ 98425 w 327857"/>
              <a:gd name="connsiteY36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7857" h="285751">
                <a:moveTo>
                  <a:pt x="203708" y="71438"/>
                </a:moveTo>
                <a:cubicBezTo>
                  <a:pt x="202406" y="71438"/>
                  <a:pt x="201104" y="72736"/>
                  <a:pt x="201104" y="74034"/>
                </a:cubicBezTo>
                <a:cubicBezTo>
                  <a:pt x="201104" y="74034"/>
                  <a:pt x="201104" y="74034"/>
                  <a:pt x="169862" y="259633"/>
                </a:cubicBezTo>
                <a:cubicBezTo>
                  <a:pt x="169862" y="260930"/>
                  <a:pt x="169862" y="262228"/>
                  <a:pt x="171164" y="262228"/>
                </a:cubicBezTo>
                <a:cubicBezTo>
                  <a:pt x="171164" y="263526"/>
                  <a:pt x="172466" y="263526"/>
                  <a:pt x="173767" y="263526"/>
                </a:cubicBezTo>
                <a:cubicBezTo>
                  <a:pt x="173767" y="263526"/>
                  <a:pt x="173767" y="263526"/>
                  <a:pt x="296132" y="220696"/>
                </a:cubicBezTo>
                <a:cubicBezTo>
                  <a:pt x="297434" y="220696"/>
                  <a:pt x="298735" y="219398"/>
                  <a:pt x="300037" y="218100"/>
                </a:cubicBezTo>
                <a:cubicBezTo>
                  <a:pt x="300037" y="215504"/>
                  <a:pt x="300037" y="214206"/>
                  <a:pt x="298735" y="212908"/>
                </a:cubicBezTo>
                <a:cubicBezTo>
                  <a:pt x="298735" y="212908"/>
                  <a:pt x="298735" y="212908"/>
                  <a:pt x="207613" y="72736"/>
                </a:cubicBezTo>
                <a:cubicBezTo>
                  <a:pt x="206311" y="71438"/>
                  <a:pt x="205009" y="71438"/>
                  <a:pt x="203708" y="71438"/>
                </a:cubicBezTo>
                <a:close/>
                <a:moveTo>
                  <a:pt x="198289" y="36513"/>
                </a:moveTo>
                <a:cubicBezTo>
                  <a:pt x="200870" y="36513"/>
                  <a:pt x="204741" y="37811"/>
                  <a:pt x="206031" y="40407"/>
                </a:cubicBezTo>
                <a:cubicBezTo>
                  <a:pt x="206031" y="40407"/>
                  <a:pt x="206031" y="40407"/>
                  <a:pt x="326033" y="218249"/>
                </a:cubicBezTo>
                <a:cubicBezTo>
                  <a:pt x="327323" y="220846"/>
                  <a:pt x="328613" y="224740"/>
                  <a:pt x="327323" y="227336"/>
                </a:cubicBezTo>
                <a:cubicBezTo>
                  <a:pt x="326033" y="229932"/>
                  <a:pt x="323452" y="232529"/>
                  <a:pt x="320871" y="233827"/>
                </a:cubicBezTo>
                <a:cubicBezTo>
                  <a:pt x="320871" y="233827"/>
                  <a:pt x="320871" y="233827"/>
                  <a:pt x="167321" y="284453"/>
                </a:cubicBezTo>
                <a:cubicBezTo>
                  <a:pt x="166031" y="285751"/>
                  <a:pt x="164740" y="285751"/>
                  <a:pt x="164740" y="285751"/>
                </a:cubicBezTo>
                <a:cubicBezTo>
                  <a:pt x="162160" y="285751"/>
                  <a:pt x="160869" y="284453"/>
                  <a:pt x="158289" y="284453"/>
                </a:cubicBezTo>
                <a:cubicBezTo>
                  <a:pt x="158289" y="284453"/>
                  <a:pt x="158289" y="284453"/>
                  <a:pt x="71836" y="227336"/>
                </a:cubicBezTo>
                <a:cubicBezTo>
                  <a:pt x="69255" y="226038"/>
                  <a:pt x="67965" y="223442"/>
                  <a:pt x="67965" y="220846"/>
                </a:cubicBezTo>
                <a:cubicBezTo>
                  <a:pt x="66675" y="218249"/>
                  <a:pt x="67965" y="215653"/>
                  <a:pt x="69255" y="214355"/>
                </a:cubicBezTo>
                <a:cubicBezTo>
                  <a:pt x="69255" y="214355"/>
                  <a:pt x="69255" y="214355"/>
                  <a:pt x="190547" y="40407"/>
                </a:cubicBezTo>
                <a:cubicBezTo>
                  <a:pt x="191838" y="37811"/>
                  <a:pt x="195709" y="36513"/>
                  <a:pt x="198289" y="36513"/>
                </a:cubicBezTo>
                <a:close/>
                <a:moveTo>
                  <a:pt x="98425" y="0"/>
                </a:moveTo>
                <a:cubicBezTo>
                  <a:pt x="101015" y="0"/>
                  <a:pt x="103605" y="1283"/>
                  <a:pt x="104900" y="3850"/>
                </a:cubicBezTo>
                <a:cubicBezTo>
                  <a:pt x="104900" y="3850"/>
                  <a:pt x="104900" y="3850"/>
                  <a:pt x="147638" y="65459"/>
                </a:cubicBezTo>
                <a:cubicBezTo>
                  <a:pt x="147638" y="65459"/>
                  <a:pt x="147638" y="65459"/>
                  <a:pt x="138572" y="77011"/>
                </a:cubicBezTo>
                <a:cubicBezTo>
                  <a:pt x="138572" y="77011"/>
                  <a:pt x="138572" y="77011"/>
                  <a:pt x="106196" y="26953"/>
                </a:cubicBezTo>
                <a:cubicBezTo>
                  <a:pt x="104900" y="25670"/>
                  <a:pt x="103605" y="25670"/>
                  <a:pt x="102310" y="25670"/>
                </a:cubicBezTo>
                <a:cubicBezTo>
                  <a:pt x="102310" y="25670"/>
                  <a:pt x="101015" y="26953"/>
                  <a:pt x="101015" y="28237"/>
                </a:cubicBezTo>
                <a:lnTo>
                  <a:pt x="77704" y="163006"/>
                </a:lnTo>
                <a:cubicBezTo>
                  <a:pt x="77704" y="163006"/>
                  <a:pt x="77704" y="163006"/>
                  <a:pt x="64753" y="180975"/>
                </a:cubicBezTo>
                <a:cubicBezTo>
                  <a:pt x="64753" y="180975"/>
                  <a:pt x="64753" y="180975"/>
                  <a:pt x="3885" y="142470"/>
                </a:cubicBezTo>
                <a:cubicBezTo>
                  <a:pt x="1295" y="141186"/>
                  <a:pt x="0" y="139903"/>
                  <a:pt x="0" y="137336"/>
                </a:cubicBezTo>
                <a:cubicBezTo>
                  <a:pt x="0" y="136052"/>
                  <a:pt x="0" y="133485"/>
                  <a:pt x="1295" y="132202"/>
                </a:cubicBezTo>
                <a:cubicBezTo>
                  <a:pt x="1295" y="132202"/>
                  <a:pt x="1295" y="132202"/>
                  <a:pt x="93245" y="3850"/>
                </a:cubicBezTo>
                <a:cubicBezTo>
                  <a:pt x="94540" y="1283"/>
                  <a:pt x="95835" y="0"/>
                  <a:pt x="9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93475" y="2848879"/>
            <a:ext cx="663165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慢羊羊商城</a:t>
            </a:r>
          </a:p>
        </p:txBody>
      </p:sp>
      <p:sp>
        <p:nvSpPr>
          <p:cNvPr id="11" name="矩形 10"/>
          <p:cNvSpPr/>
          <p:nvPr/>
        </p:nvSpPr>
        <p:spPr>
          <a:xfrm>
            <a:off x="5156323" y="5115236"/>
            <a:ext cx="188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2020.9.9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6394" y="4168235"/>
            <a:ext cx="4886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第五小组</a:t>
            </a:r>
          </a:p>
        </p:txBody>
      </p:sp>
    </p:spTree>
    <p:extLst>
      <p:ext uri="{BB962C8B-B14F-4D97-AF65-F5344CB8AC3E}">
        <p14:creationId xmlns:p14="http://schemas.microsoft.com/office/powerpoint/2010/main" val="14342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000">
        <p:circle/>
      </p:transition>
    </mc:Choice>
    <mc:Fallback xmlns="">
      <p:transition spd="slow" advTm="4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14" grpId="0" animBg="1"/>
      <p:bldP spid="6" grpId="0"/>
      <p:bldP spid="11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总结及感想</a:t>
            </a:r>
          </a:p>
        </p:txBody>
      </p:sp>
    </p:spTree>
    <p:extLst>
      <p:ext uri="{BB962C8B-B14F-4D97-AF65-F5344CB8AC3E}">
        <p14:creationId xmlns:p14="http://schemas.microsoft.com/office/powerpoint/2010/main" val="10752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71435" y="194386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感想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920566" y="1901371"/>
            <a:ext cx="0" cy="81280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Pad Air White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806469" y="1661997"/>
            <a:ext cx="2970372" cy="4254731"/>
          </a:xfrm>
          <a:prstGeom prst="rect">
            <a:avLst/>
          </a:prstGeom>
        </p:spPr>
      </p:pic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矩形 12"/>
          <p:cNvSpPr/>
          <p:nvPr/>
        </p:nvSpPr>
        <p:spPr>
          <a:xfrm>
            <a:off x="5804879" y="2957714"/>
            <a:ext cx="5153406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1600" dirty="0"/>
              <a:t>   通过这次的项目，对基础也在在查缺补漏，感觉有了较大的进步，在框架的运用上面明显感觉得心应手了不少，项目结束以后，可能会系统的去看一些相关书籍，对一些专业知识的原理能做深究，不只是做到会用，还要知道为什么，怎么用更好</a:t>
            </a:r>
            <a:r>
              <a:rPr lang="zh-CN" altLang="en-US" sz="1400" dirty="0"/>
              <a:t>。</a:t>
            </a:r>
            <a:endParaRPr lang="en-US" altLang="zh-CN" sz="1400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4879" y="4420192"/>
            <a:ext cx="5153406" cy="9532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   在敲代码的过程中，要慢慢学会思考每一步的流程，必要的话可以使用思维导图记下每一个步骤，然后再写代码，这会让你大脑思路变得清晰，并且更加专注。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00318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93298" y="9852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82057" y="1956337"/>
            <a:ext cx="9027886" cy="3916422"/>
            <a:chOff x="1582057" y="1956337"/>
            <a:chExt cx="9027886" cy="3916422"/>
          </a:xfrm>
        </p:grpSpPr>
        <p:sp>
          <p:nvSpPr>
            <p:cNvPr id="6" name="矩形 5"/>
            <p:cNvSpPr/>
            <p:nvPr/>
          </p:nvSpPr>
          <p:spPr>
            <a:xfrm>
              <a:off x="1582057" y="2324599"/>
              <a:ext cx="9027886" cy="554400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: 圆角 6"/>
            <p:cNvSpPr/>
            <p:nvPr/>
          </p:nvSpPr>
          <p:spPr>
            <a:xfrm>
              <a:off x="2033451" y="1956337"/>
              <a:ext cx="3514411" cy="53630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566" tIns="31703" rIns="270566" bIns="31703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200" kern="1200"/>
            </a:p>
          </p:txBody>
        </p:sp>
        <p:sp>
          <p:nvSpPr>
            <p:cNvPr id="8" name="矩形 7"/>
            <p:cNvSpPr/>
            <p:nvPr/>
          </p:nvSpPr>
          <p:spPr>
            <a:xfrm>
              <a:off x="1582057" y="3322519"/>
              <a:ext cx="9027886" cy="554400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: 圆角 8"/>
            <p:cNvSpPr/>
            <p:nvPr/>
          </p:nvSpPr>
          <p:spPr>
            <a:xfrm>
              <a:off x="2033451" y="2954257"/>
              <a:ext cx="3514411" cy="53630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566" tIns="31703" rIns="270566" bIns="31703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200" kern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582057" y="4320439"/>
              <a:ext cx="9027886" cy="554400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矩形: 圆角 10"/>
            <p:cNvSpPr/>
            <p:nvPr/>
          </p:nvSpPr>
          <p:spPr>
            <a:xfrm>
              <a:off x="2033451" y="3952177"/>
              <a:ext cx="3514411" cy="53630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566" tIns="31703" rIns="270566" bIns="31703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200" kern="1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82057" y="5318359"/>
              <a:ext cx="9027886" cy="554400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矩形: 圆角 12"/>
            <p:cNvSpPr/>
            <p:nvPr/>
          </p:nvSpPr>
          <p:spPr>
            <a:xfrm>
              <a:off x="2033451" y="4950097"/>
              <a:ext cx="3514411" cy="53630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566" tIns="31703" rIns="270566" bIns="31703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200" kern="1200"/>
            </a:p>
          </p:txBody>
        </p:sp>
      </p:grpSp>
      <p:sp>
        <p:nvSpPr>
          <p:cNvPr id="15" name="矩形 14"/>
          <p:cNvSpPr/>
          <p:nvPr/>
        </p:nvSpPr>
        <p:spPr>
          <a:xfrm>
            <a:off x="1760085" y="2510387"/>
            <a:ext cx="8719231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1400" dirty="0"/>
              <a:t>看问题的角度，不能总以自己的思维去寻找答案，适当的转换思维往往离解决问题更进一步</a:t>
            </a:r>
            <a:endParaRPr lang="en-US" altLang="zh-CN" sz="1400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61138" y="2027969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</a:rPr>
              <a:t>总结一</a:t>
            </a:r>
          </a:p>
        </p:txBody>
      </p:sp>
      <p:sp>
        <p:nvSpPr>
          <p:cNvPr id="17" name="矩形 16"/>
          <p:cNvSpPr/>
          <p:nvPr/>
        </p:nvSpPr>
        <p:spPr>
          <a:xfrm>
            <a:off x="2361138" y="3024341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</a:rPr>
              <a:t>总结二</a:t>
            </a:r>
          </a:p>
        </p:txBody>
      </p:sp>
      <p:sp>
        <p:nvSpPr>
          <p:cNvPr id="18" name="矩形 17"/>
          <p:cNvSpPr/>
          <p:nvPr/>
        </p:nvSpPr>
        <p:spPr>
          <a:xfrm>
            <a:off x="2361138" y="4022261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</a:rPr>
              <a:t>总结三</a:t>
            </a:r>
          </a:p>
        </p:txBody>
      </p:sp>
      <p:sp>
        <p:nvSpPr>
          <p:cNvPr id="19" name="矩形 18"/>
          <p:cNvSpPr/>
          <p:nvPr/>
        </p:nvSpPr>
        <p:spPr>
          <a:xfrm>
            <a:off x="2361138" y="5020181"/>
            <a:ext cx="224197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</a:rPr>
              <a:t>总结四</a:t>
            </a:r>
          </a:p>
        </p:txBody>
      </p:sp>
      <p:sp>
        <p:nvSpPr>
          <p:cNvPr id="20" name="矩形 19"/>
          <p:cNvSpPr/>
          <p:nvPr/>
        </p:nvSpPr>
        <p:spPr>
          <a:xfrm>
            <a:off x="1760085" y="3508370"/>
            <a:ext cx="8719231" cy="5856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遇到不会的问题，学会要及时总结，并且举一反三</a:t>
            </a:r>
            <a:br>
              <a:rPr lang="zh-CN" altLang="en-US" sz="1400" dirty="0"/>
            </a:b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60085" y="4527325"/>
            <a:ext cx="8719231" cy="5856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处理问题时候不能像以前那样毫无头绪，要学会一步一步去盘查错误</a:t>
            </a:r>
            <a:br>
              <a:rPr lang="zh-CN" altLang="en-US" sz="1400" dirty="0"/>
            </a:b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60085" y="5513534"/>
            <a:ext cx="8719231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不能依赖于别人的文章，学会看官方文档，要有质疑的思维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34591"/>
      </p:ext>
    </p:extLst>
  </p:cSld>
  <p:clrMapOvr>
    <a:masterClrMapping/>
  </p:clrMapOvr>
  <p:transition spd="slow" advTm="4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1784" y="2656806"/>
            <a:ext cx="9575039" cy="1200443"/>
          </a:xfrm>
          <a:custGeom>
            <a:avLst/>
            <a:gdLst/>
            <a:ahLst/>
            <a:cxnLst/>
            <a:rect l="l" t="t" r="r" b="b"/>
            <a:pathLst>
              <a:path w="9575039" h="1200443">
                <a:moveTo>
                  <a:pt x="7582264" y="952157"/>
                </a:moveTo>
                <a:lnTo>
                  <a:pt x="7856673" y="952157"/>
                </a:lnTo>
                <a:lnTo>
                  <a:pt x="7856934" y="956903"/>
                </a:lnTo>
                <a:cubicBezTo>
                  <a:pt x="7858891" y="970779"/>
                  <a:pt x="7861827" y="980801"/>
                  <a:pt x="7865741" y="986968"/>
                </a:cubicBezTo>
                <a:cubicBezTo>
                  <a:pt x="7873568" y="999302"/>
                  <a:pt x="7887444" y="1005469"/>
                  <a:pt x="7907369" y="1005469"/>
                </a:cubicBezTo>
                <a:cubicBezTo>
                  <a:pt x="7927293" y="1005469"/>
                  <a:pt x="7942117" y="997642"/>
                  <a:pt x="7951843" y="981987"/>
                </a:cubicBezTo>
                <a:cubicBezTo>
                  <a:pt x="7956705" y="974159"/>
                  <a:pt x="7960352" y="964434"/>
                  <a:pt x="7962783" y="952812"/>
                </a:cubicBezTo>
                <a:lnTo>
                  <a:pt x="7962842" y="952157"/>
                </a:lnTo>
                <a:lnTo>
                  <a:pt x="8247841" y="952157"/>
                </a:lnTo>
                <a:lnTo>
                  <a:pt x="8243859" y="988569"/>
                </a:lnTo>
                <a:cubicBezTo>
                  <a:pt x="8239056" y="1018811"/>
                  <a:pt x="8231851" y="1043657"/>
                  <a:pt x="8222245" y="1063107"/>
                </a:cubicBezTo>
                <a:cubicBezTo>
                  <a:pt x="8203031" y="1102007"/>
                  <a:pt x="8165911" y="1134622"/>
                  <a:pt x="8110881" y="1160950"/>
                </a:cubicBezTo>
                <a:cubicBezTo>
                  <a:pt x="8055853" y="1187279"/>
                  <a:pt x="7991809" y="1200443"/>
                  <a:pt x="7918753" y="1200443"/>
                </a:cubicBezTo>
                <a:cubicBezTo>
                  <a:pt x="7838582" y="1200443"/>
                  <a:pt x="7770151" y="1185263"/>
                  <a:pt x="7713461" y="1154902"/>
                </a:cubicBezTo>
                <a:cubicBezTo>
                  <a:pt x="7656772" y="1124541"/>
                  <a:pt x="7619651" y="1085878"/>
                  <a:pt x="7602099" y="1038913"/>
                </a:cubicBezTo>
                <a:cubicBezTo>
                  <a:pt x="7593323" y="1015431"/>
                  <a:pt x="7586740" y="987027"/>
                  <a:pt x="7582352" y="953701"/>
                </a:cubicBezTo>
                <a:close/>
                <a:moveTo>
                  <a:pt x="6410325" y="952157"/>
                </a:moveTo>
                <a:lnTo>
                  <a:pt x="6929781" y="952157"/>
                </a:lnTo>
                <a:lnTo>
                  <a:pt x="6929781" y="1176249"/>
                </a:lnTo>
                <a:lnTo>
                  <a:pt x="6410325" y="1176249"/>
                </a:lnTo>
                <a:close/>
                <a:moveTo>
                  <a:pt x="5387885" y="952157"/>
                </a:moveTo>
                <a:lnTo>
                  <a:pt x="5717140" y="952157"/>
                </a:lnTo>
                <a:lnTo>
                  <a:pt x="5717140" y="1176249"/>
                </a:lnTo>
                <a:lnTo>
                  <a:pt x="5454565" y="1176249"/>
                </a:lnTo>
                <a:close/>
                <a:moveTo>
                  <a:pt x="5048250" y="952157"/>
                </a:moveTo>
                <a:lnTo>
                  <a:pt x="5298728" y="952157"/>
                </a:lnTo>
                <a:lnTo>
                  <a:pt x="5298728" y="1176249"/>
                </a:lnTo>
                <a:lnTo>
                  <a:pt x="5048250" y="1176249"/>
                </a:lnTo>
                <a:close/>
                <a:moveTo>
                  <a:pt x="4067176" y="952157"/>
                </a:moveTo>
                <a:lnTo>
                  <a:pt x="4366753" y="952157"/>
                </a:lnTo>
                <a:lnTo>
                  <a:pt x="4366753" y="1176249"/>
                </a:lnTo>
                <a:lnTo>
                  <a:pt x="4067176" y="1176249"/>
                </a:lnTo>
                <a:close/>
                <a:moveTo>
                  <a:pt x="2734039" y="952157"/>
                </a:moveTo>
                <a:lnTo>
                  <a:pt x="3008448" y="952157"/>
                </a:lnTo>
                <a:lnTo>
                  <a:pt x="3008710" y="956903"/>
                </a:lnTo>
                <a:cubicBezTo>
                  <a:pt x="3010667" y="970779"/>
                  <a:pt x="3013602" y="980801"/>
                  <a:pt x="3017516" y="986968"/>
                </a:cubicBezTo>
                <a:cubicBezTo>
                  <a:pt x="3025343" y="999302"/>
                  <a:pt x="3039219" y="1005469"/>
                  <a:pt x="3059143" y="1005469"/>
                </a:cubicBezTo>
                <a:cubicBezTo>
                  <a:pt x="3079068" y="1005469"/>
                  <a:pt x="3093893" y="997642"/>
                  <a:pt x="3103618" y="981987"/>
                </a:cubicBezTo>
                <a:cubicBezTo>
                  <a:pt x="3108481" y="974159"/>
                  <a:pt x="3112128" y="964434"/>
                  <a:pt x="3114559" y="952812"/>
                </a:cubicBezTo>
                <a:lnTo>
                  <a:pt x="3114618" y="952157"/>
                </a:lnTo>
                <a:lnTo>
                  <a:pt x="3399616" y="952157"/>
                </a:lnTo>
                <a:lnTo>
                  <a:pt x="3395634" y="988569"/>
                </a:lnTo>
                <a:cubicBezTo>
                  <a:pt x="3390831" y="1018811"/>
                  <a:pt x="3383626" y="1043657"/>
                  <a:pt x="3374020" y="1063107"/>
                </a:cubicBezTo>
                <a:cubicBezTo>
                  <a:pt x="3354807" y="1102007"/>
                  <a:pt x="3317686" y="1134622"/>
                  <a:pt x="3262657" y="1160950"/>
                </a:cubicBezTo>
                <a:cubicBezTo>
                  <a:pt x="3207628" y="1187279"/>
                  <a:pt x="3143585" y="1200443"/>
                  <a:pt x="3070529" y="1200443"/>
                </a:cubicBezTo>
                <a:cubicBezTo>
                  <a:pt x="2990357" y="1200443"/>
                  <a:pt x="2921927" y="1185263"/>
                  <a:pt x="2865237" y="1154902"/>
                </a:cubicBezTo>
                <a:cubicBezTo>
                  <a:pt x="2808548" y="1124541"/>
                  <a:pt x="2771427" y="1085878"/>
                  <a:pt x="2753874" y="1038913"/>
                </a:cubicBezTo>
                <a:cubicBezTo>
                  <a:pt x="2745098" y="1015431"/>
                  <a:pt x="2738516" y="987027"/>
                  <a:pt x="2734128" y="953701"/>
                </a:cubicBezTo>
                <a:close/>
                <a:moveTo>
                  <a:pt x="1373681" y="952157"/>
                </a:moveTo>
                <a:lnTo>
                  <a:pt x="1669358" y="952157"/>
                </a:lnTo>
                <a:lnTo>
                  <a:pt x="1675091" y="984477"/>
                </a:lnTo>
                <a:cubicBezTo>
                  <a:pt x="1680547" y="998472"/>
                  <a:pt x="1691576" y="1005469"/>
                  <a:pt x="1708180" y="1005469"/>
                </a:cubicBezTo>
                <a:cubicBezTo>
                  <a:pt x="1727156" y="1005469"/>
                  <a:pt x="1739371" y="997760"/>
                  <a:pt x="1744827" y="982342"/>
                </a:cubicBezTo>
                <a:cubicBezTo>
                  <a:pt x="1746190" y="978488"/>
                  <a:pt x="1747384" y="973322"/>
                  <a:pt x="1748407" y="966843"/>
                </a:cubicBezTo>
                <a:lnTo>
                  <a:pt x="1750014" y="952157"/>
                </a:lnTo>
                <a:lnTo>
                  <a:pt x="2047133" y="952157"/>
                </a:lnTo>
                <a:lnTo>
                  <a:pt x="2044048" y="978073"/>
                </a:lnTo>
                <a:cubicBezTo>
                  <a:pt x="2038355" y="1013415"/>
                  <a:pt x="2021514" y="1049706"/>
                  <a:pt x="1993525" y="1086945"/>
                </a:cubicBezTo>
                <a:cubicBezTo>
                  <a:pt x="1965537" y="1124185"/>
                  <a:pt x="1928653" y="1152411"/>
                  <a:pt x="1882874" y="1171624"/>
                </a:cubicBezTo>
                <a:cubicBezTo>
                  <a:pt x="1837095" y="1190837"/>
                  <a:pt x="1783134" y="1200443"/>
                  <a:pt x="1720988" y="1200443"/>
                </a:cubicBezTo>
                <a:cubicBezTo>
                  <a:pt x="1652202" y="1200443"/>
                  <a:pt x="1591480" y="1189058"/>
                  <a:pt x="1538823" y="1166287"/>
                </a:cubicBezTo>
                <a:cubicBezTo>
                  <a:pt x="1486166" y="1143516"/>
                  <a:pt x="1446791" y="1113867"/>
                  <a:pt x="1420700" y="1077339"/>
                </a:cubicBezTo>
                <a:cubicBezTo>
                  <a:pt x="1394609" y="1040811"/>
                  <a:pt x="1379191" y="1002267"/>
                  <a:pt x="1374447" y="961706"/>
                </a:cubicBezTo>
                <a:close/>
                <a:moveTo>
                  <a:pt x="299578" y="656793"/>
                </a:moveTo>
                <a:lnTo>
                  <a:pt x="299578" y="979140"/>
                </a:lnTo>
                <a:cubicBezTo>
                  <a:pt x="341798" y="977717"/>
                  <a:pt x="368720" y="971076"/>
                  <a:pt x="380342" y="959216"/>
                </a:cubicBezTo>
                <a:cubicBezTo>
                  <a:pt x="391965" y="947356"/>
                  <a:pt x="397776" y="918181"/>
                  <a:pt x="397776" y="871691"/>
                </a:cubicBezTo>
                <a:lnTo>
                  <a:pt x="397776" y="764242"/>
                </a:lnTo>
                <a:cubicBezTo>
                  <a:pt x="397776" y="714905"/>
                  <a:pt x="392558" y="685019"/>
                  <a:pt x="382121" y="674582"/>
                </a:cubicBezTo>
                <a:cubicBezTo>
                  <a:pt x="371685" y="664146"/>
                  <a:pt x="344170" y="658216"/>
                  <a:pt x="299578" y="656793"/>
                </a:cubicBezTo>
                <a:close/>
                <a:moveTo>
                  <a:pt x="299578" y="221303"/>
                </a:moveTo>
                <a:lnTo>
                  <a:pt x="299578" y="477473"/>
                </a:lnTo>
                <a:cubicBezTo>
                  <a:pt x="312386" y="476999"/>
                  <a:pt x="322348" y="476762"/>
                  <a:pt x="329464" y="476762"/>
                </a:cubicBezTo>
                <a:cubicBezTo>
                  <a:pt x="358876" y="476762"/>
                  <a:pt x="377615" y="469527"/>
                  <a:pt x="385679" y="455058"/>
                </a:cubicBezTo>
                <a:cubicBezTo>
                  <a:pt x="393744" y="440589"/>
                  <a:pt x="397776" y="399199"/>
                  <a:pt x="397776" y="330887"/>
                </a:cubicBezTo>
                <a:cubicBezTo>
                  <a:pt x="397776" y="294833"/>
                  <a:pt x="394455" y="269572"/>
                  <a:pt x="387814" y="255103"/>
                </a:cubicBezTo>
                <a:cubicBezTo>
                  <a:pt x="381173" y="240634"/>
                  <a:pt x="372515" y="231502"/>
                  <a:pt x="361841" y="227707"/>
                </a:cubicBezTo>
                <a:cubicBezTo>
                  <a:pt x="351167" y="223912"/>
                  <a:pt x="330413" y="221777"/>
                  <a:pt x="299578" y="221303"/>
                </a:cubicBezTo>
                <a:close/>
                <a:moveTo>
                  <a:pt x="6410325" y="24194"/>
                </a:moveTo>
                <a:lnTo>
                  <a:pt x="6909857" y="24194"/>
                </a:lnTo>
                <a:lnTo>
                  <a:pt x="6909857" y="254747"/>
                </a:lnTo>
                <a:lnTo>
                  <a:pt x="6709902" y="254747"/>
                </a:lnTo>
                <a:lnTo>
                  <a:pt x="6709902" y="310131"/>
                </a:lnTo>
                <a:lnTo>
                  <a:pt x="6410325" y="310131"/>
                </a:lnTo>
                <a:close/>
                <a:moveTo>
                  <a:pt x="5466662" y="24194"/>
                </a:moveTo>
                <a:lnTo>
                  <a:pt x="5717140" y="24194"/>
                </a:lnTo>
                <a:lnTo>
                  <a:pt x="5717140" y="310131"/>
                </a:lnTo>
                <a:lnTo>
                  <a:pt x="5466662" y="310131"/>
                </a:lnTo>
                <a:close/>
                <a:moveTo>
                  <a:pt x="5048250" y="24194"/>
                </a:moveTo>
                <a:lnTo>
                  <a:pt x="5298728" y="24194"/>
                </a:lnTo>
                <a:lnTo>
                  <a:pt x="5391295" y="310131"/>
                </a:lnTo>
                <a:lnTo>
                  <a:pt x="5048250" y="310131"/>
                </a:lnTo>
                <a:close/>
                <a:moveTo>
                  <a:pt x="4067176" y="24194"/>
                </a:moveTo>
                <a:lnTo>
                  <a:pt x="4366753" y="24194"/>
                </a:lnTo>
                <a:lnTo>
                  <a:pt x="4366753" y="310131"/>
                </a:lnTo>
                <a:lnTo>
                  <a:pt x="4067176" y="310131"/>
                </a:lnTo>
                <a:close/>
                <a:moveTo>
                  <a:pt x="1753010" y="24194"/>
                </a:moveTo>
                <a:lnTo>
                  <a:pt x="2052587" y="24194"/>
                </a:lnTo>
                <a:lnTo>
                  <a:pt x="2052587" y="310131"/>
                </a:lnTo>
                <a:lnTo>
                  <a:pt x="1753010" y="310131"/>
                </a:lnTo>
                <a:close/>
                <a:moveTo>
                  <a:pt x="1367331" y="24194"/>
                </a:moveTo>
                <a:lnTo>
                  <a:pt x="1666908" y="24194"/>
                </a:lnTo>
                <a:lnTo>
                  <a:pt x="1666908" y="310131"/>
                </a:lnTo>
                <a:lnTo>
                  <a:pt x="1367331" y="310131"/>
                </a:lnTo>
                <a:close/>
                <a:moveTo>
                  <a:pt x="0" y="24194"/>
                </a:moveTo>
                <a:lnTo>
                  <a:pt x="298866" y="24194"/>
                </a:lnTo>
                <a:cubicBezTo>
                  <a:pt x="393270" y="24194"/>
                  <a:pt x="464784" y="31541"/>
                  <a:pt x="513409" y="46236"/>
                </a:cubicBezTo>
                <a:cubicBezTo>
                  <a:pt x="562034" y="60931"/>
                  <a:pt x="601289" y="90679"/>
                  <a:pt x="631176" y="135479"/>
                </a:cubicBezTo>
                <a:cubicBezTo>
                  <a:pt x="661063" y="180279"/>
                  <a:pt x="676006" y="252457"/>
                  <a:pt x="676006" y="352012"/>
                </a:cubicBezTo>
                <a:cubicBezTo>
                  <a:pt x="676006" y="419331"/>
                  <a:pt x="665451" y="466264"/>
                  <a:pt x="644340" y="492811"/>
                </a:cubicBezTo>
                <a:cubicBezTo>
                  <a:pt x="623230" y="519359"/>
                  <a:pt x="581602" y="539744"/>
                  <a:pt x="519457" y="553969"/>
                </a:cubicBezTo>
                <a:cubicBezTo>
                  <a:pt x="588718" y="569631"/>
                  <a:pt x="635683" y="595618"/>
                  <a:pt x="660351" y="631932"/>
                </a:cubicBezTo>
                <a:cubicBezTo>
                  <a:pt x="685019" y="668245"/>
                  <a:pt x="697353" y="723900"/>
                  <a:pt x="697353" y="798898"/>
                </a:cubicBezTo>
                <a:lnTo>
                  <a:pt x="697353" y="905691"/>
                </a:lnTo>
                <a:cubicBezTo>
                  <a:pt x="697353" y="983536"/>
                  <a:pt x="688458" y="1041207"/>
                  <a:pt x="670669" y="1078706"/>
                </a:cubicBezTo>
                <a:cubicBezTo>
                  <a:pt x="652879" y="1116205"/>
                  <a:pt x="624535" y="1141837"/>
                  <a:pt x="585634" y="1155602"/>
                </a:cubicBezTo>
                <a:cubicBezTo>
                  <a:pt x="546734" y="1169367"/>
                  <a:pt x="467037" y="1176249"/>
                  <a:pt x="346542" y="1176249"/>
                </a:cubicBezTo>
                <a:lnTo>
                  <a:pt x="0" y="1176249"/>
                </a:lnTo>
                <a:close/>
                <a:moveTo>
                  <a:pt x="9215689" y="0"/>
                </a:moveTo>
                <a:cubicBezTo>
                  <a:pt x="9293488" y="0"/>
                  <a:pt x="9359784" y="12571"/>
                  <a:pt x="9414576" y="37714"/>
                </a:cubicBezTo>
                <a:cubicBezTo>
                  <a:pt x="9469368" y="62857"/>
                  <a:pt x="9505659" y="94522"/>
                  <a:pt x="9523449" y="132711"/>
                </a:cubicBezTo>
                <a:cubicBezTo>
                  <a:pt x="9541238" y="170899"/>
                  <a:pt x="9550133" y="235772"/>
                  <a:pt x="9550133" y="327329"/>
                </a:cubicBezTo>
                <a:lnTo>
                  <a:pt x="9550133" y="372870"/>
                </a:lnTo>
                <a:lnTo>
                  <a:pt x="9271904" y="372870"/>
                </a:lnTo>
                <a:lnTo>
                  <a:pt x="9271904" y="287480"/>
                </a:lnTo>
                <a:cubicBezTo>
                  <a:pt x="9271904" y="247631"/>
                  <a:pt x="9268346" y="222252"/>
                  <a:pt x="9261230" y="211341"/>
                </a:cubicBezTo>
                <a:cubicBezTo>
                  <a:pt x="9254114" y="200430"/>
                  <a:pt x="9242254" y="194974"/>
                  <a:pt x="9225651" y="194974"/>
                </a:cubicBezTo>
                <a:cubicBezTo>
                  <a:pt x="9207623" y="194974"/>
                  <a:pt x="9193985" y="202333"/>
                  <a:pt x="9184735" y="217050"/>
                </a:cubicBezTo>
                <a:cubicBezTo>
                  <a:pt x="9175484" y="231767"/>
                  <a:pt x="9170859" y="254080"/>
                  <a:pt x="9170859" y="283989"/>
                </a:cubicBezTo>
                <a:cubicBezTo>
                  <a:pt x="9170859" y="322437"/>
                  <a:pt x="9176058" y="351393"/>
                  <a:pt x="9186458" y="370858"/>
                </a:cubicBezTo>
                <a:cubicBezTo>
                  <a:pt x="9196390" y="390323"/>
                  <a:pt x="9224609" y="413801"/>
                  <a:pt x="9271114" y="441294"/>
                </a:cubicBezTo>
                <a:cubicBezTo>
                  <a:pt x="9404470" y="520443"/>
                  <a:pt x="9488463" y="585397"/>
                  <a:pt x="9523093" y="636157"/>
                </a:cubicBezTo>
                <a:cubicBezTo>
                  <a:pt x="9557723" y="686916"/>
                  <a:pt x="9575039" y="768749"/>
                  <a:pt x="9575039" y="881653"/>
                </a:cubicBezTo>
                <a:cubicBezTo>
                  <a:pt x="9575039" y="963723"/>
                  <a:pt x="9565432" y="1024207"/>
                  <a:pt x="9546219" y="1063107"/>
                </a:cubicBezTo>
                <a:cubicBezTo>
                  <a:pt x="9527007" y="1102007"/>
                  <a:pt x="9489886" y="1134622"/>
                  <a:pt x="9434857" y="1160950"/>
                </a:cubicBezTo>
                <a:cubicBezTo>
                  <a:pt x="9379827" y="1187279"/>
                  <a:pt x="9315784" y="1200443"/>
                  <a:pt x="9242729" y="1200443"/>
                </a:cubicBezTo>
                <a:cubicBezTo>
                  <a:pt x="9162557" y="1200443"/>
                  <a:pt x="9094126" y="1185263"/>
                  <a:pt x="9037437" y="1154902"/>
                </a:cubicBezTo>
                <a:cubicBezTo>
                  <a:pt x="8980747" y="1124541"/>
                  <a:pt x="8943625" y="1085878"/>
                  <a:pt x="8926074" y="1038913"/>
                </a:cubicBezTo>
                <a:cubicBezTo>
                  <a:pt x="8908521" y="991949"/>
                  <a:pt x="8899745" y="925297"/>
                  <a:pt x="8899745" y="838958"/>
                </a:cubicBezTo>
                <a:lnTo>
                  <a:pt x="8899745" y="763530"/>
                </a:lnTo>
                <a:lnTo>
                  <a:pt x="9177975" y="763530"/>
                </a:lnTo>
                <a:lnTo>
                  <a:pt x="9177975" y="903712"/>
                </a:lnTo>
                <a:cubicBezTo>
                  <a:pt x="9177975" y="946882"/>
                  <a:pt x="9181888" y="974634"/>
                  <a:pt x="9189716" y="986968"/>
                </a:cubicBezTo>
                <a:cubicBezTo>
                  <a:pt x="9197543" y="999302"/>
                  <a:pt x="9211419" y="1005469"/>
                  <a:pt x="9231343" y="1005469"/>
                </a:cubicBezTo>
                <a:cubicBezTo>
                  <a:pt x="9251268" y="1005469"/>
                  <a:pt x="9266092" y="997642"/>
                  <a:pt x="9275817" y="981987"/>
                </a:cubicBezTo>
                <a:cubicBezTo>
                  <a:pt x="9285542" y="966332"/>
                  <a:pt x="9290405" y="943087"/>
                  <a:pt x="9290405" y="912251"/>
                </a:cubicBezTo>
                <a:cubicBezTo>
                  <a:pt x="9290405" y="844414"/>
                  <a:pt x="9281154" y="800058"/>
                  <a:pt x="9262653" y="779185"/>
                </a:cubicBezTo>
                <a:cubicBezTo>
                  <a:pt x="9243677" y="758312"/>
                  <a:pt x="9196950" y="723444"/>
                  <a:pt x="9122471" y="674582"/>
                </a:cubicBezTo>
                <a:cubicBezTo>
                  <a:pt x="9047992" y="625246"/>
                  <a:pt x="8998655" y="589429"/>
                  <a:pt x="8974461" y="567133"/>
                </a:cubicBezTo>
                <a:cubicBezTo>
                  <a:pt x="8950268" y="544837"/>
                  <a:pt x="8930225" y="514001"/>
                  <a:pt x="8914332" y="474627"/>
                </a:cubicBezTo>
                <a:cubicBezTo>
                  <a:pt x="8898440" y="435253"/>
                  <a:pt x="8890494" y="384967"/>
                  <a:pt x="8890494" y="323771"/>
                </a:cubicBezTo>
                <a:cubicBezTo>
                  <a:pt x="8890494" y="235534"/>
                  <a:pt x="8901761" y="171017"/>
                  <a:pt x="8924295" y="130220"/>
                </a:cubicBezTo>
                <a:cubicBezTo>
                  <a:pt x="8946828" y="89422"/>
                  <a:pt x="8983238" y="57520"/>
                  <a:pt x="9033523" y="34512"/>
                </a:cubicBezTo>
                <a:cubicBezTo>
                  <a:pt x="9083808" y="11504"/>
                  <a:pt x="9144530" y="0"/>
                  <a:pt x="9215689" y="0"/>
                </a:cubicBezTo>
                <a:close/>
                <a:moveTo>
                  <a:pt x="7891713" y="0"/>
                </a:moveTo>
                <a:cubicBezTo>
                  <a:pt x="7969513" y="0"/>
                  <a:pt x="8035809" y="12571"/>
                  <a:pt x="8090601" y="37714"/>
                </a:cubicBezTo>
                <a:cubicBezTo>
                  <a:pt x="8145393" y="62857"/>
                  <a:pt x="8181684" y="94522"/>
                  <a:pt x="8199474" y="132711"/>
                </a:cubicBezTo>
                <a:cubicBezTo>
                  <a:pt x="8212816" y="161352"/>
                  <a:pt x="8221155" y="205003"/>
                  <a:pt x="8224490" y="263664"/>
                </a:cubicBezTo>
                <a:lnTo>
                  <a:pt x="8225707" y="310131"/>
                </a:lnTo>
                <a:lnTo>
                  <a:pt x="7947929" y="310131"/>
                </a:lnTo>
                <a:lnTo>
                  <a:pt x="7947929" y="287480"/>
                </a:lnTo>
                <a:cubicBezTo>
                  <a:pt x="7947929" y="247631"/>
                  <a:pt x="7944371" y="222252"/>
                  <a:pt x="7937255" y="211341"/>
                </a:cubicBezTo>
                <a:cubicBezTo>
                  <a:pt x="7930139" y="200430"/>
                  <a:pt x="7918279" y="194974"/>
                  <a:pt x="7901675" y="194974"/>
                </a:cubicBezTo>
                <a:cubicBezTo>
                  <a:pt x="7883649" y="194974"/>
                  <a:pt x="7870010" y="202333"/>
                  <a:pt x="7860759" y="217050"/>
                </a:cubicBezTo>
                <a:cubicBezTo>
                  <a:pt x="7851509" y="231767"/>
                  <a:pt x="7846883" y="254080"/>
                  <a:pt x="7846883" y="283989"/>
                </a:cubicBezTo>
                <a:lnTo>
                  <a:pt x="7848900" y="310131"/>
                </a:lnTo>
                <a:lnTo>
                  <a:pt x="7566986" y="310131"/>
                </a:lnTo>
                <a:lnTo>
                  <a:pt x="7568631" y="262041"/>
                </a:lnTo>
                <a:cubicBezTo>
                  <a:pt x="7572857" y="204758"/>
                  <a:pt x="7583419" y="160818"/>
                  <a:pt x="7600319" y="130220"/>
                </a:cubicBezTo>
                <a:cubicBezTo>
                  <a:pt x="7622853" y="89422"/>
                  <a:pt x="7659263" y="57520"/>
                  <a:pt x="7709548" y="34512"/>
                </a:cubicBezTo>
                <a:cubicBezTo>
                  <a:pt x="7759833" y="11504"/>
                  <a:pt x="7820555" y="0"/>
                  <a:pt x="7891713" y="0"/>
                </a:cubicBezTo>
                <a:close/>
                <a:moveTo>
                  <a:pt x="3043489" y="0"/>
                </a:moveTo>
                <a:cubicBezTo>
                  <a:pt x="3121289" y="0"/>
                  <a:pt x="3187584" y="12571"/>
                  <a:pt x="3242377" y="37714"/>
                </a:cubicBezTo>
                <a:cubicBezTo>
                  <a:pt x="3297169" y="62857"/>
                  <a:pt x="3333460" y="94522"/>
                  <a:pt x="3351249" y="132711"/>
                </a:cubicBezTo>
                <a:cubicBezTo>
                  <a:pt x="3364592" y="161352"/>
                  <a:pt x="3372930" y="205003"/>
                  <a:pt x="3376266" y="263664"/>
                </a:cubicBezTo>
                <a:lnTo>
                  <a:pt x="3377483" y="310131"/>
                </a:lnTo>
                <a:lnTo>
                  <a:pt x="3099704" y="310131"/>
                </a:lnTo>
                <a:lnTo>
                  <a:pt x="3099704" y="287480"/>
                </a:lnTo>
                <a:cubicBezTo>
                  <a:pt x="3099704" y="247631"/>
                  <a:pt x="3096146" y="222252"/>
                  <a:pt x="3089030" y="211341"/>
                </a:cubicBezTo>
                <a:cubicBezTo>
                  <a:pt x="3081914" y="200430"/>
                  <a:pt x="3070055" y="194974"/>
                  <a:pt x="3053451" y="194974"/>
                </a:cubicBezTo>
                <a:cubicBezTo>
                  <a:pt x="3035425" y="194974"/>
                  <a:pt x="3021786" y="202333"/>
                  <a:pt x="3012535" y="217050"/>
                </a:cubicBezTo>
                <a:cubicBezTo>
                  <a:pt x="3003284" y="231767"/>
                  <a:pt x="2998659" y="254080"/>
                  <a:pt x="2998659" y="283989"/>
                </a:cubicBezTo>
                <a:lnTo>
                  <a:pt x="3000676" y="310131"/>
                </a:lnTo>
                <a:lnTo>
                  <a:pt x="2718762" y="310131"/>
                </a:lnTo>
                <a:lnTo>
                  <a:pt x="2720408" y="262041"/>
                </a:lnTo>
                <a:cubicBezTo>
                  <a:pt x="2724633" y="204758"/>
                  <a:pt x="2735195" y="160818"/>
                  <a:pt x="2752096" y="130220"/>
                </a:cubicBezTo>
                <a:cubicBezTo>
                  <a:pt x="2774629" y="89422"/>
                  <a:pt x="2811038" y="57520"/>
                  <a:pt x="2861323" y="34512"/>
                </a:cubicBezTo>
                <a:cubicBezTo>
                  <a:pt x="2911609" y="11504"/>
                  <a:pt x="2972330" y="0"/>
                  <a:pt x="3043489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0000"/>
                </a:srgbClr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392366" y="5110173"/>
            <a:ext cx="1407268" cy="3629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椭圆 4"/>
          <p:cNvSpPr/>
          <p:nvPr/>
        </p:nvSpPr>
        <p:spPr>
          <a:xfrm>
            <a:off x="5742562" y="1210518"/>
            <a:ext cx="706876" cy="616094"/>
          </a:xfrm>
          <a:custGeom>
            <a:avLst/>
            <a:gdLst>
              <a:gd name="connsiteX0" fmla="*/ 203708 w 327857"/>
              <a:gd name="connsiteY0" fmla="*/ 71438 h 285751"/>
              <a:gd name="connsiteX1" fmla="*/ 201104 w 327857"/>
              <a:gd name="connsiteY1" fmla="*/ 74034 h 285751"/>
              <a:gd name="connsiteX2" fmla="*/ 169862 w 327857"/>
              <a:gd name="connsiteY2" fmla="*/ 259633 h 285751"/>
              <a:gd name="connsiteX3" fmla="*/ 171164 w 327857"/>
              <a:gd name="connsiteY3" fmla="*/ 262228 h 285751"/>
              <a:gd name="connsiteX4" fmla="*/ 173767 w 327857"/>
              <a:gd name="connsiteY4" fmla="*/ 263526 h 285751"/>
              <a:gd name="connsiteX5" fmla="*/ 296132 w 327857"/>
              <a:gd name="connsiteY5" fmla="*/ 220696 h 285751"/>
              <a:gd name="connsiteX6" fmla="*/ 300037 w 327857"/>
              <a:gd name="connsiteY6" fmla="*/ 218100 h 285751"/>
              <a:gd name="connsiteX7" fmla="*/ 298735 w 327857"/>
              <a:gd name="connsiteY7" fmla="*/ 212908 h 285751"/>
              <a:gd name="connsiteX8" fmla="*/ 207613 w 327857"/>
              <a:gd name="connsiteY8" fmla="*/ 72736 h 285751"/>
              <a:gd name="connsiteX9" fmla="*/ 203708 w 327857"/>
              <a:gd name="connsiteY9" fmla="*/ 71438 h 285751"/>
              <a:gd name="connsiteX10" fmla="*/ 198289 w 327857"/>
              <a:gd name="connsiteY10" fmla="*/ 36513 h 285751"/>
              <a:gd name="connsiteX11" fmla="*/ 206031 w 327857"/>
              <a:gd name="connsiteY11" fmla="*/ 40407 h 285751"/>
              <a:gd name="connsiteX12" fmla="*/ 326033 w 327857"/>
              <a:gd name="connsiteY12" fmla="*/ 218249 h 285751"/>
              <a:gd name="connsiteX13" fmla="*/ 327323 w 327857"/>
              <a:gd name="connsiteY13" fmla="*/ 227336 h 285751"/>
              <a:gd name="connsiteX14" fmla="*/ 320871 w 327857"/>
              <a:gd name="connsiteY14" fmla="*/ 233827 h 285751"/>
              <a:gd name="connsiteX15" fmla="*/ 167321 w 327857"/>
              <a:gd name="connsiteY15" fmla="*/ 284453 h 285751"/>
              <a:gd name="connsiteX16" fmla="*/ 164740 w 327857"/>
              <a:gd name="connsiteY16" fmla="*/ 285751 h 285751"/>
              <a:gd name="connsiteX17" fmla="*/ 158289 w 327857"/>
              <a:gd name="connsiteY17" fmla="*/ 284453 h 285751"/>
              <a:gd name="connsiteX18" fmla="*/ 71836 w 327857"/>
              <a:gd name="connsiteY18" fmla="*/ 227336 h 285751"/>
              <a:gd name="connsiteX19" fmla="*/ 67965 w 327857"/>
              <a:gd name="connsiteY19" fmla="*/ 220846 h 285751"/>
              <a:gd name="connsiteX20" fmla="*/ 69255 w 327857"/>
              <a:gd name="connsiteY20" fmla="*/ 214355 h 285751"/>
              <a:gd name="connsiteX21" fmla="*/ 190547 w 327857"/>
              <a:gd name="connsiteY21" fmla="*/ 40407 h 285751"/>
              <a:gd name="connsiteX22" fmla="*/ 198289 w 327857"/>
              <a:gd name="connsiteY22" fmla="*/ 36513 h 285751"/>
              <a:gd name="connsiteX23" fmla="*/ 98425 w 327857"/>
              <a:gd name="connsiteY23" fmla="*/ 0 h 285751"/>
              <a:gd name="connsiteX24" fmla="*/ 104900 w 327857"/>
              <a:gd name="connsiteY24" fmla="*/ 3850 h 285751"/>
              <a:gd name="connsiteX25" fmla="*/ 147638 w 327857"/>
              <a:gd name="connsiteY25" fmla="*/ 65459 h 285751"/>
              <a:gd name="connsiteX26" fmla="*/ 138572 w 327857"/>
              <a:gd name="connsiteY26" fmla="*/ 77011 h 285751"/>
              <a:gd name="connsiteX27" fmla="*/ 106196 w 327857"/>
              <a:gd name="connsiteY27" fmla="*/ 26953 h 285751"/>
              <a:gd name="connsiteX28" fmla="*/ 102310 w 327857"/>
              <a:gd name="connsiteY28" fmla="*/ 25670 h 285751"/>
              <a:gd name="connsiteX29" fmla="*/ 101015 w 327857"/>
              <a:gd name="connsiteY29" fmla="*/ 28237 h 285751"/>
              <a:gd name="connsiteX30" fmla="*/ 77704 w 327857"/>
              <a:gd name="connsiteY30" fmla="*/ 163006 h 285751"/>
              <a:gd name="connsiteX31" fmla="*/ 64753 w 327857"/>
              <a:gd name="connsiteY31" fmla="*/ 180975 h 285751"/>
              <a:gd name="connsiteX32" fmla="*/ 3885 w 327857"/>
              <a:gd name="connsiteY32" fmla="*/ 142470 h 285751"/>
              <a:gd name="connsiteX33" fmla="*/ 0 w 327857"/>
              <a:gd name="connsiteY33" fmla="*/ 137336 h 285751"/>
              <a:gd name="connsiteX34" fmla="*/ 1295 w 327857"/>
              <a:gd name="connsiteY34" fmla="*/ 132202 h 285751"/>
              <a:gd name="connsiteX35" fmla="*/ 93245 w 327857"/>
              <a:gd name="connsiteY35" fmla="*/ 3850 h 285751"/>
              <a:gd name="connsiteX36" fmla="*/ 98425 w 327857"/>
              <a:gd name="connsiteY36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7857" h="285751">
                <a:moveTo>
                  <a:pt x="203708" y="71438"/>
                </a:moveTo>
                <a:cubicBezTo>
                  <a:pt x="202406" y="71438"/>
                  <a:pt x="201104" y="72736"/>
                  <a:pt x="201104" y="74034"/>
                </a:cubicBezTo>
                <a:cubicBezTo>
                  <a:pt x="201104" y="74034"/>
                  <a:pt x="201104" y="74034"/>
                  <a:pt x="169862" y="259633"/>
                </a:cubicBezTo>
                <a:cubicBezTo>
                  <a:pt x="169862" y="260930"/>
                  <a:pt x="169862" y="262228"/>
                  <a:pt x="171164" y="262228"/>
                </a:cubicBezTo>
                <a:cubicBezTo>
                  <a:pt x="171164" y="263526"/>
                  <a:pt x="172466" y="263526"/>
                  <a:pt x="173767" y="263526"/>
                </a:cubicBezTo>
                <a:cubicBezTo>
                  <a:pt x="173767" y="263526"/>
                  <a:pt x="173767" y="263526"/>
                  <a:pt x="296132" y="220696"/>
                </a:cubicBezTo>
                <a:cubicBezTo>
                  <a:pt x="297434" y="220696"/>
                  <a:pt x="298735" y="219398"/>
                  <a:pt x="300037" y="218100"/>
                </a:cubicBezTo>
                <a:cubicBezTo>
                  <a:pt x="300037" y="215504"/>
                  <a:pt x="300037" y="214206"/>
                  <a:pt x="298735" y="212908"/>
                </a:cubicBezTo>
                <a:cubicBezTo>
                  <a:pt x="298735" y="212908"/>
                  <a:pt x="298735" y="212908"/>
                  <a:pt x="207613" y="72736"/>
                </a:cubicBezTo>
                <a:cubicBezTo>
                  <a:pt x="206311" y="71438"/>
                  <a:pt x="205009" y="71438"/>
                  <a:pt x="203708" y="71438"/>
                </a:cubicBezTo>
                <a:close/>
                <a:moveTo>
                  <a:pt x="198289" y="36513"/>
                </a:moveTo>
                <a:cubicBezTo>
                  <a:pt x="200870" y="36513"/>
                  <a:pt x="204741" y="37811"/>
                  <a:pt x="206031" y="40407"/>
                </a:cubicBezTo>
                <a:cubicBezTo>
                  <a:pt x="206031" y="40407"/>
                  <a:pt x="206031" y="40407"/>
                  <a:pt x="326033" y="218249"/>
                </a:cubicBezTo>
                <a:cubicBezTo>
                  <a:pt x="327323" y="220846"/>
                  <a:pt x="328613" y="224740"/>
                  <a:pt x="327323" y="227336"/>
                </a:cubicBezTo>
                <a:cubicBezTo>
                  <a:pt x="326033" y="229932"/>
                  <a:pt x="323452" y="232529"/>
                  <a:pt x="320871" y="233827"/>
                </a:cubicBezTo>
                <a:cubicBezTo>
                  <a:pt x="320871" y="233827"/>
                  <a:pt x="320871" y="233827"/>
                  <a:pt x="167321" y="284453"/>
                </a:cubicBezTo>
                <a:cubicBezTo>
                  <a:pt x="166031" y="285751"/>
                  <a:pt x="164740" y="285751"/>
                  <a:pt x="164740" y="285751"/>
                </a:cubicBezTo>
                <a:cubicBezTo>
                  <a:pt x="162160" y="285751"/>
                  <a:pt x="160869" y="284453"/>
                  <a:pt x="158289" y="284453"/>
                </a:cubicBezTo>
                <a:cubicBezTo>
                  <a:pt x="158289" y="284453"/>
                  <a:pt x="158289" y="284453"/>
                  <a:pt x="71836" y="227336"/>
                </a:cubicBezTo>
                <a:cubicBezTo>
                  <a:pt x="69255" y="226038"/>
                  <a:pt x="67965" y="223442"/>
                  <a:pt x="67965" y="220846"/>
                </a:cubicBezTo>
                <a:cubicBezTo>
                  <a:pt x="66675" y="218249"/>
                  <a:pt x="67965" y="215653"/>
                  <a:pt x="69255" y="214355"/>
                </a:cubicBezTo>
                <a:cubicBezTo>
                  <a:pt x="69255" y="214355"/>
                  <a:pt x="69255" y="214355"/>
                  <a:pt x="190547" y="40407"/>
                </a:cubicBezTo>
                <a:cubicBezTo>
                  <a:pt x="191838" y="37811"/>
                  <a:pt x="195709" y="36513"/>
                  <a:pt x="198289" y="36513"/>
                </a:cubicBezTo>
                <a:close/>
                <a:moveTo>
                  <a:pt x="98425" y="0"/>
                </a:moveTo>
                <a:cubicBezTo>
                  <a:pt x="101015" y="0"/>
                  <a:pt x="103605" y="1283"/>
                  <a:pt x="104900" y="3850"/>
                </a:cubicBezTo>
                <a:cubicBezTo>
                  <a:pt x="104900" y="3850"/>
                  <a:pt x="104900" y="3850"/>
                  <a:pt x="147638" y="65459"/>
                </a:cubicBezTo>
                <a:cubicBezTo>
                  <a:pt x="147638" y="65459"/>
                  <a:pt x="147638" y="65459"/>
                  <a:pt x="138572" y="77011"/>
                </a:cubicBezTo>
                <a:cubicBezTo>
                  <a:pt x="138572" y="77011"/>
                  <a:pt x="138572" y="77011"/>
                  <a:pt x="106196" y="26953"/>
                </a:cubicBezTo>
                <a:cubicBezTo>
                  <a:pt x="104900" y="25670"/>
                  <a:pt x="103605" y="25670"/>
                  <a:pt x="102310" y="25670"/>
                </a:cubicBezTo>
                <a:cubicBezTo>
                  <a:pt x="102310" y="25670"/>
                  <a:pt x="101015" y="26953"/>
                  <a:pt x="101015" y="28237"/>
                </a:cubicBezTo>
                <a:lnTo>
                  <a:pt x="77704" y="163006"/>
                </a:lnTo>
                <a:cubicBezTo>
                  <a:pt x="77704" y="163006"/>
                  <a:pt x="77704" y="163006"/>
                  <a:pt x="64753" y="180975"/>
                </a:cubicBezTo>
                <a:cubicBezTo>
                  <a:pt x="64753" y="180975"/>
                  <a:pt x="64753" y="180975"/>
                  <a:pt x="3885" y="142470"/>
                </a:cubicBezTo>
                <a:cubicBezTo>
                  <a:pt x="1295" y="141186"/>
                  <a:pt x="0" y="139903"/>
                  <a:pt x="0" y="137336"/>
                </a:cubicBezTo>
                <a:cubicBezTo>
                  <a:pt x="0" y="136052"/>
                  <a:pt x="0" y="133485"/>
                  <a:pt x="1295" y="132202"/>
                </a:cubicBezTo>
                <a:cubicBezTo>
                  <a:pt x="1295" y="132202"/>
                  <a:pt x="1295" y="132202"/>
                  <a:pt x="93245" y="3850"/>
                </a:cubicBezTo>
                <a:cubicBezTo>
                  <a:pt x="94540" y="1283"/>
                  <a:pt x="95835" y="0"/>
                  <a:pt x="9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6250" y="2844454"/>
            <a:ext cx="739950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感谢您的观看</a:t>
            </a:r>
          </a:p>
        </p:txBody>
      </p:sp>
      <p:sp>
        <p:nvSpPr>
          <p:cNvPr id="10" name="矩形 9"/>
          <p:cNvSpPr/>
          <p:nvPr/>
        </p:nvSpPr>
        <p:spPr>
          <a:xfrm>
            <a:off x="3656394" y="4168235"/>
            <a:ext cx="488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+mn-cs"/>
              </a:rPr>
              <a:t>THIS TEMPLATE DESIGNED FOR FEI ER SHE JI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6323" y="5115236"/>
            <a:ext cx="188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+mn-cs"/>
              </a:rPr>
              <a:t>2020.9.9</a:t>
            </a:r>
          </a:p>
        </p:txBody>
      </p:sp>
    </p:spTree>
    <p:extLst>
      <p:ext uri="{BB962C8B-B14F-4D97-AF65-F5344CB8AC3E}">
        <p14:creationId xmlns:p14="http://schemas.microsoft.com/office/powerpoint/2010/main" val="1575431718"/>
      </p:ext>
    </p:extLst>
  </p:cSld>
  <p:clrMapOvr>
    <a:masterClrMapping/>
  </p:clrMapOvr>
  <p:transition spd="slow" advTm="4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: 形状 47"/>
          <p:cNvSpPr/>
          <p:nvPr/>
        </p:nvSpPr>
        <p:spPr>
          <a:xfrm>
            <a:off x="525294" y="2527679"/>
            <a:ext cx="11157625" cy="2112542"/>
          </a:xfrm>
          <a:custGeom>
            <a:avLst/>
            <a:gdLst>
              <a:gd name="connsiteX0" fmla="*/ 0 w 11157625"/>
              <a:gd name="connsiteY0" fmla="*/ 1796803 h 2098490"/>
              <a:gd name="connsiteX1" fmla="*/ 1877438 w 11157625"/>
              <a:gd name="connsiteY1" fmla="*/ 1174233 h 2098490"/>
              <a:gd name="connsiteX2" fmla="*/ 4406629 w 11157625"/>
              <a:gd name="connsiteY2" fmla="*/ 2098361 h 2098490"/>
              <a:gd name="connsiteX3" fmla="*/ 7033097 w 11157625"/>
              <a:gd name="connsiteY3" fmla="*/ 1232599 h 2098490"/>
              <a:gd name="connsiteX4" fmla="*/ 8073957 w 11157625"/>
              <a:gd name="connsiteY4" fmla="*/ 84735 h 2098490"/>
              <a:gd name="connsiteX5" fmla="*/ 9367736 w 11157625"/>
              <a:gd name="connsiteY5" fmla="*/ 172284 h 2098490"/>
              <a:gd name="connsiteX6" fmla="*/ 11157625 w 11157625"/>
              <a:gd name="connsiteY6" fmla="*/ 862948 h 2098490"/>
              <a:gd name="connsiteX0" fmla="*/ 0 w 11157625"/>
              <a:gd name="connsiteY0" fmla="*/ 1747795 h 2049480"/>
              <a:gd name="connsiteX1" fmla="*/ 1877438 w 11157625"/>
              <a:gd name="connsiteY1" fmla="*/ 1125225 h 2049480"/>
              <a:gd name="connsiteX2" fmla="*/ 4406629 w 11157625"/>
              <a:gd name="connsiteY2" fmla="*/ 2049353 h 2049480"/>
              <a:gd name="connsiteX3" fmla="*/ 7033097 w 11157625"/>
              <a:gd name="connsiteY3" fmla="*/ 1183591 h 2049480"/>
              <a:gd name="connsiteX4" fmla="*/ 7966953 w 11157625"/>
              <a:gd name="connsiteY4" fmla="*/ 103821 h 2049480"/>
              <a:gd name="connsiteX5" fmla="*/ 9367736 w 11157625"/>
              <a:gd name="connsiteY5" fmla="*/ 123276 h 2049480"/>
              <a:gd name="connsiteX6" fmla="*/ 11157625 w 11157625"/>
              <a:gd name="connsiteY6" fmla="*/ 813940 h 2049480"/>
              <a:gd name="connsiteX0" fmla="*/ 0 w 11157625"/>
              <a:gd name="connsiteY0" fmla="*/ 1810857 h 2112542"/>
              <a:gd name="connsiteX1" fmla="*/ 1877438 w 11157625"/>
              <a:gd name="connsiteY1" fmla="*/ 1188287 h 2112542"/>
              <a:gd name="connsiteX2" fmla="*/ 4406629 w 11157625"/>
              <a:gd name="connsiteY2" fmla="*/ 2112415 h 2112542"/>
              <a:gd name="connsiteX3" fmla="*/ 7033097 w 11157625"/>
              <a:gd name="connsiteY3" fmla="*/ 1246653 h 2112542"/>
              <a:gd name="connsiteX4" fmla="*/ 7966953 w 11157625"/>
              <a:gd name="connsiteY4" fmla="*/ 166883 h 2112542"/>
              <a:gd name="connsiteX5" fmla="*/ 9367736 w 11157625"/>
              <a:gd name="connsiteY5" fmla="*/ 186338 h 2112542"/>
              <a:gd name="connsiteX6" fmla="*/ 11157625 w 11157625"/>
              <a:gd name="connsiteY6" fmla="*/ 877002 h 211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57625" h="2112542">
                <a:moveTo>
                  <a:pt x="0" y="1810857"/>
                </a:moveTo>
                <a:cubicBezTo>
                  <a:pt x="571500" y="1474442"/>
                  <a:pt x="1143000" y="1138027"/>
                  <a:pt x="1877438" y="1188287"/>
                </a:cubicBezTo>
                <a:cubicBezTo>
                  <a:pt x="2611876" y="1238547"/>
                  <a:pt x="3547353" y="2102687"/>
                  <a:pt x="4406629" y="2112415"/>
                </a:cubicBezTo>
                <a:cubicBezTo>
                  <a:pt x="5265905" y="2122143"/>
                  <a:pt x="6439710" y="1570908"/>
                  <a:pt x="7033097" y="1246653"/>
                </a:cubicBezTo>
                <a:cubicBezTo>
                  <a:pt x="7626484" y="922398"/>
                  <a:pt x="7470842" y="489517"/>
                  <a:pt x="7966953" y="166883"/>
                </a:cubicBezTo>
                <a:cubicBezTo>
                  <a:pt x="8463064" y="-155751"/>
                  <a:pt x="8835957" y="67985"/>
                  <a:pt x="9367736" y="186338"/>
                </a:cubicBezTo>
                <a:cubicBezTo>
                  <a:pt x="9899515" y="304691"/>
                  <a:pt x="10519653" y="596521"/>
                  <a:pt x="11157625" y="877002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5153" y="711201"/>
            <a:ext cx="244169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735" y="3054508"/>
            <a:ext cx="1677942" cy="1469710"/>
            <a:chOff x="1721794" y="2896808"/>
            <a:chExt cx="2038028" cy="1785109"/>
          </a:xfrm>
        </p:grpSpPr>
        <p:grpSp>
          <p:nvGrpSpPr>
            <p:cNvPr id="6" name="组合 5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" name="菱形 2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2" name="菱形 21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404250" y="3404641"/>
              <a:ext cx="988022" cy="7272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84075" y="3947063"/>
            <a:ext cx="1677942" cy="1469710"/>
            <a:chOff x="1721794" y="2896808"/>
            <a:chExt cx="2038028" cy="1785109"/>
          </a:xfrm>
        </p:grpSpPr>
        <p:grpSp>
          <p:nvGrpSpPr>
            <p:cNvPr id="25" name="组合 24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27" name="菱形 26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8" name="菱形 27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2404250" y="3404641"/>
              <a:ext cx="988022" cy="7850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48415" y="3054507"/>
            <a:ext cx="1677942" cy="1469710"/>
            <a:chOff x="1721794" y="2896808"/>
            <a:chExt cx="2038028" cy="1785109"/>
          </a:xfrm>
        </p:grpSpPr>
        <p:grpSp>
          <p:nvGrpSpPr>
            <p:cNvPr id="30" name="组合 29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2" name="菱形 31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3" name="菱形 32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404250" y="3404641"/>
              <a:ext cx="988022" cy="7850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012756" y="2013648"/>
            <a:ext cx="1677942" cy="1469710"/>
            <a:chOff x="1721794" y="2896808"/>
            <a:chExt cx="2038028" cy="1785109"/>
          </a:xfrm>
        </p:grpSpPr>
        <p:grpSp>
          <p:nvGrpSpPr>
            <p:cNvPr id="35" name="组合 34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7" name="菱形 36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8" name="菱形 37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404250" y="3404641"/>
              <a:ext cx="988022" cy="7850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454343" y="47576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成员介绍及分工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269521" y="33397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项目名称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937503" y="4681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项目背景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286428" y="3643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总结及感想</a:t>
            </a:r>
          </a:p>
        </p:txBody>
      </p:sp>
      <p:sp>
        <p:nvSpPr>
          <p:cNvPr id="8" name="椭圆 7"/>
          <p:cNvSpPr/>
          <p:nvPr/>
        </p:nvSpPr>
        <p:spPr>
          <a:xfrm>
            <a:off x="5759805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054771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49736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54167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4" y="4327854"/>
            <a:ext cx="192607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成员介绍及分工</a:t>
            </a:r>
          </a:p>
        </p:txBody>
      </p:sp>
    </p:spTree>
    <p:extLst>
      <p:ext uri="{BB962C8B-B14F-4D97-AF65-F5344CB8AC3E}">
        <p14:creationId xmlns:p14="http://schemas.microsoft.com/office/powerpoint/2010/main" val="29937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2928" y="9491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第五小组</a:t>
            </a:r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图片占位符 14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图片占位符 18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图片占位符 16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0" name="组合 19"/>
          <p:cNvGrpSpPr/>
          <p:nvPr/>
        </p:nvGrpSpPr>
        <p:grpSpPr>
          <a:xfrm>
            <a:off x="6673651" y="2081570"/>
            <a:ext cx="4271793" cy="2269917"/>
            <a:chOff x="6616730" y="1558586"/>
            <a:chExt cx="4271793" cy="2269917"/>
          </a:xfrm>
        </p:grpSpPr>
        <p:sp>
          <p:nvSpPr>
            <p:cNvPr id="21" name="矩形 20"/>
            <p:cNvSpPr/>
            <p:nvPr/>
          </p:nvSpPr>
          <p:spPr>
            <a:xfrm>
              <a:off x="6828885" y="1988447"/>
              <a:ext cx="4059638" cy="18400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组长：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张兆军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组员：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杨国萍 、陈静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6730" y="1558586"/>
              <a:ext cx="2241974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小组成员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881773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2928" y="987213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E5583A"/>
                </a:solidFill>
                <a:latin typeface="Arial"/>
                <a:ea typeface="微软雅黑"/>
              </a:rPr>
              <a:t>小组分工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346154" y="2234434"/>
            <a:ext cx="3316287" cy="3316287"/>
          </a:xfrm>
          <a:prstGeom prst="roundRect">
            <a:avLst>
              <a:gd name="adj" fmla="val 562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62441" y="2284413"/>
            <a:ext cx="1862394" cy="3216331"/>
            <a:chOff x="4662441" y="2284413"/>
            <a:chExt cx="1862394" cy="3216331"/>
          </a:xfrm>
        </p:grpSpPr>
        <p:sp>
          <p:nvSpPr>
            <p:cNvPr id="22" name="矩形: 圆角 21"/>
            <p:cNvSpPr/>
            <p:nvPr/>
          </p:nvSpPr>
          <p:spPr>
            <a:xfrm>
              <a:off x="5667164" y="2284413"/>
              <a:ext cx="857671" cy="857671"/>
            </a:xfrm>
            <a:prstGeom prst="roundRect">
              <a:avLst>
                <a:gd name="adj" fmla="val 1684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5667164" y="4643073"/>
              <a:ext cx="857671" cy="857671"/>
            </a:xfrm>
            <a:prstGeom prst="roundRect">
              <a:avLst>
                <a:gd name="adj" fmla="val 1351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连接符: 肘形 8"/>
            <p:cNvCxnSpPr>
              <a:stCxn id="3" idx="3"/>
              <a:endCxn id="22" idx="1"/>
            </p:cNvCxnSpPr>
            <p:nvPr/>
          </p:nvCxnSpPr>
          <p:spPr>
            <a:xfrm flipV="1">
              <a:off x="4662441" y="2713249"/>
              <a:ext cx="1004723" cy="1179329"/>
            </a:xfrm>
            <a:prstGeom prst="bentConnector3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/>
            <p:cNvCxnSpPr>
              <a:stCxn id="3" idx="3"/>
              <a:endCxn id="24" idx="1"/>
            </p:cNvCxnSpPr>
            <p:nvPr/>
          </p:nvCxnSpPr>
          <p:spPr>
            <a:xfrm>
              <a:off x="4662441" y="3892578"/>
              <a:ext cx="1004723" cy="1179331"/>
            </a:xfrm>
            <a:prstGeom prst="bentConnector3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5120352" y="2668797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20352" y="3843575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20352" y="5029284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31"/>
            <p:cNvSpPr/>
            <p:nvPr/>
          </p:nvSpPr>
          <p:spPr>
            <a:xfrm>
              <a:off x="5924550" y="2557054"/>
              <a:ext cx="342900" cy="312386"/>
            </a:xfrm>
            <a:custGeom>
              <a:avLst/>
              <a:gdLst>
                <a:gd name="connsiteX0" fmla="*/ 260506 w 331788"/>
                <a:gd name="connsiteY0" fmla="*/ 76839 h 302264"/>
                <a:gd name="connsiteX1" fmla="*/ 326604 w 331788"/>
                <a:gd name="connsiteY1" fmla="*/ 76839 h 302264"/>
                <a:gd name="connsiteX2" fmla="*/ 326604 w 331788"/>
                <a:gd name="connsiteY2" fmla="*/ 291959 h 302264"/>
                <a:gd name="connsiteX3" fmla="*/ 331788 w 331788"/>
                <a:gd name="connsiteY3" fmla="*/ 297111 h 302264"/>
                <a:gd name="connsiteX4" fmla="*/ 326604 w 331788"/>
                <a:gd name="connsiteY4" fmla="*/ 302264 h 302264"/>
                <a:gd name="connsiteX5" fmla="*/ 5184 w 331788"/>
                <a:gd name="connsiteY5" fmla="*/ 302264 h 302264"/>
                <a:gd name="connsiteX6" fmla="*/ 0 w 331788"/>
                <a:gd name="connsiteY6" fmla="*/ 297111 h 302264"/>
                <a:gd name="connsiteX7" fmla="*/ 5184 w 331788"/>
                <a:gd name="connsiteY7" fmla="*/ 291959 h 302264"/>
                <a:gd name="connsiteX8" fmla="*/ 11664 w 331788"/>
                <a:gd name="connsiteY8" fmla="*/ 291959 h 302264"/>
                <a:gd name="connsiteX9" fmla="*/ 11664 w 331788"/>
                <a:gd name="connsiteY9" fmla="*/ 214670 h 302264"/>
                <a:gd name="connsiteX10" fmla="*/ 77763 w 331788"/>
                <a:gd name="connsiteY10" fmla="*/ 214670 h 302264"/>
                <a:gd name="connsiteX11" fmla="*/ 77763 w 331788"/>
                <a:gd name="connsiteY11" fmla="*/ 291959 h 302264"/>
                <a:gd name="connsiteX12" fmla="*/ 94612 w 331788"/>
                <a:gd name="connsiteY12" fmla="*/ 291959 h 302264"/>
                <a:gd name="connsiteX13" fmla="*/ 94612 w 331788"/>
                <a:gd name="connsiteY13" fmla="*/ 165721 h 302264"/>
                <a:gd name="connsiteX14" fmla="*/ 160710 w 331788"/>
                <a:gd name="connsiteY14" fmla="*/ 165721 h 302264"/>
                <a:gd name="connsiteX15" fmla="*/ 160710 w 331788"/>
                <a:gd name="connsiteY15" fmla="*/ 291959 h 302264"/>
                <a:gd name="connsiteX16" fmla="*/ 177559 w 331788"/>
                <a:gd name="connsiteY16" fmla="*/ 291959 h 302264"/>
                <a:gd name="connsiteX17" fmla="*/ 177559 w 331788"/>
                <a:gd name="connsiteY17" fmla="*/ 121924 h 302264"/>
                <a:gd name="connsiteX18" fmla="*/ 243657 w 331788"/>
                <a:gd name="connsiteY18" fmla="*/ 121924 h 302264"/>
                <a:gd name="connsiteX19" fmla="*/ 243657 w 331788"/>
                <a:gd name="connsiteY19" fmla="*/ 291959 h 302264"/>
                <a:gd name="connsiteX20" fmla="*/ 260506 w 331788"/>
                <a:gd name="connsiteY20" fmla="*/ 291959 h 302264"/>
                <a:gd name="connsiteX21" fmla="*/ 260506 w 331788"/>
                <a:gd name="connsiteY21" fmla="*/ 76839 h 302264"/>
                <a:gd name="connsiteX22" fmla="*/ 212230 w 331788"/>
                <a:gd name="connsiteY22" fmla="*/ 334 h 302264"/>
                <a:gd name="connsiteX23" fmla="*/ 259954 w 331788"/>
                <a:gd name="connsiteY23" fmla="*/ 4179 h 302264"/>
                <a:gd name="connsiteX24" fmla="*/ 261244 w 331788"/>
                <a:gd name="connsiteY24" fmla="*/ 5460 h 302264"/>
                <a:gd name="connsiteX25" fmla="*/ 262534 w 331788"/>
                <a:gd name="connsiteY25" fmla="*/ 5460 h 302264"/>
                <a:gd name="connsiteX26" fmla="*/ 263823 w 331788"/>
                <a:gd name="connsiteY26" fmla="*/ 6742 h 302264"/>
                <a:gd name="connsiteX27" fmla="*/ 263823 w 331788"/>
                <a:gd name="connsiteY27" fmla="*/ 8024 h 302264"/>
                <a:gd name="connsiteX28" fmla="*/ 265113 w 331788"/>
                <a:gd name="connsiteY28" fmla="*/ 8024 h 302264"/>
                <a:gd name="connsiteX29" fmla="*/ 265113 w 331788"/>
                <a:gd name="connsiteY29" fmla="*/ 9305 h 302264"/>
                <a:gd name="connsiteX30" fmla="*/ 265113 w 331788"/>
                <a:gd name="connsiteY30" fmla="*/ 10587 h 302264"/>
                <a:gd name="connsiteX31" fmla="*/ 265113 w 331788"/>
                <a:gd name="connsiteY31" fmla="*/ 11869 h 302264"/>
                <a:gd name="connsiteX32" fmla="*/ 263823 w 331788"/>
                <a:gd name="connsiteY32" fmla="*/ 11869 h 302264"/>
                <a:gd name="connsiteX33" fmla="*/ 244476 w 331788"/>
                <a:gd name="connsiteY33" fmla="*/ 55445 h 302264"/>
                <a:gd name="connsiteX34" fmla="*/ 239316 w 331788"/>
                <a:gd name="connsiteY34" fmla="*/ 58008 h 302264"/>
                <a:gd name="connsiteX35" fmla="*/ 238026 w 331788"/>
                <a:gd name="connsiteY35" fmla="*/ 58008 h 302264"/>
                <a:gd name="connsiteX36" fmla="*/ 234157 w 331788"/>
                <a:gd name="connsiteY36" fmla="*/ 50318 h 302264"/>
                <a:gd name="connsiteX37" fmla="*/ 247055 w 331788"/>
                <a:gd name="connsiteY37" fmla="*/ 23403 h 302264"/>
                <a:gd name="connsiteX38" fmla="*/ 47129 w 331788"/>
                <a:gd name="connsiteY38" fmla="*/ 137470 h 302264"/>
                <a:gd name="connsiteX39" fmla="*/ 44549 w 331788"/>
                <a:gd name="connsiteY39" fmla="*/ 138752 h 302264"/>
                <a:gd name="connsiteX40" fmla="*/ 40680 w 331788"/>
                <a:gd name="connsiteY40" fmla="*/ 136189 h 302264"/>
                <a:gd name="connsiteX41" fmla="*/ 41970 w 331788"/>
                <a:gd name="connsiteY41" fmla="*/ 128499 h 302264"/>
                <a:gd name="connsiteX42" fmla="*/ 241896 w 331788"/>
                <a:gd name="connsiteY42" fmla="*/ 13150 h 302264"/>
                <a:gd name="connsiteX43" fmla="*/ 212230 w 331788"/>
                <a:gd name="connsiteY43" fmla="*/ 10587 h 302264"/>
                <a:gd name="connsiteX44" fmla="*/ 207070 w 331788"/>
                <a:gd name="connsiteY44" fmla="*/ 5460 h 302264"/>
                <a:gd name="connsiteX45" fmla="*/ 212230 w 331788"/>
                <a:gd name="connsiteY45" fmla="*/ 334 h 30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1788" h="302264">
                  <a:moveTo>
                    <a:pt x="260506" y="76839"/>
                  </a:moveTo>
                  <a:cubicBezTo>
                    <a:pt x="260506" y="76839"/>
                    <a:pt x="260506" y="76839"/>
                    <a:pt x="326604" y="76839"/>
                  </a:cubicBezTo>
                  <a:cubicBezTo>
                    <a:pt x="326604" y="76839"/>
                    <a:pt x="326604" y="76839"/>
                    <a:pt x="326604" y="291959"/>
                  </a:cubicBezTo>
                  <a:cubicBezTo>
                    <a:pt x="329196" y="291959"/>
                    <a:pt x="331788" y="294535"/>
                    <a:pt x="331788" y="297111"/>
                  </a:cubicBezTo>
                  <a:cubicBezTo>
                    <a:pt x="331788" y="299688"/>
                    <a:pt x="329196" y="302264"/>
                    <a:pt x="326604" y="302264"/>
                  </a:cubicBezTo>
                  <a:cubicBezTo>
                    <a:pt x="326604" y="302264"/>
                    <a:pt x="326604" y="302264"/>
                    <a:pt x="5184" y="302264"/>
                  </a:cubicBezTo>
                  <a:cubicBezTo>
                    <a:pt x="2592" y="302264"/>
                    <a:pt x="0" y="299688"/>
                    <a:pt x="0" y="297111"/>
                  </a:cubicBezTo>
                  <a:cubicBezTo>
                    <a:pt x="0" y="294535"/>
                    <a:pt x="2592" y="291959"/>
                    <a:pt x="5184" y="291959"/>
                  </a:cubicBezTo>
                  <a:cubicBezTo>
                    <a:pt x="5184" y="291959"/>
                    <a:pt x="5184" y="291959"/>
                    <a:pt x="11664" y="291959"/>
                  </a:cubicBezTo>
                  <a:cubicBezTo>
                    <a:pt x="11664" y="291959"/>
                    <a:pt x="11664" y="291959"/>
                    <a:pt x="11664" y="214670"/>
                  </a:cubicBezTo>
                  <a:cubicBezTo>
                    <a:pt x="11664" y="214670"/>
                    <a:pt x="11664" y="214670"/>
                    <a:pt x="77763" y="214670"/>
                  </a:cubicBezTo>
                  <a:cubicBezTo>
                    <a:pt x="77763" y="214670"/>
                    <a:pt x="77763" y="214670"/>
                    <a:pt x="77763" y="291959"/>
                  </a:cubicBezTo>
                  <a:cubicBezTo>
                    <a:pt x="77763" y="291959"/>
                    <a:pt x="77763" y="291959"/>
                    <a:pt x="94612" y="291959"/>
                  </a:cubicBezTo>
                  <a:cubicBezTo>
                    <a:pt x="94612" y="291959"/>
                    <a:pt x="94612" y="291959"/>
                    <a:pt x="94612" y="165721"/>
                  </a:cubicBezTo>
                  <a:cubicBezTo>
                    <a:pt x="94612" y="165721"/>
                    <a:pt x="94612" y="165721"/>
                    <a:pt x="160710" y="165721"/>
                  </a:cubicBezTo>
                  <a:cubicBezTo>
                    <a:pt x="160710" y="165721"/>
                    <a:pt x="160710" y="165721"/>
                    <a:pt x="160710" y="291959"/>
                  </a:cubicBezTo>
                  <a:cubicBezTo>
                    <a:pt x="160710" y="291959"/>
                    <a:pt x="160710" y="291959"/>
                    <a:pt x="177559" y="291959"/>
                  </a:cubicBezTo>
                  <a:cubicBezTo>
                    <a:pt x="177559" y="291959"/>
                    <a:pt x="177559" y="291959"/>
                    <a:pt x="177559" y="121924"/>
                  </a:cubicBezTo>
                  <a:cubicBezTo>
                    <a:pt x="177559" y="121924"/>
                    <a:pt x="177559" y="121924"/>
                    <a:pt x="243657" y="121924"/>
                  </a:cubicBezTo>
                  <a:cubicBezTo>
                    <a:pt x="243657" y="121924"/>
                    <a:pt x="243657" y="121924"/>
                    <a:pt x="243657" y="291959"/>
                  </a:cubicBezTo>
                  <a:cubicBezTo>
                    <a:pt x="243657" y="291959"/>
                    <a:pt x="243657" y="291959"/>
                    <a:pt x="260506" y="291959"/>
                  </a:cubicBezTo>
                  <a:cubicBezTo>
                    <a:pt x="260506" y="291959"/>
                    <a:pt x="260506" y="291959"/>
                    <a:pt x="260506" y="76839"/>
                  </a:cubicBezTo>
                  <a:close/>
                  <a:moveTo>
                    <a:pt x="212230" y="334"/>
                  </a:moveTo>
                  <a:cubicBezTo>
                    <a:pt x="212230" y="334"/>
                    <a:pt x="212230" y="334"/>
                    <a:pt x="259954" y="4179"/>
                  </a:cubicBezTo>
                  <a:cubicBezTo>
                    <a:pt x="259954" y="4179"/>
                    <a:pt x="261244" y="4179"/>
                    <a:pt x="261244" y="5460"/>
                  </a:cubicBezTo>
                  <a:cubicBezTo>
                    <a:pt x="262534" y="5460"/>
                    <a:pt x="262534" y="5460"/>
                    <a:pt x="262534" y="5460"/>
                  </a:cubicBezTo>
                  <a:cubicBezTo>
                    <a:pt x="262534" y="5460"/>
                    <a:pt x="263823" y="6742"/>
                    <a:pt x="263823" y="6742"/>
                  </a:cubicBezTo>
                  <a:cubicBezTo>
                    <a:pt x="263823" y="6742"/>
                    <a:pt x="263823" y="8024"/>
                    <a:pt x="263823" y="8024"/>
                  </a:cubicBezTo>
                  <a:cubicBezTo>
                    <a:pt x="263823" y="8024"/>
                    <a:pt x="265113" y="8024"/>
                    <a:pt x="265113" y="8024"/>
                  </a:cubicBezTo>
                  <a:cubicBezTo>
                    <a:pt x="265113" y="8024"/>
                    <a:pt x="265113" y="8024"/>
                    <a:pt x="265113" y="9305"/>
                  </a:cubicBezTo>
                  <a:cubicBezTo>
                    <a:pt x="265113" y="9305"/>
                    <a:pt x="265113" y="10587"/>
                    <a:pt x="265113" y="10587"/>
                  </a:cubicBezTo>
                  <a:cubicBezTo>
                    <a:pt x="265113" y="10587"/>
                    <a:pt x="265113" y="11869"/>
                    <a:pt x="265113" y="11869"/>
                  </a:cubicBezTo>
                  <a:cubicBezTo>
                    <a:pt x="263823" y="11869"/>
                    <a:pt x="263823" y="11869"/>
                    <a:pt x="263823" y="11869"/>
                  </a:cubicBezTo>
                  <a:cubicBezTo>
                    <a:pt x="263823" y="11869"/>
                    <a:pt x="263823" y="11869"/>
                    <a:pt x="244476" y="55445"/>
                  </a:cubicBezTo>
                  <a:cubicBezTo>
                    <a:pt x="244476" y="56726"/>
                    <a:pt x="241896" y="58008"/>
                    <a:pt x="239316" y="58008"/>
                  </a:cubicBezTo>
                  <a:cubicBezTo>
                    <a:pt x="239316" y="58008"/>
                    <a:pt x="238026" y="58008"/>
                    <a:pt x="238026" y="58008"/>
                  </a:cubicBezTo>
                  <a:cubicBezTo>
                    <a:pt x="234157" y="56726"/>
                    <a:pt x="232867" y="52881"/>
                    <a:pt x="234157" y="50318"/>
                  </a:cubicBezTo>
                  <a:cubicBezTo>
                    <a:pt x="234157" y="50318"/>
                    <a:pt x="234157" y="50318"/>
                    <a:pt x="247055" y="23403"/>
                  </a:cubicBezTo>
                  <a:cubicBezTo>
                    <a:pt x="247055" y="23403"/>
                    <a:pt x="247055" y="23403"/>
                    <a:pt x="47129" y="137470"/>
                  </a:cubicBezTo>
                  <a:cubicBezTo>
                    <a:pt x="47129" y="138752"/>
                    <a:pt x="45839" y="138752"/>
                    <a:pt x="44549" y="138752"/>
                  </a:cubicBezTo>
                  <a:cubicBezTo>
                    <a:pt x="43260" y="138752"/>
                    <a:pt x="40680" y="137470"/>
                    <a:pt x="40680" y="136189"/>
                  </a:cubicBezTo>
                  <a:cubicBezTo>
                    <a:pt x="38100" y="133625"/>
                    <a:pt x="39390" y="129780"/>
                    <a:pt x="41970" y="128499"/>
                  </a:cubicBezTo>
                  <a:cubicBezTo>
                    <a:pt x="41970" y="128499"/>
                    <a:pt x="41970" y="128499"/>
                    <a:pt x="241896" y="13150"/>
                  </a:cubicBezTo>
                  <a:cubicBezTo>
                    <a:pt x="241896" y="13150"/>
                    <a:pt x="241896" y="13150"/>
                    <a:pt x="212230" y="10587"/>
                  </a:cubicBezTo>
                  <a:cubicBezTo>
                    <a:pt x="208360" y="10587"/>
                    <a:pt x="207070" y="8024"/>
                    <a:pt x="207070" y="5460"/>
                  </a:cubicBezTo>
                  <a:cubicBezTo>
                    <a:pt x="207070" y="1615"/>
                    <a:pt x="209650" y="-948"/>
                    <a:pt x="212230" y="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椭圆 33"/>
            <p:cNvSpPr/>
            <p:nvPr/>
          </p:nvSpPr>
          <p:spPr>
            <a:xfrm>
              <a:off x="5924550" y="4915732"/>
              <a:ext cx="342900" cy="312352"/>
            </a:xfrm>
            <a:custGeom>
              <a:avLst/>
              <a:gdLst>
                <a:gd name="connsiteX0" fmla="*/ 182569 w 338094"/>
                <a:gd name="connsiteY0" fmla="*/ 192088 h 307975"/>
                <a:gd name="connsiteX1" fmla="*/ 191830 w 338094"/>
                <a:gd name="connsiteY1" fmla="*/ 202620 h 307975"/>
                <a:gd name="connsiteX2" fmla="*/ 206382 w 338094"/>
                <a:gd name="connsiteY2" fmla="*/ 203936 h 307975"/>
                <a:gd name="connsiteX3" fmla="*/ 205059 w 338094"/>
                <a:gd name="connsiteY3" fmla="*/ 209202 h 307975"/>
                <a:gd name="connsiteX4" fmla="*/ 206382 w 338094"/>
                <a:gd name="connsiteY4" fmla="*/ 221050 h 307975"/>
                <a:gd name="connsiteX5" fmla="*/ 206382 w 338094"/>
                <a:gd name="connsiteY5" fmla="*/ 234215 h 307975"/>
                <a:gd name="connsiteX6" fmla="*/ 194476 w 338094"/>
                <a:gd name="connsiteY6" fmla="*/ 246063 h 307975"/>
                <a:gd name="connsiteX7" fmla="*/ 182569 w 338094"/>
                <a:gd name="connsiteY7" fmla="*/ 234215 h 307975"/>
                <a:gd name="connsiteX8" fmla="*/ 182569 w 338094"/>
                <a:gd name="connsiteY8" fmla="*/ 192088 h 307975"/>
                <a:gd name="connsiteX9" fmla="*/ 149231 w 338094"/>
                <a:gd name="connsiteY9" fmla="*/ 183859 h 307975"/>
                <a:gd name="connsiteX10" fmla="*/ 173044 w 338094"/>
                <a:gd name="connsiteY10" fmla="*/ 194226 h 307975"/>
                <a:gd name="connsiteX11" fmla="*/ 173044 w 338094"/>
                <a:gd name="connsiteY11" fmla="*/ 234400 h 307975"/>
                <a:gd name="connsiteX12" fmla="*/ 159815 w 338094"/>
                <a:gd name="connsiteY12" fmla="*/ 246063 h 307975"/>
                <a:gd name="connsiteX13" fmla="*/ 149231 w 338094"/>
                <a:gd name="connsiteY13" fmla="*/ 234400 h 307975"/>
                <a:gd name="connsiteX14" fmla="*/ 149231 w 338094"/>
                <a:gd name="connsiteY14" fmla="*/ 183859 h 307975"/>
                <a:gd name="connsiteX15" fmla="*/ 74619 w 338094"/>
                <a:gd name="connsiteY15" fmla="*/ 182563 h 307975"/>
                <a:gd name="connsiteX16" fmla="*/ 74619 w 338094"/>
                <a:gd name="connsiteY16" fmla="*/ 238126 h 307975"/>
                <a:gd name="connsiteX17" fmla="*/ 63506 w 338094"/>
                <a:gd name="connsiteY17" fmla="*/ 227789 h 307975"/>
                <a:gd name="connsiteX18" fmla="*/ 63506 w 338094"/>
                <a:gd name="connsiteY18" fmla="*/ 192900 h 307975"/>
                <a:gd name="connsiteX19" fmla="*/ 73230 w 338094"/>
                <a:gd name="connsiteY19" fmla="*/ 183855 h 307975"/>
                <a:gd name="connsiteX20" fmla="*/ 74619 w 338094"/>
                <a:gd name="connsiteY20" fmla="*/ 182563 h 307975"/>
                <a:gd name="connsiteX21" fmla="*/ 90666 w 338094"/>
                <a:gd name="connsiteY21" fmla="*/ 92075 h 307975"/>
                <a:gd name="connsiteX22" fmla="*/ 130275 w 338094"/>
                <a:gd name="connsiteY22" fmla="*/ 92075 h 307975"/>
                <a:gd name="connsiteX23" fmla="*/ 140838 w 338094"/>
                <a:gd name="connsiteY23" fmla="*/ 97302 h 307975"/>
                <a:gd name="connsiteX24" fmla="*/ 175165 w 338094"/>
                <a:gd name="connsiteY24" fmla="*/ 171785 h 307975"/>
                <a:gd name="connsiteX25" fmla="*/ 169884 w 338094"/>
                <a:gd name="connsiteY25" fmla="*/ 186159 h 307975"/>
                <a:gd name="connsiteX26" fmla="*/ 156681 w 338094"/>
                <a:gd name="connsiteY26" fmla="*/ 180932 h 307975"/>
                <a:gd name="connsiteX27" fmla="*/ 139517 w 338094"/>
                <a:gd name="connsiteY27" fmla="*/ 144344 h 307975"/>
                <a:gd name="connsiteX28" fmla="*/ 139517 w 338094"/>
                <a:gd name="connsiteY28" fmla="*/ 271096 h 307975"/>
                <a:gd name="connsiteX29" fmla="*/ 127635 w 338094"/>
                <a:gd name="connsiteY29" fmla="*/ 284163 h 307975"/>
                <a:gd name="connsiteX30" fmla="*/ 115752 w 338094"/>
                <a:gd name="connsiteY30" fmla="*/ 271096 h 307975"/>
                <a:gd name="connsiteX31" fmla="*/ 115752 w 338094"/>
                <a:gd name="connsiteY31" fmla="*/ 197919 h 307975"/>
                <a:gd name="connsiteX32" fmla="*/ 106510 w 338094"/>
                <a:gd name="connsiteY32" fmla="*/ 197919 h 307975"/>
                <a:gd name="connsiteX33" fmla="*/ 106510 w 338094"/>
                <a:gd name="connsiteY33" fmla="*/ 271096 h 307975"/>
                <a:gd name="connsiteX34" fmla="*/ 94627 w 338094"/>
                <a:gd name="connsiteY34" fmla="*/ 284163 h 307975"/>
                <a:gd name="connsiteX35" fmla="*/ 81424 w 338094"/>
                <a:gd name="connsiteY35" fmla="*/ 271096 h 307975"/>
                <a:gd name="connsiteX36" fmla="*/ 81424 w 338094"/>
                <a:gd name="connsiteY36" fmla="*/ 144344 h 307975"/>
                <a:gd name="connsiteX37" fmla="*/ 65581 w 338094"/>
                <a:gd name="connsiteY37" fmla="*/ 180932 h 307975"/>
                <a:gd name="connsiteX38" fmla="*/ 51058 w 338094"/>
                <a:gd name="connsiteY38" fmla="*/ 186159 h 307975"/>
                <a:gd name="connsiteX39" fmla="*/ 45776 w 338094"/>
                <a:gd name="connsiteY39" fmla="*/ 171785 h 307975"/>
                <a:gd name="connsiteX40" fmla="*/ 80104 w 338094"/>
                <a:gd name="connsiteY40" fmla="*/ 97302 h 307975"/>
                <a:gd name="connsiteX41" fmla="*/ 90666 w 338094"/>
                <a:gd name="connsiteY41" fmla="*/ 92075 h 307975"/>
                <a:gd name="connsiteX42" fmla="*/ 238843 w 338094"/>
                <a:gd name="connsiteY42" fmla="*/ 88900 h 307975"/>
                <a:gd name="connsiteX43" fmla="*/ 286633 w 338094"/>
                <a:gd name="connsiteY43" fmla="*/ 88900 h 307975"/>
                <a:gd name="connsiteX44" fmla="*/ 297253 w 338094"/>
                <a:gd name="connsiteY44" fmla="*/ 95459 h 307975"/>
                <a:gd name="connsiteX45" fmla="*/ 337077 w 338094"/>
                <a:gd name="connsiteY45" fmla="*/ 180728 h 307975"/>
                <a:gd name="connsiteX46" fmla="*/ 330440 w 338094"/>
                <a:gd name="connsiteY46" fmla="*/ 195158 h 307975"/>
                <a:gd name="connsiteX47" fmla="*/ 315837 w 338094"/>
                <a:gd name="connsiteY47" fmla="*/ 189911 h 307975"/>
                <a:gd name="connsiteX48" fmla="*/ 302563 w 338094"/>
                <a:gd name="connsiteY48" fmla="*/ 163674 h 307975"/>
                <a:gd name="connsiteX49" fmla="*/ 313182 w 338094"/>
                <a:gd name="connsiteY49" fmla="*/ 212212 h 307975"/>
                <a:gd name="connsiteX50" fmla="*/ 306545 w 338094"/>
                <a:gd name="connsiteY50" fmla="*/ 220083 h 307975"/>
                <a:gd name="connsiteX51" fmla="*/ 295925 w 338094"/>
                <a:gd name="connsiteY51" fmla="*/ 220083 h 307975"/>
                <a:gd name="connsiteX52" fmla="*/ 295925 w 338094"/>
                <a:gd name="connsiteY52" fmla="*/ 293545 h 307975"/>
                <a:gd name="connsiteX53" fmla="*/ 282650 w 338094"/>
                <a:gd name="connsiteY53" fmla="*/ 307975 h 307975"/>
                <a:gd name="connsiteX54" fmla="*/ 268048 w 338094"/>
                <a:gd name="connsiteY54" fmla="*/ 293545 h 307975"/>
                <a:gd name="connsiteX55" fmla="*/ 268048 w 338094"/>
                <a:gd name="connsiteY55" fmla="*/ 220083 h 307975"/>
                <a:gd name="connsiteX56" fmla="*/ 257428 w 338094"/>
                <a:gd name="connsiteY56" fmla="*/ 220083 h 307975"/>
                <a:gd name="connsiteX57" fmla="*/ 257428 w 338094"/>
                <a:gd name="connsiteY57" fmla="*/ 293545 h 307975"/>
                <a:gd name="connsiteX58" fmla="*/ 244153 w 338094"/>
                <a:gd name="connsiteY58" fmla="*/ 307975 h 307975"/>
                <a:gd name="connsiteX59" fmla="*/ 229551 w 338094"/>
                <a:gd name="connsiteY59" fmla="*/ 293545 h 307975"/>
                <a:gd name="connsiteX60" fmla="*/ 229551 w 338094"/>
                <a:gd name="connsiteY60" fmla="*/ 220083 h 307975"/>
                <a:gd name="connsiteX61" fmla="*/ 218931 w 338094"/>
                <a:gd name="connsiteY61" fmla="*/ 220083 h 307975"/>
                <a:gd name="connsiteX62" fmla="*/ 212294 w 338094"/>
                <a:gd name="connsiteY62" fmla="*/ 212212 h 307975"/>
                <a:gd name="connsiteX63" fmla="*/ 222914 w 338094"/>
                <a:gd name="connsiteY63" fmla="*/ 163674 h 307975"/>
                <a:gd name="connsiteX64" fmla="*/ 210966 w 338094"/>
                <a:gd name="connsiteY64" fmla="*/ 189911 h 307975"/>
                <a:gd name="connsiteX65" fmla="*/ 195036 w 338094"/>
                <a:gd name="connsiteY65" fmla="*/ 195158 h 307975"/>
                <a:gd name="connsiteX66" fmla="*/ 188399 w 338094"/>
                <a:gd name="connsiteY66" fmla="*/ 180728 h 307975"/>
                <a:gd name="connsiteX67" fmla="*/ 228223 w 338094"/>
                <a:gd name="connsiteY67" fmla="*/ 95459 h 307975"/>
                <a:gd name="connsiteX68" fmla="*/ 238843 w 338094"/>
                <a:gd name="connsiteY68" fmla="*/ 88900 h 307975"/>
                <a:gd name="connsiteX69" fmla="*/ 40753 w 338094"/>
                <a:gd name="connsiteY69" fmla="*/ 63500 h 307975"/>
                <a:gd name="connsiteX70" fmla="*/ 79117 w 338094"/>
                <a:gd name="connsiteY70" fmla="*/ 63500 h 307975"/>
                <a:gd name="connsiteX71" fmla="*/ 85732 w 338094"/>
                <a:gd name="connsiteY71" fmla="*/ 81882 h 307975"/>
                <a:gd name="connsiteX72" fmla="*/ 85732 w 338094"/>
                <a:gd name="connsiteY72" fmla="*/ 83195 h 307975"/>
                <a:gd name="connsiteX73" fmla="*/ 73826 w 338094"/>
                <a:gd name="connsiteY73" fmla="*/ 92385 h 307975"/>
                <a:gd name="connsiteX74" fmla="*/ 51336 w 338094"/>
                <a:gd name="connsiteY74" fmla="*/ 139652 h 307975"/>
                <a:gd name="connsiteX75" fmla="*/ 39430 w 338094"/>
                <a:gd name="connsiteY75" fmla="*/ 168538 h 307975"/>
                <a:gd name="connsiteX76" fmla="*/ 48690 w 338094"/>
                <a:gd name="connsiteY76" fmla="*/ 192171 h 307975"/>
                <a:gd name="connsiteX77" fmla="*/ 55305 w 338094"/>
                <a:gd name="connsiteY77" fmla="*/ 194797 h 307975"/>
                <a:gd name="connsiteX78" fmla="*/ 55305 w 338094"/>
                <a:gd name="connsiteY78" fmla="*/ 227621 h 307975"/>
                <a:gd name="connsiteX79" fmla="*/ 43398 w 338094"/>
                <a:gd name="connsiteY79" fmla="*/ 238125 h 307975"/>
                <a:gd name="connsiteX80" fmla="*/ 32815 w 338094"/>
                <a:gd name="connsiteY80" fmla="*/ 227621 h 307975"/>
                <a:gd name="connsiteX81" fmla="*/ 32815 w 338094"/>
                <a:gd name="connsiteY81" fmla="*/ 112080 h 307975"/>
                <a:gd name="connsiteX82" fmla="*/ 18263 w 338094"/>
                <a:gd name="connsiteY82" fmla="*/ 144904 h 307975"/>
                <a:gd name="connsiteX83" fmla="*/ 5034 w 338094"/>
                <a:gd name="connsiteY83" fmla="*/ 148843 h 307975"/>
                <a:gd name="connsiteX84" fmla="*/ 1065 w 338094"/>
                <a:gd name="connsiteY84" fmla="*/ 137026 h 307975"/>
                <a:gd name="connsiteX85" fmla="*/ 31492 w 338094"/>
                <a:gd name="connsiteY85" fmla="*/ 68752 h 307975"/>
                <a:gd name="connsiteX86" fmla="*/ 40753 w 338094"/>
                <a:gd name="connsiteY86" fmla="*/ 63500 h 307975"/>
                <a:gd name="connsiteX87" fmla="*/ 157633 w 338094"/>
                <a:gd name="connsiteY87" fmla="*/ 53975 h 307975"/>
                <a:gd name="connsiteX88" fmla="*/ 197198 w 338094"/>
                <a:gd name="connsiteY88" fmla="*/ 53975 h 307975"/>
                <a:gd name="connsiteX89" fmla="*/ 207749 w 338094"/>
                <a:gd name="connsiteY89" fmla="*/ 59183 h 307975"/>
                <a:gd name="connsiteX90" fmla="*/ 222256 w 338094"/>
                <a:gd name="connsiteY90" fmla="*/ 90434 h 307975"/>
                <a:gd name="connsiteX91" fmla="*/ 220937 w 338094"/>
                <a:gd name="connsiteY91" fmla="*/ 91736 h 307975"/>
                <a:gd name="connsiteX92" fmla="*/ 210386 w 338094"/>
                <a:gd name="connsiteY92" fmla="*/ 115174 h 307975"/>
                <a:gd name="connsiteX93" fmla="*/ 206430 w 338094"/>
                <a:gd name="connsiteY93" fmla="*/ 106060 h 307975"/>
                <a:gd name="connsiteX94" fmla="*/ 206430 w 338094"/>
                <a:gd name="connsiteY94" fmla="*/ 122987 h 307975"/>
                <a:gd name="connsiteX95" fmla="*/ 185328 w 338094"/>
                <a:gd name="connsiteY95" fmla="*/ 169863 h 307975"/>
                <a:gd name="connsiteX96" fmla="*/ 169502 w 338094"/>
                <a:gd name="connsiteY96" fmla="*/ 137310 h 307975"/>
                <a:gd name="connsiteX97" fmla="*/ 149719 w 338094"/>
                <a:gd name="connsiteY97" fmla="*/ 93038 h 307975"/>
                <a:gd name="connsiteX98" fmla="*/ 136531 w 338094"/>
                <a:gd name="connsiteY98" fmla="*/ 83924 h 307975"/>
                <a:gd name="connsiteX99" fmla="*/ 136531 w 338094"/>
                <a:gd name="connsiteY99" fmla="*/ 82621 h 307975"/>
                <a:gd name="connsiteX100" fmla="*/ 144444 w 338094"/>
                <a:gd name="connsiteY100" fmla="*/ 66996 h 307975"/>
                <a:gd name="connsiteX101" fmla="*/ 147082 w 338094"/>
                <a:gd name="connsiteY101" fmla="*/ 59183 h 307975"/>
                <a:gd name="connsiteX102" fmla="*/ 157633 w 338094"/>
                <a:gd name="connsiteY102" fmla="*/ 53975 h 307975"/>
                <a:gd name="connsiteX103" fmla="*/ 111926 w 338094"/>
                <a:gd name="connsiteY103" fmla="*/ 38100 h 307975"/>
                <a:gd name="connsiteX104" fmla="*/ 136533 w 338094"/>
                <a:gd name="connsiteY104" fmla="*/ 61913 h 307975"/>
                <a:gd name="connsiteX105" fmla="*/ 111926 w 338094"/>
                <a:gd name="connsiteY105" fmla="*/ 85726 h 307975"/>
                <a:gd name="connsiteX106" fmla="*/ 87319 w 338094"/>
                <a:gd name="connsiteY106" fmla="*/ 61913 h 307975"/>
                <a:gd name="connsiteX107" fmla="*/ 111926 w 338094"/>
                <a:gd name="connsiteY107" fmla="*/ 38100 h 307975"/>
                <a:gd name="connsiteX108" fmla="*/ 262738 w 338094"/>
                <a:gd name="connsiteY108" fmla="*/ 28575 h 307975"/>
                <a:gd name="connsiteX109" fmla="*/ 290519 w 338094"/>
                <a:gd name="connsiteY109" fmla="*/ 56221 h 307975"/>
                <a:gd name="connsiteX110" fmla="*/ 262738 w 338094"/>
                <a:gd name="connsiteY110" fmla="*/ 82550 h 307975"/>
                <a:gd name="connsiteX111" fmla="*/ 234956 w 338094"/>
                <a:gd name="connsiteY111" fmla="*/ 56221 h 307975"/>
                <a:gd name="connsiteX112" fmla="*/ 262738 w 338094"/>
                <a:gd name="connsiteY112" fmla="*/ 28575 h 307975"/>
                <a:gd name="connsiteX113" fmla="*/ 58744 w 338094"/>
                <a:gd name="connsiteY113" fmla="*/ 15875 h 307975"/>
                <a:gd name="connsiteX114" fmla="*/ 80969 w 338094"/>
                <a:gd name="connsiteY114" fmla="*/ 38100 h 307975"/>
                <a:gd name="connsiteX115" fmla="*/ 58744 w 338094"/>
                <a:gd name="connsiteY115" fmla="*/ 60325 h 307975"/>
                <a:gd name="connsiteX116" fmla="*/ 36519 w 338094"/>
                <a:gd name="connsiteY116" fmla="*/ 38100 h 307975"/>
                <a:gd name="connsiteX117" fmla="*/ 58744 w 338094"/>
                <a:gd name="connsiteY117" fmla="*/ 15875 h 307975"/>
                <a:gd name="connsiteX118" fmla="*/ 177013 w 338094"/>
                <a:gd name="connsiteY118" fmla="*/ 0 h 307975"/>
                <a:gd name="connsiteX119" fmla="*/ 200032 w 338094"/>
                <a:gd name="connsiteY119" fmla="*/ 23813 h 307975"/>
                <a:gd name="connsiteX120" fmla="*/ 177013 w 338094"/>
                <a:gd name="connsiteY120" fmla="*/ 47626 h 307975"/>
                <a:gd name="connsiteX121" fmla="*/ 153994 w 338094"/>
                <a:gd name="connsiteY121" fmla="*/ 23813 h 307975"/>
                <a:gd name="connsiteX122" fmla="*/ 177013 w 338094"/>
                <a:gd name="connsiteY122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38094" h="307975">
                  <a:moveTo>
                    <a:pt x="182569" y="192088"/>
                  </a:moveTo>
                  <a:cubicBezTo>
                    <a:pt x="183892" y="197354"/>
                    <a:pt x="187861" y="201303"/>
                    <a:pt x="191830" y="202620"/>
                  </a:cubicBezTo>
                  <a:cubicBezTo>
                    <a:pt x="195798" y="205253"/>
                    <a:pt x="201090" y="205253"/>
                    <a:pt x="206382" y="203936"/>
                  </a:cubicBezTo>
                  <a:cubicBezTo>
                    <a:pt x="206382" y="203936"/>
                    <a:pt x="206382" y="203936"/>
                    <a:pt x="205059" y="209202"/>
                  </a:cubicBezTo>
                  <a:cubicBezTo>
                    <a:pt x="203736" y="213151"/>
                    <a:pt x="205059" y="217101"/>
                    <a:pt x="206382" y="221050"/>
                  </a:cubicBezTo>
                  <a:cubicBezTo>
                    <a:pt x="206382" y="221050"/>
                    <a:pt x="206382" y="221050"/>
                    <a:pt x="206382" y="234215"/>
                  </a:cubicBezTo>
                  <a:cubicBezTo>
                    <a:pt x="206382" y="240797"/>
                    <a:pt x="201090" y="246063"/>
                    <a:pt x="194476" y="246063"/>
                  </a:cubicBezTo>
                  <a:cubicBezTo>
                    <a:pt x="187861" y="246063"/>
                    <a:pt x="182569" y="240797"/>
                    <a:pt x="182569" y="234215"/>
                  </a:cubicBezTo>
                  <a:cubicBezTo>
                    <a:pt x="182569" y="234215"/>
                    <a:pt x="182569" y="234215"/>
                    <a:pt x="182569" y="192088"/>
                  </a:cubicBezTo>
                  <a:close/>
                  <a:moveTo>
                    <a:pt x="149231" y="183859"/>
                  </a:moveTo>
                  <a:cubicBezTo>
                    <a:pt x="153200" y="192930"/>
                    <a:pt x="163783" y="196818"/>
                    <a:pt x="173044" y="194226"/>
                  </a:cubicBezTo>
                  <a:cubicBezTo>
                    <a:pt x="173044" y="194226"/>
                    <a:pt x="173044" y="194226"/>
                    <a:pt x="173044" y="234400"/>
                  </a:cubicBezTo>
                  <a:cubicBezTo>
                    <a:pt x="173044" y="240879"/>
                    <a:pt x="167752" y="246063"/>
                    <a:pt x="159815" y="246063"/>
                  </a:cubicBezTo>
                  <a:cubicBezTo>
                    <a:pt x="155846" y="246063"/>
                    <a:pt x="149231" y="242175"/>
                    <a:pt x="149231" y="234400"/>
                  </a:cubicBezTo>
                  <a:cubicBezTo>
                    <a:pt x="149231" y="234400"/>
                    <a:pt x="149231" y="234400"/>
                    <a:pt x="149231" y="183859"/>
                  </a:cubicBezTo>
                  <a:close/>
                  <a:moveTo>
                    <a:pt x="74619" y="182563"/>
                  </a:moveTo>
                  <a:cubicBezTo>
                    <a:pt x="74619" y="182563"/>
                    <a:pt x="74619" y="182563"/>
                    <a:pt x="74619" y="238126"/>
                  </a:cubicBezTo>
                  <a:cubicBezTo>
                    <a:pt x="67673" y="238126"/>
                    <a:pt x="63506" y="232957"/>
                    <a:pt x="63506" y="227789"/>
                  </a:cubicBezTo>
                  <a:cubicBezTo>
                    <a:pt x="63506" y="227789"/>
                    <a:pt x="63506" y="227789"/>
                    <a:pt x="63506" y="192900"/>
                  </a:cubicBezTo>
                  <a:cubicBezTo>
                    <a:pt x="67673" y="191608"/>
                    <a:pt x="71841" y="189024"/>
                    <a:pt x="73230" y="183855"/>
                  </a:cubicBezTo>
                  <a:cubicBezTo>
                    <a:pt x="73230" y="183855"/>
                    <a:pt x="73230" y="183855"/>
                    <a:pt x="74619" y="182563"/>
                  </a:cubicBezTo>
                  <a:close/>
                  <a:moveTo>
                    <a:pt x="90666" y="92075"/>
                  </a:moveTo>
                  <a:cubicBezTo>
                    <a:pt x="90666" y="92075"/>
                    <a:pt x="90666" y="92075"/>
                    <a:pt x="130275" y="92075"/>
                  </a:cubicBezTo>
                  <a:cubicBezTo>
                    <a:pt x="135557" y="92075"/>
                    <a:pt x="139517" y="93382"/>
                    <a:pt x="140838" y="97302"/>
                  </a:cubicBezTo>
                  <a:lnTo>
                    <a:pt x="175165" y="171785"/>
                  </a:lnTo>
                  <a:cubicBezTo>
                    <a:pt x="177806" y="177012"/>
                    <a:pt x="175165" y="183546"/>
                    <a:pt x="169884" y="186159"/>
                  </a:cubicBezTo>
                  <a:cubicBezTo>
                    <a:pt x="165923" y="187466"/>
                    <a:pt x="159322" y="186159"/>
                    <a:pt x="156681" y="180932"/>
                  </a:cubicBezTo>
                  <a:cubicBezTo>
                    <a:pt x="156681" y="180932"/>
                    <a:pt x="156681" y="180932"/>
                    <a:pt x="139517" y="144344"/>
                  </a:cubicBezTo>
                  <a:cubicBezTo>
                    <a:pt x="139517" y="144344"/>
                    <a:pt x="139517" y="144344"/>
                    <a:pt x="139517" y="271096"/>
                  </a:cubicBezTo>
                  <a:cubicBezTo>
                    <a:pt x="139517" y="278936"/>
                    <a:pt x="134236" y="284163"/>
                    <a:pt x="127635" y="284163"/>
                  </a:cubicBezTo>
                  <a:cubicBezTo>
                    <a:pt x="121033" y="284163"/>
                    <a:pt x="115752" y="278936"/>
                    <a:pt x="115752" y="271096"/>
                  </a:cubicBezTo>
                  <a:cubicBezTo>
                    <a:pt x="115752" y="271096"/>
                    <a:pt x="115752" y="271096"/>
                    <a:pt x="115752" y="197919"/>
                  </a:cubicBezTo>
                  <a:cubicBezTo>
                    <a:pt x="115752" y="197919"/>
                    <a:pt x="115752" y="197919"/>
                    <a:pt x="106510" y="197919"/>
                  </a:cubicBezTo>
                  <a:cubicBezTo>
                    <a:pt x="106510" y="197919"/>
                    <a:pt x="106510" y="197919"/>
                    <a:pt x="106510" y="271096"/>
                  </a:cubicBezTo>
                  <a:cubicBezTo>
                    <a:pt x="106510" y="278936"/>
                    <a:pt x="101229" y="284163"/>
                    <a:pt x="94627" y="284163"/>
                  </a:cubicBezTo>
                  <a:cubicBezTo>
                    <a:pt x="86706" y="284163"/>
                    <a:pt x="81424" y="278936"/>
                    <a:pt x="81424" y="271096"/>
                  </a:cubicBezTo>
                  <a:cubicBezTo>
                    <a:pt x="81424" y="271096"/>
                    <a:pt x="81424" y="271096"/>
                    <a:pt x="81424" y="144344"/>
                  </a:cubicBezTo>
                  <a:cubicBezTo>
                    <a:pt x="81424" y="144344"/>
                    <a:pt x="81424" y="144344"/>
                    <a:pt x="65581" y="180932"/>
                  </a:cubicBezTo>
                  <a:cubicBezTo>
                    <a:pt x="62940" y="186159"/>
                    <a:pt x="56339" y="187466"/>
                    <a:pt x="51058" y="186159"/>
                  </a:cubicBezTo>
                  <a:cubicBezTo>
                    <a:pt x="45776" y="183546"/>
                    <a:pt x="44456" y="177012"/>
                    <a:pt x="45776" y="171785"/>
                  </a:cubicBezTo>
                  <a:cubicBezTo>
                    <a:pt x="45776" y="171785"/>
                    <a:pt x="45776" y="171785"/>
                    <a:pt x="80104" y="97302"/>
                  </a:cubicBezTo>
                  <a:cubicBezTo>
                    <a:pt x="82745" y="93382"/>
                    <a:pt x="86706" y="92075"/>
                    <a:pt x="90666" y="92075"/>
                  </a:cubicBezTo>
                  <a:close/>
                  <a:moveTo>
                    <a:pt x="238843" y="88900"/>
                  </a:moveTo>
                  <a:cubicBezTo>
                    <a:pt x="238843" y="88900"/>
                    <a:pt x="238843" y="88900"/>
                    <a:pt x="286633" y="88900"/>
                  </a:cubicBezTo>
                  <a:cubicBezTo>
                    <a:pt x="291943" y="88900"/>
                    <a:pt x="295925" y="91524"/>
                    <a:pt x="297253" y="95459"/>
                  </a:cubicBezTo>
                  <a:cubicBezTo>
                    <a:pt x="297253" y="95459"/>
                    <a:pt x="297253" y="95459"/>
                    <a:pt x="337077" y="180728"/>
                  </a:cubicBezTo>
                  <a:cubicBezTo>
                    <a:pt x="339732" y="185975"/>
                    <a:pt x="337077" y="192534"/>
                    <a:pt x="330440" y="195158"/>
                  </a:cubicBezTo>
                  <a:cubicBezTo>
                    <a:pt x="325130" y="197782"/>
                    <a:pt x="318492" y="196470"/>
                    <a:pt x="315837" y="189911"/>
                  </a:cubicBezTo>
                  <a:cubicBezTo>
                    <a:pt x="315837" y="189911"/>
                    <a:pt x="315837" y="189911"/>
                    <a:pt x="302563" y="163674"/>
                  </a:cubicBezTo>
                  <a:cubicBezTo>
                    <a:pt x="302563" y="163674"/>
                    <a:pt x="302563" y="163674"/>
                    <a:pt x="313182" y="212212"/>
                  </a:cubicBezTo>
                  <a:cubicBezTo>
                    <a:pt x="314510" y="216147"/>
                    <a:pt x="310527" y="220083"/>
                    <a:pt x="306545" y="220083"/>
                  </a:cubicBezTo>
                  <a:cubicBezTo>
                    <a:pt x="306545" y="220083"/>
                    <a:pt x="306545" y="220083"/>
                    <a:pt x="295925" y="220083"/>
                  </a:cubicBezTo>
                  <a:cubicBezTo>
                    <a:pt x="295925" y="220083"/>
                    <a:pt x="295925" y="220083"/>
                    <a:pt x="295925" y="293545"/>
                  </a:cubicBezTo>
                  <a:cubicBezTo>
                    <a:pt x="295925" y="301416"/>
                    <a:pt x="290615" y="307975"/>
                    <a:pt x="282650" y="307975"/>
                  </a:cubicBezTo>
                  <a:cubicBezTo>
                    <a:pt x="274685" y="307975"/>
                    <a:pt x="268048" y="301416"/>
                    <a:pt x="268048" y="293545"/>
                  </a:cubicBezTo>
                  <a:cubicBezTo>
                    <a:pt x="268048" y="293545"/>
                    <a:pt x="268048" y="293545"/>
                    <a:pt x="268048" y="220083"/>
                  </a:cubicBezTo>
                  <a:cubicBezTo>
                    <a:pt x="268048" y="220083"/>
                    <a:pt x="268048" y="220083"/>
                    <a:pt x="257428" y="220083"/>
                  </a:cubicBezTo>
                  <a:cubicBezTo>
                    <a:pt x="257428" y="220083"/>
                    <a:pt x="257428" y="220083"/>
                    <a:pt x="257428" y="293545"/>
                  </a:cubicBezTo>
                  <a:cubicBezTo>
                    <a:pt x="257428" y="301416"/>
                    <a:pt x="250791" y="307975"/>
                    <a:pt x="244153" y="307975"/>
                  </a:cubicBezTo>
                  <a:cubicBezTo>
                    <a:pt x="236188" y="307975"/>
                    <a:pt x="229551" y="301416"/>
                    <a:pt x="229551" y="293545"/>
                  </a:cubicBezTo>
                  <a:cubicBezTo>
                    <a:pt x="229551" y="293545"/>
                    <a:pt x="229551" y="293545"/>
                    <a:pt x="229551" y="220083"/>
                  </a:cubicBezTo>
                  <a:cubicBezTo>
                    <a:pt x="229551" y="220083"/>
                    <a:pt x="229551" y="220083"/>
                    <a:pt x="218931" y="220083"/>
                  </a:cubicBezTo>
                  <a:cubicBezTo>
                    <a:pt x="214949" y="220083"/>
                    <a:pt x="210966" y="216147"/>
                    <a:pt x="212294" y="212212"/>
                  </a:cubicBezTo>
                  <a:cubicBezTo>
                    <a:pt x="212294" y="212212"/>
                    <a:pt x="212294" y="212212"/>
                    <a:pt x="222914" y="163674"/>
                  </a:cubicBezTo>
                  <a:cubicBezTo>
                    <a:pt x="222914" y="163674"/>
                    <a:pt x="222914" y="163674"/>
                    <a:pt x="210966" y="189911"/>
                  </a:cubicBezTo>
                  <a:cubicBezTo>
                    <a:pt x="208311" y="196470"/>
                    <a:pt x="200346" y="197782"/>
                    <a:pt x="195036" y="195158"/>
                  </a:cubicBezTo>
                  <a:cubicBezTo>
                    <a:pt x="188399" y="192534"/>
                    <a:pt x="185744" y="185975"/>
                    <a:pt x="188399" y="180728"/>
                  </a:cubicBezTo>
                  <a:cubicBezTo>
                    <a:pt x="188399" y="180728"/>
                    <a:pt x="188399" y="180728"/>
                    <a:pt x="228223" y="95459"/>
                  </a:cubicBezTo>
                  <a:cubicBezTo>
                    <a:pt x="230878" y="91524"/>
                    <a:pt x="234861" y="88900"/>
                    <a:pt x="238843" y="88900"/>
                  </a:cubicBezTo>
                  <a:close/>
                  <a:moveTo>
                    <a:pt x="40753" y="63500"/>
                  </a:moveTo>
                  <a:cubicBezTo>
                    <a:pt x="40753" y="63500"/>
                    <a:pt x="40753" y="63500"/>
                    <a:pt x="79117" y="63500"/>
                  </a:cubicBezTo>
                  <a:cubicBezTo>
                    <a:pt x="79117" y="70065"/>
                    <a:pt x="81763" y="76630"/>
                    <a:pt x="85732" y="81882"/>
                  </a:cubicBezTo>
                  <a:cubicBezTo>
                    <a:pt x="85732" y="81882"/>
                    <a:pt x="85732" y="81882"/>
                    <a:pt x="85732" y="83195"/>
                  </a:cubicBezTo>
                  <a:cubicBezTo>
                    <a:pt x="80440" y="84507"/>
                    <a:pt x="75149" y="88446"/>
                    <a:pt x="73826" y="92385"/>
                  </a:cubicBezTo>
                  <a:cubicBezTo>
                    <a:pt x="73826" y="92385"/>
                    <a:pt x="73826" y="92385"/>
                    <a:pt x="51336" y="139652"/>
                  </a:cubicBezTo>
                  <a:cubicBezTo>
                    <a:pt x="51336" y="139652"/>
                    <a:pt x="51336" y="139652"/>
                    <a:pt x="39430" y="168538"/>
                  </a:cubicBezTo>
                  <a:cubicBezTo>
                    <a:pt x="34138" y="177728"/>
                    <a:pt x="39430" y="188232"/>
                    <a:pt x="48690" y="192171"/>
                  </a:cubicBezTo>
                  <a:cubicBezTo>
                    <a:pt x="50013" y="193484"/>
                    <a:pt x="52659" y="193484"/>
                    <a:pt x="55305" y="194797"/>
                  </a:cubicBezTo>
                  <a:cubicBezTo>
                    <a:pt x="55305" y="194797"/>
                    <a:pt x="55305" y="194797"/>
                    <a:pt x="55305" y="227621"/>
                  </a:cubicBezTo>
                  <a:cubicBezTo>
                    <a:pt x="55305" y="232873"/>
                    <a:pt x="50013" y="238125"/>
                    <a:pt x="43398" y="238125"/>
                  </a:cubicBezTo>
                  <a:cubicBezTo>
                    <a:pt x="38107" y="238125"/>
                    <a:pt x="32815" y="232873"/>
                    <a:pt x="32815" y="227621"/>
                  </a:cubicBezTo>
                  <a:cubicBezTo>
                    <a:pt x="32815" y="155408"/>
                    <a:pt x="32815" y="114706"/>
                    <a:pt x="32815" y="112080"/>
                  </a:cubicBezTo>
                  <a:cubicBezTo>
                    <a:pt x="32815" y="112080"/>
                    <a:pt x="32815" y="112080"/>
                    <a:pt x="18263" y="144904"/>
                  </a:cubicBezTo>
                  <a:cubicBezTo>
                    <a:pt x="15617" y="148843"/>
                    <a:pt x="10325" y="151469"/>
                    <a:pt x="5034" y="148843"/>
                  </a:cubicBezTo>
                  <a:cubicBezTo>
                    <a:pt x="1065" y="146217"/>
                    <a:pt x="-1581" y="140965"/>
                    <a:pt x="1065" y="137026"/>
                  </a:cubicBezTo>
                  <a:cubicBezTo>
                    <a:pt x="1065" y="137026"/>
                    <a:pt x="1065" y="137026"/>
                    <a:pt x="31492" y="68752"/>
                  </a:cubicBezTo>
                  <a:cubicBezTo>
                    <a:pt x="34138" y="64813"/>
                    <a:pt x="36784" y="63500"/>
                    <a:pt x="40753" y="63500"/>
                  </a:cubicBezTo>
                  <a:close/>
                  <a:moveTo>
                    <a:pt x="157633" y="53975"/>
                  </a:moveTo>
                  <a:cubicBezTo>
                    <a:pt x="157633" y="53975"/>
                    <a:pt x="157633" y="53975"/>
                    <a:pt x="197198" y="53975"/>
                  </a:cubicBezTo>
                  <a:cubicBezTo>
                    <a:pt x="202473" y="53975"/>
                    <a:pt x="206430" y="55277"/>
                    <a:pt x="207749" y="59183"/>
                  </a:cubicBezTo>
                  <a:cubicBezTo>
                    <a:pt x="207749" y="59183"/>
                    <a:pt x="207749" y="59183"/>
                    <a:pt x="222256" y="90434"/>
                  </a:cubicBezTo>
                  <a:cubicBezTo>
                    <a:pt x="222256" y="90434"/>
                    <a:pt x="220937" y="91736"/>
                    <a:pt x="220937" y="91736"/>
                  </a:cubicBezTo>
                  <a:cubicBezTo>
                    <a:pt x="220937" y="91736"/>
                    <a:pt x="220937" y="91736"/>
                    <a:pt x="210386" y="115174"/>
                  </a:cubicBezTo>
                  <a:cubicBezTo>
                    <a:pt x="210386" y="115174"/>
                    <a:pt x="210386" y="115174"/>
                    <a:pt x="206430" y="106060"/>
                  </a:cubicBezTo>
                  <a:cubicBezTo>
                    <a:pt x="206430" y="106060"/>
                    <a:pt x="206430" y="106060"/>
                    <a:pt x="206430" y="122987"/>
                  </a:cubicBezTo>
                  <a:cubicBezTo>
                    <a:pt x="199836" y="138612"/>
                    <a:pt x="205111" y="126893"/>
                    <a:pt x="185328" y="169863"/>
                  </a:cubicBezTo>
                  <a:cubicBezTo>
                    <a:pt x="184009" y="168561"/>
                    <a:pt x="170821" y="138612"/>
                    <a:pt x="169502" y="137310"/>
                  </a:cubicBezTo>
                  <a:cubicBezTo>
                    <a:pt x="169502" y="137310"/>
                    <a:pt x="169502" y="137310"/>
                    <a:pt x="149719" y="93038"/>
                  </a:cubicBezTo>
                  <a:cubicBezTo>
                    <a:pt x="147082" y="89132"/>
                    <a:pt x="143125" y="85226"/>
                    <a:pt x="136531" y="83924"/>
                  </a:cubicBezTo>
                  <a:cubicBezTo>
                    <a:pt x="136531" y="83924"/>
                    <a:pt x="136531" y="83924"/>
                    <a:pt x="136531" y="82621"/>
                  </a:cubicBezTo>
                  <a:cubicBezTo>
                    <a:pt x="140488" y="78715"/>
                    <a:pt x="143125" y="73507"/>
                    <a:pt x="144444" y="66996"/>
                  </a:cubicBezTo>
                  <a:cubicBezTo>
                    <a:pt x="144444" y="66996"/>
                    <a:pt x="144444" y="66996"/>
                    <a:pt x="147082" y="59183"/>
                  </a:cubicBezTo>
                  <a:cubicBezTo>
                    <a:pt x="149719" y="55277"/>
                    <a:pt x="153676" y="53975"/>
                    <a:pt x="157633" y="53975"/>
                  </a:cubicBezTo>
                  <a:close/>
                  <a:moveTo>
                    <a:pt x="111926" y="38100"/>
                  </a:moveTo>
                  <a:cubicBezTo>
                    <a:pt x="125516" y="38100"/>
                    <a:pt x="136533" y="48761"/>
                    <a:pt x="136533" y="61913"/>
                  </a:cubicBezTo>
                  <a:cubicBezTo>
                    <a:pt x="136533" y="75065"/>
                    <a:pt x="125516" y="85726"/>
                    <a:pt x="111926" y="85726"/>
                  </a:cubicBezTo>
                  <a:cubicBezTo>
                    <a:pt x="98336" y="85726"/>
                    <a:pt x="87319" y="75065"/>
                    <a:pt x="87319" y="61913"/>
                  </a:cubicBezTo>
                  <a:cubicBezTo>
                    <a:pt x="87319" y="48761"/>
                    <a:pt x="98336" y="38100"/>
                    <a:pt x="111926" y="38100"/>
                  </a:cubicBezTo>
                  <a:close/>
                  <a:moveTo>
                    <a:pt x="262738" y="28575"/>
                  </a:moveTo>
                  <a:cubicBezTo>
                    <a:pt x="278613" y="28575"/>
                    <a:pt x="290519" y="40423"/>
                    <a:pt x="290519" y="56221"/>
                  </a:cubicBezTo>
                  <a:cubicBezTo>
                    <a:pt x="290519" y="72018"/>
                    <a:pt x="277290" y="82550"/>
                    <a:pt x="262738" y="82550"/>
                  </a:cubicBezTo>
                  <a:cubicBezTo>
                    <a:pt x="248185" y="82550"/>
                    <a:pt x="234956" y="72018"/>
                    <a:pt x="234956" y="56221"/>
                  </a:cubicBezTo>
                  <a:cubicBezTo>
                    <a:pt x="234956" y="40423"/>
                    <a:pt x="248185" y="28575"/>
                    <a:pt x="262738" y="28575"/>
                  </a:cubicBezTo>
                  <a:close/>
                  <a:moveTo>
                    <a:pt x="58744" y="15875"/>
                  </a:moveTo>
                  <a:cubicBezTo>
                    <a:pt x="71019" y="15875"/>
                    <a:pt x="80969" y="25825"/>
                    <a:pt x="80969" y="38100"/>
                  </a:cubicBezTo>
                  <a:cubicBezTo>
                    <a:pt x="80969" y="50375"/>
                    <a:pt x="71019" y="60325"/>
                    <a:pt x="58744" y="60325"/>
                  </a:cubicBezTo>
                  <a:cubicBezTo>
                    <a:pt x="46469" y="60325"/>
                    <a:pt x="36519" y="50375"/>
                    <a:pt x="36519" y="38100"/>
                  </a:cubicBezTo>
                  <a:cubicBezTo>
                    <a:pt x="36519" y="25825"/>
                    <a:pt x="46469" y="15875"/>
                    <a:pt x="58744" y="15875"/>
                  </a:cubicBezTo>
                  <a:close/>
                  <a:moveTo>
                    <a:pt x="177013" y="0"/>
                  </a:moveTo>
                  <a:cubicBezTo>
                    <a:pt x="189726" y="0"/>
                    <a:pt x="200032" y="10661"/>
                    <a:pt x="200032" y="23813"/>
                  </a:cubicBezTo>
                  <a:cubicBezTo>
                    <a:pt x="200032" y="36965"/>
                    <a:pt x="189726" y="47626"/>
                    <a:pt x="177013" y="47626"/>
                  </a:cubicBezTo>
                  <a:cubicBezTo>
                    <a:pt x="164300" y="47626"/>
                    <a:pt x="153994" y="36965"/>
                    <a:pt x="153994" y="23813"/>
                  </a:cubicBezTo>
                  <a:cubicBezTo>
                    <a:pt x="153994" y="10661"/>
                    <a:pt x="164300" y="0"/>
                    <a:pt x="177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1" name="组合 20"/>
          <p:cNvGrpSpPr/>
          <p:nvPr/>
        </p:nvGrpSpPr>
        <p:grpSpPr>
          <a:xfrm>
            <a:off x="6680622" y="2251867"/>
            <a:ext cx="4234123" cy="714967"/>
            <a:chOff x="6798183" y="1678126"/>
            <a:chExt cx="4234123" cy="714967"/>
          </a:xfrm>
        </p:grpSpPr>
        <p:sp>
          <p:nvSpPr>
            <p:cNvPr id="25" name="矩形 24"/>
            <p:cNvSpPr/>
            <p:nvPr/>
          </p:nvSpPr>
          <p:spPr>
            <a:xfrm>
              <a:off x="6798183" y="2030750"/>
              <a:ext cx="4234123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后台 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数据库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798184" y="1678126"/>
              <a:ext cx="224197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张兆军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80622" y="4643073"/>
            <a:ext cx="4234123" cy="714967"/>
            <a:chOff x="6798183" y="1678126"/>
            <a:chExt cx="4234123" cy="714967"/>
          </a:xfrm>
        </p:grpSpPr>
        <p:sp>
          <p:nvSpPr>
            <p:cNvPr id="40" name="矩形 39"/>
            <p:cNvSpPr/>
            <p:nvPr/>
          </p:nvSpPr>
          <p:spPr>
            <a:xfrm>
              <a:off x="6798183" y="2030750"/>
              <a:ext cx="4234123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前端页面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杨国萍 、陈静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31554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项目名称</a:t>
            </a:r>
          </a:p>
        </p:txBody>
      </p:sp>
    </p:spTree>
    <p:extLst>
      <p:ext uri="{BB962C8B-B14F-4D97-AF65-F5344CB8AC3E}">
        <p14:creationId xmlns:p14="http://schemas.microsoft.com/office/powerpoint/2010/main" val="640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2928" y="10255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项目名称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289052" y="3097833"/>
            <a:ext cx="5167085" cy="0"/>
            <a:chOff x="3091543" y="3033486"/>
            <a:chExt cx="5167085" cy="0"/>
          </a:xfrm>
        </p:grpSpPr>
        <p:cxnSp>
          <p:nvCxnSpPr>
            <p:cNvPr id="27" name="直接连接符 26"/>
            <p:cNvCxnSpPr>
              <a:cxnSpLocks/>
            </p:cNvCxnSpPr>
            <p:nvPr/>
          </p:nvCxnSpPr>
          <p:spPr>
            <a:xfrm>
              <a:off x="3091543" y="3033486"/>
              <a:ext cx="516708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cxnSpLocks/>
            </p:cNvCxnSpPr>
            <p:nvPr/>
          </p:nvCxnSpPr>
          <p:spPr>
            <a:xfrm>
              <a:off x="3386609" y="3033486"/>
              <a:ext cx="1286991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935422" y="2199136"/>
            <a:ext cx="4346109" cy="2483321"/>
            <a:chOff x="7444553" y="1506590"/>
            <a:chExt cx="4346109" cy="1160242"/>
          </a:xfrm>
        </p:grpSpPr>
        <p:sp>
          <p:nvSpPr>
            <p:cNvPr id="22" name="矩形 21"/>
            <p:cNvSpPr/>
            <p:nvPr/>
          </p:nvSpPr>
          <p:spPr>
            <a:xfrm>
              <a:off x="7444554" y="2115788"/>
              <a:ext cx="4346108" cy="5510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取自国产动画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《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喜洋洋与灰太狼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》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中羊村村长慢羊羊的名字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为小组成员仿华为商城所写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444553" y="1506590"/>
              <a:ext cx="2249277" cy="2323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慢羊羊商城</a:t>
              </a:r>
            </a:p>
          </p:txBody>
        </p:sp>
      </p:grpSp>
      <p:pic>
        <p:nvPicPr>
          <p:cNvPr id="12" name="图片 11" descr="图片包含 游戏机, 画&#10;&#10;描述已自动生成">
            <a:extLst>
              <a:ext uri="{FF2B5EF4-FFF2-40B4-BE49-F238E27FC236}">
                <a16:creationId xmlns:a16="http://schemas.microsoft.com/office/drawing/2014/main" id="{8091EEA0-0C7E-4D6D-A974-326CD123A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369" y="2821471"/>
            <a:ext cx="4509706" cy="18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0492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3" y="52434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42077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2929" y="12014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项目背景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423525" y="2249801"/>
            <a:ext cx="1905046" cy="1905046"/>
          </a:xfrm>
          <a:prstGeom prst="roundRect">
            <a:avLst>
              <a:gd name="adj" fmla="val 562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5888" y="2482164"/>
            <a:ext cx="1440320" cy="1440320"/>
          </a:xfrm>
        </p:spPr>
      </p:pic>
      <p:sp>
        <p:nvSpPr>
          <p:cNvPr id="13" name="矩形 1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52819" y="2511470"/>
            <a:ext cx="7344094" cy="1179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慢羊羊商城是小组仿华为商城所写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其中商品主要为华为系列手机 、荣耀系列手机 、平板电脑 、笔记本电脑 、智能穿戴 、智能家居 、智慧屏等</a:t>
            </a:r>
          </a:p>
        </p:txBody>
      </p:sp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35465B61-9490-4C21-874E-1AAC631AD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63" y="4519970"/>
            <a:ext cx="4591111" cy="1408428"/>
          </a:xfrm>
          <a:prstGeom prst="rect">
            <a:avLst/>
          </a:prstGeom>
        </p:spPr>
      </p:pic>
      <p:pic>
        <p:nvPicPr>
          <p:cNvPr id="19" name="图片 18" descr="图片包含 游戏机, 画&#10;&#10;描述已自动生成">
            <a:extLst>
              <a:ext uri="{FF2B5EF4-FFF2-40B4-BE49-F238E27FC236}">
                <a16:creationId xmlns:a16="http://schemas.microsoft.com/office/drawing/2014/main" id="{0529C4C7-B18E-4C89-AF33-E1F5881B6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85" y="4519970"/>
            <a:ext cx="3850728" cy="14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6843"/>
      </p:ext>
    </p:extLst>
  </p:cSld>
  <p:clrMapOvr>
    <a:masterClrMapping/>
  </p:clrMapOvr>
  <p:transition spd="slow" advTm="4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81B94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1B94F"/>
    </a:accent1>
    <a:accent2>
      <a:srgbClr val="46A4DB"/>
    </a:accent2>
    <a:accent3>
      <a:srgbClr val="E5583A"/>
    </a:accent3>
    <a:accent4>
      <a:srgbClr val="F9B439"/>
    </a:accent4>
    <a:accent5>
      <a:srgbClr val="7C69A8"/>
    </a:accent5>
    <a:accent6>
      <a:srgbClr val="404F64"/>
    </a:accent6>
    <a:hlink>
      <a:srgbClr val="81B9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1B94F"/>
    </a:accent1>
    <a:accent2>
      <a:srgbClr val="46A4DB"/>
    </a:accent2>
    <a:accent3>
      <a:srgbClr val="E5583A"/>
    </a:accent3>
    <a:accent4>
      <a:srgbClr val="F9B439"/>
    </a:accent4>
    <a:accent5>
      <a:srgbClr val="7C69A8"/>
    </a:accent5>
    <a:accent6>
      <a:srgbClr val="404F64"/>
    </a:accent6>
    <a:hlink>
      <a:srgbClr val="81B9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383</Words>
  <Application>Microsoft Office PowerPoint</Application>
  <PresentationFormat>宽屏</PresentationFormat>
  <Paragraphs>66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华文楷体</vt:lpstr>
      <vt:lpstr>时尚中黑简体</vt:lpstr>
      <vt:lpstr>Arial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简约蓝橙</dc:title>
  <dc:creator>第一PPT</dc:creator>
  <cp:keywords>www.1ppt.com</cp:keywords>
  <dc:description>www.1ppt.com</dc:description>
  <cp:lastModifiedBy>A3052</cp:lastModifiedBy>
  <cp:revision>43</cp:revision>
  <dcterms:created xsi:type="dcterms:W3CDTF">2017-05-25T06:19:39Z</dcterms:created>
  <dcterms:modified xsi:type="dcterms:W3CDTF">2020-09-09T04:01:42Z</dcterms:modified>
</cp:coreProperties>
</file>