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325" r:id="rId2"/>
    <p:sldId id="326" r:id="rId3"/>
    <p:sldId id="265" r:id="rId4"/>
    <p:sldId id="328" r:id="rId5"/>
    <p:sldId id="294" r:id="rId6"/>
    <p:sldId id="302" r:id="rId7"/>
    <p:sldId id="296" r:id="rId8"/>
    <p:sldId id="268" r:id="rId9"/>
    <p:sldId id="306" r:id="rId10"/>
    <p:sldId id="307" r:id="rId11"/>
    <p:sldId id="290" r:id="rId12"/>
    <p:sldId id="288" r:id="rId13"/>
    <p:sldId id="329" r:id="rId14"/>
    <p:sldId id="330" r:id="rId15"/>
    <p:sldId id="269" r:id="rId16"/>
    <p:sldId id="292" r:id="rId17"/>
    <p:sldId id="301" r:id="rId18"/>
    <p:sldId id="295" r:id="rId19"/>
    <p:sldId id="293" r:id="rId20"/>
    <p:sldId id="267" r:id="rId21"/>
    <p:sldId id="286" r:id="rId22"/>
    <p:sldId id="349" r:id="rId23"/>
    <p:sldId id="25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>
          <p15:clr>
            <a:srgbClr val="A4A3A4"/>
          </p15:clr>
        </p15:guide>
        <p15:guide id="2" pos="3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C9D0"/>
    <a:srgbClr val="FDD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18"/>
  </p:normalViewPr>
  <p:slideViewPr>
    <p:cSldViewPr snapToGrid="0" snapToObjects="1">
      <p:cViewPr varScale="1">
        <p:scale>
          <a:sx n="113" d="100"/>
          <a:sy n="113" d="100"/>
        </p:scale>
        <p:origin x="474" y="102"/>
      </p:cViewPr>
      <p:guideLst>
        <p:guide orient="horz" pos="2191"/>
        <p:guide pos="38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EB640-C1F0-ED4E-9FB4-9C056DB811DB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D1B2-FDEE-AC48-A85E-336B6BB20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4" y="371475"/>
              <a:ext cx="11401425" cy="60579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E3D2-1A2C-E848-9FC2-144824FE8696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09131" cy="685800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84677" y="2966746"/>
            <a:ext cx="2907323" cy="3891254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77" y="1"/>
            <a:ext cx="3696123" cy="2048864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3544891" y="-1"/>
            <a:ext cx="5294457" cy="1484594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1187" y="2365708"/>
            <a:ext cx="6254764" cy="2196921"/>
          </a:xfrm>
          <a:prstGeom prst="rect">
            <a:avLst/>
          </a:prstGeom>
        </p:spPr>
      </p:pic>
      <p:sp>
        <p:nvSpPr>
          <p:cNvPr id="59" name="文本框 17"/>
          <p:cNvSpPr txBox="1"/>
          <p:nvPr/>
        </p:nvSpPr>
        <p:spPr>
          <a:xfrm>
            <a:off x="3322551" y="2967851"/>
            <a:ext cx="545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i="1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</a:rPr>
              <a:t>JSON with Java</a:t>
            </a:r>
            <a:endParaRPr lang="zh-CN" altLang="en-US" sz="5400" i="1" dirty="0">
              <a:solidFill>
                <a:srgbClr val="4748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H" panose="00020600040101010101" pitchFamily="18" charset="-122"/>
            </a:endParaRPr>
          </a:p>
        </p:txBody>
      </p:sp>
      <p:sp>
        <p:nvSpPr>
          <p:cNvPr id="60" name="文本框 18"/>
          <p:cNvSpPr txBox="1"/>
          <p:nvPr/>
        </p:nvSpPr>
        <p:spPr>
          <a:xfrm>
            <a:off x="2941187" y="1859779"/>
            <a:ext cx="625476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Presentation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19"/>
          <p:cNvSpPr txBox="1"/>
          <p:nvPr/>
        </p:nvSpPr>
        <p:spPr>
          <a:xfrm>
            <a:off x="3379470" y="4644390"/>
            <a:ext cx="2579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Presenter</a:t>
            </a:r>
            <a:r>
              <a:rPr lang="zh-CN" altLang="en-US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：</a:t>
            </a:r>
            <a:r>
              <a:rPr lang="en-US" altLang="zh-CN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Team17</a:t>
            </a:r>
          </a:p>
        </p:txBody>
      </p:sp>
      <p:sp>
        <p:nvSpPr>
          <p:cNvPr id="62" name="文本框 20"/>
          <p:cNvSpPr txBox="1"/>
          <p:nvPr/>
        </p:nvSpPr>
        <p:spPr>
          <a:xfrm>
            <a:off x="6291189" y="4644400"/>
            <a:ext cx="248566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Time</a:t>
            </a:r>
            <a:r>
              <a:rPr lang="zh-CN" altLang="en-US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：</a:t>
            </a:r>
            <a:r>
              <a:rPr lang="en-US" altLang="zh-CN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Nov.2020</a:t>
            </a:r>
            <a:endParaRPr lang="zh-CN" altLang="en-US" sz="2000" dirty="0">
              <a:solidFill>
                <a:srgbClr val="4748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</a:endParaRPr>
          </a:p>
        </p:txBody>
      </p:sp>
      <p:sp>
        <p:nvSpPr>
          <p:cNvPr id="13" name="文本框 19">
            <a:extLst>
              <a:ext uri="{FF2B5EF4-FFF2-40B4-BE49-F238E27FC236}">
                <a16:creationId xmlns:a16="http://schemas.microsoft.com/office/drawing/2014/main" id="{08D71717-B224-4968-80F9-8E2029C97A0F}"/>
              </a:ext>
            </a:extLst>
          </p:cNvPr>
          <p:cNvSpPr txBox="1"/>
          <p:nvPr/>
        </p:nvSpPr>
        <p:spPr>
          <a:xfrm>
            <a:off x="4823416" y="5015653"/>
            <a:ext cx="5116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Team Members</a:t>
            </a:r>
            <a:r>
              <a:rPr lang="zh-CN" altLang="en-US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：</a:t>
            </a:r>
            <a:endParaRPr lang="en-US" altLang="zh-CN" sz="2000" dirty="0">
              <a:solidFill>
                <a:srgbClr val="4748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</a:endParaRPr>
          </a:p>
          <a:p>
            <a:r>
              <a:rPr lang="en-US" altLang="zh-CN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1853802 Jintao </a:t>
            </a:r>
            <a:r>
              <a:rPr lang="en-US" altLang="zh-CN" sz="2000" dirty="0" err="1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Xie</a:t>
            </a:r>
            <a:endParaRPr lang="en-US" altLang="zh-CN" sz="2000" dirty="0">
              <a:solidFill>
                <a:srgbClr val="4748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</a:endParaRPr>
          </a:p>
          <a:p>
            <a:r>
              <a:rPr lang="en-US" altLang="zh-CN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1851202 Hong Lei</a:t>
            </a:r>
          </a:p>
          <a:p>
            <a:r>
              <a:rPr lang="en-US" altLang="zh-CN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1853806 Jiaqi Wu</a:t>
            </a:r>
          </a:p>
          <a:p>
            <a:r>
              <a:rPr lang="en-US" altLang="zh-CN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1851906 Yusen Li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"/>
          <p:cNvGrpSpPr/>
          <p:nvPr/>
        </p:nvGrpSpPr>
        <p:grpSpPr bwMode="auto">
          <a:xfrm>
            <a:off x="630238" y="1987550"/>
            <a:ext cx="2189162" cy="2017713"/>
            <a:chOff x="629940" y="1987208"/>
            <a:chExt cx="2189141" cy="2017448"/>
          </a:xfrm>
        </p:grpSpPr>
        <p:sp>
          <p:nvSpPr>
            <p:cNvPr id="24" name="Freeform 6"/>
            <p:cNvSpPr/>
            <p:nvPr/>
          </p:nvSpPr>
          <p:spPr>
            <a:xfrm flipV="1">
              <a:off x="629940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Shape 2778"/>
            <p:cNvSpPr/>
            <p:nvPr/>
          </p:nvSpPr>
          <p:spPr>
            <a:xfrm>
              <a:off x="1345895" y="2722124"/>
              <a:ext cx="549270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26" name="Group 2"/>
          <p:cNvGrpSpPr/>
          <p:nvPr/>
        </p:nvGrpSpPr>
        <p:grpSpPr bwMode="auto">
          <a:xfrm>
            <a:off x="2838450" y="1987550"/>
            <a:ext cx="2189163" cy="2017713"/>
            <a:chOff x="2838267" y="1987208"/>
            <a:chExt cx="2189141" cy="2017448"/>
          </a:xfrm>
        </p:grpSpPr>
        <p:sp>
          <p:nvSpPr>
            <p:cNvPr id="27" name="Freeform 7"/>
            <p:cNvSpPr/>
            <p:nvPr/>
          </p:nvSpPr>
          <p:spPr>
            <a:xfrm flipV="1">
              <a:off x="2838267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Shape 2748"/>
            <p:cNvSpPr/>
            <p:nvPr/>
          </p:nvSpPr>
          <p:spPr>
            <a:xfrm>
              <a:off x="3541523" y="2722124"/>
              <a:ext cx="549269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29" name="Group 3"/>
          <p:cNvGrpSpPr/>
          <p:nvPr/>
        </p:nvGrpSpPr>
        <p:grpSpPr bwMode="auto">
          <a:xfrm>
            <a:off x="5026025" y="1987550"/>
            <a:ext cx="2189163" cy="2017713"/>
            <a:chOff x="5026134" y="1987208"/>
            <a:chExt cx="2189141" cy="2017448"/>
          </a:xfrm>
        </p:grpSpPr>
        <p:sp>
          <p:nvSpPr>
            <p:cNvPr id="30" name="Freeform 8"/>
            <p:cNvSpPr/>
            <p:nvPr/>
          </p:nvSpPr>
          <p:spPr>
            <a:xfrm flipV="1">
              <a:off x="5026134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Shape 2543"/>
            <p:cNvSpPr/>
            <p:nvPr/>
          </p:nvSpPr>
          <p:spPr>
            <a:xfrm>
              <a:off x="5730977" y="2722124"/>
              <a:ext cx="547682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32" name="Group 4"/>
          <p:cNvGrpSpPr/>
          <p:nvPr/>
        </p:nvGrpSpPr>
        <p:grpSpPr bwMode="auto">
          <a:xfrm>
            <a:off x="7204075" y="1987550"/>
            <a:ext cx="2189163" cy="2017713"/>
            <a:chOff x="7203815" y="1987208"/>
            <a:chExt cx="2189141" cy="2017448"/>
          </a:xfrm>
        </p:grpSpPr>
        <p:sp>
          <p:nvSpPr>
            <p:cNvPr id="33" name="Freeform 9"/>
            <p:cNvSpPr/>
            <p:nvPr/>
          </p:nvSpPr>
          <p:spPr>
            <a:xfrm flipV="1">
              <a:off x="7203815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Shape 2784"/>
            <p:cNvSpPr/>
            <p:nvPr/>
          </p:nvSpPr>
          <p:spPr>
            <a:xfrm>
              <a:off x="7918183" y="2722124"/>
              <a:ext cx="549269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35" name="Group 5"/>
          <p:cNvGrpSpPr/>
          <p:nvPr/>
        </p:nvGrpSpPr>
        <p:grpSpPr bwMode="auto">
          <a:xfrm>
            <a:off x="9393238" y="1987550"/>
            <a:ext cx="2189162" cy="2017713"/>
            <a:chOff x="9392956" y="1987208"/>
            <a:chExt cx="2189141" cy="2017448"/>
          </a:xfrm>
        </p:grpSpPr>
        <p:sp>
          <p:nvSpPr>
            <p:cNvPr id="36" name="Freeform 10"/>
            <p:cNvSpPr/>
            <p:nvPr/>
          </p:nvSpPr>
          <p:spPr>
            <a:xfrm flipV="1">
              <a:off x="9392956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Shape 2774"/>
            <p:cNvSpPr/>
            <p:nvPr/>
          </p:nvSpPr>
          <p:spPr>
            <a:xfrm>
              <a:off x="10096211" y="2722124"/>
              <a:ext cx="549270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2299230" y="558209"/>
            <a:ext cx="7958665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31E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Why we should be using the library~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31E5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Subtitle 2"/>
          <p:cNvSpPr txBox="1"/>
          <p:nvPr/>
        </p:nvSpPr>
        <p:spPr>
          <a:xfrm>
            <a:off x="447145" y="4156404"/>
            <a:ext cx="2347383" cy="10512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75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Standardized</a:t>
            </a:r>
          </a:p>
          <a:p>
            <a:pPr marL="0" marR="0" lvl="0" indent="0" algn="ctr" defTabSz="108775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is a standardized library that is managed by Google.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1626" y="1233238"/>
            <a:ext cx="346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5 Advantages:</a:t>
            </a:r>
            <a:endParaRPr lang="zh-CN" altLang="en-US" sz="3600" b="1" dirty="0"/>
          </a:p>
        </p:txBody>
      </p:sp>
      <p:sp>
        <p:nvSpPr>
          <p:cNvPr id="3" name="Subtitle 2"/>
          <p:cNvSpPr txBox="1"/>
          <p:nvPr/>
        </p:nvSpPr>
        <p:spPr>
          <a:xfrm>
            <a:off x="2640806" y="4156404"/>
            <a:ext cx="2347383" cy="10512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75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Efficient</a:t>
            </a:r>
          </a:p>
          <a:p>
            <a:pPr marL="0" marR="0" lvl="0" indent="0" algn="ctr" defTabSz="108775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is a reliable, fast, and efficient extension to the Java standard library.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4831027" y="4156404"/>
            <a:ext cx="2347383" cy="82968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75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Optimized</a:t>
            </a:r>
          </a:p>
          <a:p>
            <a:pPr marL="0" marR="0" lvl="0" indent="0" algn="ctr" defTabSz="108775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The library is highly optimized.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7024688" y="4156404"/>
            <a:ext cx="2347383" cy="82968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75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Support Generics</a:t>
            </a:r>
          </a:p>
          <a:p>
            <a:pPr marL="0" marR="0" lvl="0" indent="0" algn="ctr" defTabSz="108775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It provides extensive support for generics.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ubtitle 2"/>
          <p:cNvSpPr txBox="1"/>
          <p:nvPr/>
        </p:nvSpPr>
        <p:spPr>
          <a:xfrm>
            <a:off x="9198505" y="4156404"/>
            <a:ext cx="2347383" cy="13098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75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Supports complex inner classes</a:t>
            </a:r>
          </a:p>
          <a:p>
            <a:pPr marL="0" marR="0" lvl="0" indent="0" algn="ctr" defTabSz="108775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 supports complex objects with deep inheritance hierarchies.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9"/>
          <p:cNvGrpSpPr/>
          <p:nvPr/>
        </p:nvGrpSpPr>
        <p:grpSpPr bwMode="auto">
          <a:xfrm>
            <a:off x="6377782" y="3595688"/>
            <a:ext cx="4294981" cy="2583656"/>
            <a:chOff x="-1" y="-1"/>
            <a:chExt cx="8589752" cy="5166707"/>
          </a:xfrm>
        </p:grpSpPr>
        <p:sp>
          <p:nvSpPr>
            <p:cNvPr id="12" name="AutoShape 10"/>
            <p:cNvSpPr/>
            <p:nvPr/>
          </p:nvSpPr>
          <p:spPr bwMode="auto">
            <a:xfrm>
              <a:off x="-1" y="207938"/>
              <a:ext cx="8589752" cy="4958768"/>
            </a:xfrm>
            <a:custGeom>
              <a:avLst/>
              <a:gdLst>
                <a:gd name="T0" fmla="*/ 4294672 w 21063"/>
                <a:gd name="T1" fmla="*/ 2553717 h 20765"/>
                <a:gd name="T2" fmla="*/ 4294672 w 21063"/>
                <a:gd name="T3" fmla="*/ 2553717 h 20765"/>
                <a:gd name="T4" fmla="*/ 4294672 w 21063"/>
                <a:gd name="T5" fmla="*/ 2553717 h 20765"/>
                <a:gd name="T6" fmla="*/ 4294672 w 21063"/>
                <a:gd name="T7" fmla="*/ 2553717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63" h="20765">
                  <a:moveTo>
                    <a:pt x="11525" y="320"/>
                  </a:moveTo>
                  <a:lnTo>
                    <a:pt x="165" y="9355"/>
                  </a:lnTo>
                  <a:cubicBezTo>
                    <a:pt x="165" y="9355"/>
                    <a:pt x="-239" y="9744"/>
                    <a:pt x="216" y="10500"/>
                  </a:cubicBezTo>
                  <a:lnTo>
                    <a:pt x="7673" y="20432"/>
                  </a:lnTo>
                  <a:cubicBezTo>
                    <a:pt x="7673" y="20432"/>
                    <a:pt x="8175" y="21288"/>
                    <a:pt x="9125" y="20252"/>
                  </a:cubicBezTo>
                  <a:lnTo>
                    <a:pt x="20916" y="5391"/>
                  </a:lnTo>
                  <a:cubicBezTo>
                    <a:pt x="20916" y="5391"/>
                    <a:pt x="21361" y="4383"/>
                    <a:pt x="20701" y="3843"/>
                  </a:cubicBezTo>
                  <a:lnTo>
                    <a:pt x="12871" y="185"/>
                  </a:lnTo>
                  <a:cubicBezTo>
                    <a:pt x="12871" y="185"/>
                    <a:pt x="12317" y="-311"/>
                    <a:pt x="11525" y="320"/>
                  </a:cubicBezTo>
                  <a:close/>
                </a:path>
              </a:pathLst>
            </a:custGeom>
            <a:solidFill>
              <a:srgbClr val="9295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sp>
          <p:nvSpPr>
            <p:cNvPr id="13" name="AutoShape 11"/>
            <p:cNvSpPr/>
            <p:nvPr/>
          </p:nvSpPr>
          <p:spPr bwMode="auto">
            <a:xfrm>
              <a:off x="-1" y="166667"/>
              <a:ext cx="8589752" cy="4958768"/>
            </a:xfrm>
            <a:custGeom>
              <a:avLst/>
              <a:gdLst>
                <a:gd name="T0" fmla="*/ 4294672 w 21063"/>
                <a:gd name="T1" fmla="*/ 2553702 h 20765"/>
                <a:gd name="T2" fmla="*/ 4294672 w 21063"/>
                <a:gd name="T3" fmla="*/ 2553702 h 20765"/>
                <a:gd name="T4" fmla="*/ 4294672 w 21063"/>
                <a:gd name="T5" fmla="*/ 2553702 h 20765"/>
                <a:gd name="T6" fmla="*/ 4294672 w 21063"/>
                <a:gd name="T7" fmla="*/ 2553702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63" h="20765">
                  <a:moveTo>
                    <a:pt x="11525" y="320"/>
                  </a:moveTo>
                  <a:lnTo>
                    <a:pt x="165" y="9354"/>
                  </a:lnTo>
                  <a:cubicBezTo>
                    <a:pt x="165" y="9354"/>
                    <a:pt x="-239" y="9743"/>
                    <a:pt x="216" y="10500"/>
                  </a:cubicBezTo>
                  <a:lnTo>
                    <a:pt x="7673" y="20432"/>
                  </a:lnTo>
                  <a:cubicBezTo>
                    <a:pt x="7673" y="20432"/>
                    <a:pt x="8175" y="21289"/>
                    <a:pt x="9125" y="20251"/>
                  </a:cubicBezTo>
                  <a:lnTo>
                    <a:pt x="20916" y="5391"/>
                  </a:lnTo>
                  <a:cubicBezTo>
                    <a:pt x="20916" y="5391"/>
                    <a:pt x="21361" y="4384"/>
                    <a:pt x="20701" y="3842"/>
                  </a:cubicBezTo>
                  <a:lnTo>
                    <a:pt x="12871" y="184"/>
                  </a:lnTo>
                  <a:cubicBezTo>
                    <a:pt x="12871" y="184"/>
                    <a:pt x="12317" y="-311"/>
                    <a:pt x="11525" y="320"/>
                  </a:cubicBezTo>
                  <a:close/>
                </a:path>
              </a:pathLst>
            </a:custGeom>
            <a:solidFill>
              <a:srgbClr val="D1D3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sp>
          <p:nvSpPr>
            <p:cNvPr id="14" name="AutoShape 12"/>
            <p:cNvSpPr/>
            <p:nvPr/>
          </p:nvSpPr>
          <p:spPr bwMode="auto">
            <a:xfrm>
              <a:off x="-1" y="-1"/>
              <a:ext cx="8573877" cy="4927022"/>
            </a:xfrm>
            <a:custGeom>
              <a:avLst/>
              <a:gdLst>
                <a:gd name="T0" fmla="*/ 4286435 w 21151"/>
                <a:gd name="T1" fmla="*/ 2537166 h 20765"/>
                <a:gd name="T2" fmla="*/ 4286435 w 21151"/>
                <a:gd name="T3" fmla="*/ 2537166 h 20765"/>
                <a:gd name="T4" fmla="*/ 4286435 w 21151"/>
                <a:gd name="T5" fmla="*/ 2537166 h 20765"/>
                <a:gd name="T6" fmla="*/ 4286435 w 21151"/>
                <a:gd name="T7" fmla="*/ 2537166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51" h="20765">
                  <a:moveTo>
                    <a:pt x="11444" y="320"/>
                  </a:moveTo>
                  <a:lnTo>
                    <a:pt x="526" y="9699"/>
                  </a:lnTo>
                  <a:cubicBezTo>
                    <a:pt x="526" y="9699"/>
                    <a:pt x="-196" y="10243"/>
                    <a:pt x="51" y="10827"/>
                  </a:cubicBezTo>
                  <a:lnTo>
                    <a:pt x="7594" y="20432"/>
                  </a:lnTo>
                  <a:cubicBezTo>
                    <a:pt x="7594" y="20432"/>
                    <a:pt x="8095" y="21289"/>
                    <a:pt x="9044" y="20251"/>
                  </a:cubicBezTo>
                  <a:lnTo>
                    <a:pt x="21018" y="5551"/>
                  </a:lnTo>
                  <a:cubicBezTo>
                    <a:pt x="21018" y="5551"/>
                    <a:pt x="21403" y="5057"/>
                    <a:pt x="20859" y="4649"/>
                  </a:cubicBezTo>
                  <a:lnTo>
                    <a:pt x="12789" y="185"/>
                  </a:lnTo>
                  <a:cubicBezTo>
                    <a:pt x="12789" y="185"/>
                    <a:pt x="12235" y="-311"/>
                    <a:pt x="11444" y="320"/>
                  </a:cubicBezTo>
                  <a:close/>
                </a:path>
              </a:pathLst>
            </a:custGeom>
            <a:solidFill>
              <a:srgbClr val="B7B9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sp>
          <p:nvSpPr>
            <p:cNvPr id="15" name="AutoShape 13"/>
            <p:cNvSpPr/>
            <p:nvPr/>
          </p:nvSpPr>
          <p:spPr bwMode="auto">
            <a:xfrm>
              <a:off x="-1" y="-1"/>
              <a:ext cx="8573877" cy="4927022"/>
            </a:xfrm>
            <a:custGeom>
              <a:avLst/>
              <a:gdLst>
                <a:gd name="T0" fmla="*/ 4286441 w 21151"/>
                <a:gd name="T1" fmla="*/ 2537166 h 20765"/>
                <a:gd name="T2" fmla="*/ 4286441 w 21151"/>
                <a:gd name="T3" fmla="*/ 2537166 h 20765"/>
                <a:gd name="T4" fmla="*/ 4286441 w 21151"/>
                <a:gd name="T5" fmla="*/ 2537166 h 20765"/>
                <a:gd name="T6" fmla="*/ 4286441 w 21151"/>
                <a:gd name="T7" fmla="*/ 2537166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51" h="20765">
                  <a:moveTo>
                    <a:pt x="11444" y="320"/>
                  </a:moveTo>
                  <a:lnTo>
                    <a:pt x="526" y="9699"/>
                  </a:lnTo>
                  <a:cubicBezTo>
                    <a:pt x="526" y="9699"/>
                    <a:pt x="-196" y="10243"/>
                    <a:pt x="51" y="10827"/>
                  </a:cubicBezTo>
                  <a:lnTo>
                    <a:pt x="7594" y="20432"/>
                  </a:lnTo>
                  <a:cubicBezTo>
                    <a:pt x="7594" y="20432"/>
                    <a:pt x="8095" y="21289"/>
                    <a:pt x="9044" y="20251"/>
                  </a:cubicBezTo>
                  <a:lnTo>
                    <a:pt x="21018" y="5551"/>
                  </a:lnTo>
                  <a:cubicBezTo>
                    <a:pt x="21018" y="5551"/>
                    <a:pt x="21404" y="5057"/>
                    <a:pt x="20859" y="4649"/>
                  </a:cubicBezTo>
                  <a:lnTo>
                    <a:pt x="12789" y="185"/>
                  </a:lnTo>
                  <a:cubicBezTo>
                    <a:pt x="12789" y="185"/>
                    <a:pt x="12235" y="-311"/>
                    <a:pt x="11444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sp>
          <p:nvSpPr>
            <p:cNvPr id="16" name="AutoShape 14"/>
            <p:cNvSpPr/>
            <p:nvPr/>
          </p:nvSpPr>
          <p:spPr bwMode="auto">
            <a:xfrm>
              <a:off x="41273" y="-1"/>
              <a:ext cx="8429419" cy="4842895"/>
            </a:xfrm>
            <a:custGeom>
              <a:avLst/>
              <a:gdLst>
                <a:gd name="T0" fmla="*/ 4214892 w 21166"/>
                <a:gd name="T1" fmla="*/ 2493835 h 20765"/>
                <a:gd name="T2" fmla="*/ 4214892 w 21166"/>
                <a:gd name="T3" fmla="*/ 2493835 h 20765"/>
                <a:gd name="T4" fmla="*/ 4214892 w 21166"/>
                <a:gd name="T5" fmla="*/ 2493835 h 20765"/>
                <a:gd name="T6" fmla="*/ 4214892 w 21166"/>
                <a:gd name="T7" fmla="*/ 2493835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66" h="20765">
                  <a:moveTo>
                    <a:pt x="11460" y="320"/>
                  </a:moveTo>
                  <a:lnTo>
                    <a:pt x="528" y="9699"/>
                  </a:lnTo>
                  <a:cubicBezTo>
                    <a:pt x="528" y="9699"/>
                    <a:pt x="-198" y="10218"/>
                    <a:pt x="52" y="10827"/>
                  </a:cubicBezTo>
                  <a:lnTo>
                    <a:pt x="7604" y="20432"/>
                  </a:lnTo>
                  <a:cubicBezTo>
                    <a:pt x="7604" y="20432"/>
                    <a:pt x="8106" y="21288"/>
                    <a:pt x="9057" y="20251"/>
                  </a:cubicBezTo>
                  <a:lnTo>
                    <a:pt x="21045" y="5551"/>
                  </a:lnTo>
                  <a:cubicBezTo>
                    <a:pt x="21045" y="5551"/>
                    <a:pt x="21402" y="5010"/>
                    <a:pt x="20887" y="4649"/>
                  </a:cubicBezTo>
                  <a:lnTo>
                    <a:pt x="12806" y="185"/>
                  </a:lnTo>
                  <a:cubicBezTo>
                    <a:pt x="12806" y="185"/>
                    <a:pt x="12252" y="-311"/>
                    <a:pt x="11460" y="320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pic>
          <p:nvPicPr>
            <p:cNvPr id="17" name="Picture 15" descr="shutte3rstock_87028472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7693" y="249208"/>
              <a:ext cx="7003879" cy="40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AutoShape 16"/>
            <p:cNvSpPr/>
            <p:nvPr/>
          </p:nvSpPr>
          <p:spPr bwMode="auto">
            <a:xfrm>
              <a:off x="725468" y="257144"/>
              <a:ext cx="7089602" cy="4066698"/>
            </a:xfrm>
            <a:custGeom>
              <a:avLst/>
              <a:gdLst>
                <a:gd name="T0" fmla="*/ 3544719 w 21600"/>
                <a:gd name="T1" fmla="*/ 2033324 h 21600"/>
                <a:gd name="T2" fmla="*/ 3544719 w 21600"/>
                <a:gd name="T3" fmla="*/ 2033324 h 21600"/>
                <a:gd name="T4" fmla="*/ 3544719 w 21600"/>
                <a:gd name="T5" fmla="*/ 2033324 h 21600"/>
                <a:gd name="T6" fmla="*/ 3544719 w 21600"/>
                <a:gd name="T7" fmla="*/ 203332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11364"/>
                  </a:moveTo>
                  <a:lnTo>
                    <a:pt x="12545" y="0"/>
                  </a:lnTo>
                  <a:lnTo>
                    <a:pt x="21600" y="5721"/>
                  </a:lnTo>
                  <a:lnTo>
                    <a:pt x="8562" y="21599"/>
                  </a:lnTo>
                  <a:lnTo>
                    <a:pt x="0" y="113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</p:grpSp>
      <p:sp>
        <p:nvSpPr>
          <p:cNvPr id="19" name="AutoShape 17"/>
          <p:cNvSpPr/>
          <p:nvPr/>
        </p:nvSpPr>
        <p:spPr bwMode="auto">
          <a:xfrm rot="-368024">
            <a:off x="10248107" y="1954214"/>
            <a:ext cx="1402556" cy="1214437"/>
          </a:xfrm>
          <a:custGeom>
            <a:avLst/>
            <a:gdLst>
              <a:gd name="T0" fmla="*/ 1402480 w 18559"/>
              <a:gd name="T1" fmla="*/ 1280217 h 19570"/>
              <a:gd name="T2" fmla="*/ 1402480 w 18559"/>
              <a:gd name="T3" fmla="*/ 1280217 h 19570"/>
              <a:gd name="T4" fmla="*/ 1402480 w 18559"/>
              <a:gd name="T5" fmla="*/ 1280217 h 19570"/>
              <a:gd name="T6" fmla="*/ 1402480 w 18559"/>
              <a:gd name="T7" fmla="*/ 1280217 h 195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559" h="19570">
                <a:moveTo>
                  <a:pt x="12386" y="18458"/>
                </a:moveTo>
                <a:cubicBezTo>
                  <a:pt x="12386" y="18458"/>
                  <a:pt x="16653" y="17188"/>
                  <a:pt x="18101" y="12617"/>
                </a:cubicBezTo>
                <a:cubicBezTo>
                  <a:pt x="19547" y="8045"/>
                  <a:pt x="17893" y="565"/>
                  <a:pt x="8357" y="18"/>
                </a:cubicBezTo>
                <a:cubicBezTo>
                  <a:pt x="-1180" y="-530"/>
                  <a:pt x="-2052" y="11715"/>
                  <a:pt x="3201" y="16145"/>
                </a:cubicBezTo>
                <a:cubicBezTo>
                  <a:pt x="3201" y="16145"/>
                  <a:pt x="2334" y="18065"/>
                  <a:pt x="1013" y="18264"/>
                </a:cubicBezTo>
                <a:cubicBezTo>
                  <a:pt x="1013" y="18264"/>
                  <a:pt x="6452" y="21069"/>
                  <a:pt x="12386" y="18458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0" name="AutoShape 18"/>
          <p:cNvSpPr/>
          <p:nvPr/>
        </p:nvSpPr>
        <p:spPr bwMode="auto">
          <a:xfrm>
            <a:off x="7977188" y="1328738"/>
            <a:ext cx="2150269" cy="2166937"/>
          </a:xfrm>
          <a:custGeom>
            <a:avLst/>
            <a:gdLst>
              <a:gd name="T0" fmla="*/ 2150158 w 19415"/>
              <a:gd name="T1" fmla="*/ 2490022 h 20101"/>
              <a:gd name="T2" fmla="*/ 2150158 w 19415"/>
              <a:gd name="T3" fmla="*/ 2490022 h 20101"/>
              <a:gd name="T4" fmla="*/ 2150158 w 19415"/>
              <a:gd name="T5" fmla="*/ 2490022 h 20101"/>
              <a:gd name="T6" fmla="*/ 2150158 w 19415"/>
              <a:gd name="T7" fmla="*/ 2490022 h 20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15" h="20101">
                <a:moveTo>
                  <a:pt x="437" y="10901"/>
                </a:moveTo>
                <a:cubicBezTo>
                  <a:pt x="437" y="10901"/>
                  <a:pt x="-1790" y="4367"/>
                  <a:pt x="3812" y="1434"/>
                </a:cubicBezTo>
                <a:cubicBezTo>
                  <a:pt x="9414" y="-1499"/>
                  <a:pt x="19000" y="-233"/>
                  <a:pt x="19405" y="8034"/>
                </a:cubicBezTo>
                <a:cubicBezTo>
                  <a:pt x="19809" y="16300"/>
                  <a:pt x="8267" y="20100"/>
                  <a:pt x="7254" y="20100"/>
                </a:cubicBezTo>
                <a:cubicBezTo>
                  <a:pt x="7254" y="20100"/>
                  <a:pt x="8537" y="18434"/>
                  <a:pt x="8807" y="17100"/>
                </a:cubicBezTo>
                <a:cubicBezTo>
                  <a:pt x="8807" y="17100"/>
                  <a:pt x="1584" y="17300"/>
                  <a:pt x="437" y="1090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1" name="AutoShape 19"/>
          <p:cNvSpPr/>
          <p:nvPr/>
        </p:nvSpPr>
        <p:spPr bwMode="auto">
          <a:xfrm rot="18900000" flipH="1">
            <a:off x="6786959" y="2086373"/>
            <a:ext cx="1218407" cy="1301751"/>
          </a:xfrm>
          <a:custGeom>
            <a:avLst/>
            <a:gdLst>
              <a:gd name="T0" fmla="*/ 1218406 w 17248"/>
              <a:gd name="T1" fmla="*/ 1478102 h 19694"/>
              <a:gd name="T2" fmla="*/ 1218406 w 17248"/>
              <a:gd name="T3" fmla="*/ 1478102 h 19694"/>
              <a:gd name="T4" fmla="*/ 1218406 w 17248"/>
              <a:gd name="T5" fmla="*/ 1478102 h 19694"/>
              <a:gd name="T6" fmla="*/ 1218406 w 17248"/>
              <a:gd name="T7" fmla="*/ 1478102 h 196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248" h="19694">
                <a:moveTo>
                  <a:pt x="9295" y="16821"/>
                </a:moveTo>
                <a:cubicBezTo>
                  <a:pt x="9295" y="16821"/>
                  <a:pt x="10944" y="15947"/>
                  <a:pt x="11314" y="19694"/>
                </a:cubicBezTo>
                <a:cubicBezTo>
                  <a:pt x="11314" y="19694"/>
                  <a:pt x="13742" y="16401"/>
                  <a:pt x="13159" y="14664"/>
                </a:cubicBezTo>
                <a:cubicBezTo>
                  <a:pt x="13159" y="14664"/>
                  <a:pt x="18963" y="10435"/>
                  <a:pt x="16740" y="4550"/>
                </a:cubicBezTo>
                <a:cubicBezTo>
                  <a:pt x="14517" y="-1334"/>
                  <a:pt x="8984" y="-470"/>
                  <a:pt x="6006" y="1391"/>
                </a:cubicBezTo>
                <a:cubicBezTo>
                  <a:pt x="3028" y="3252"/>
                  <a:pt x="-2636" y="8390"/>
                  <a:pt x="1403" y="14328"/>
                </a:cubicBezTo>
                <a:cubicBezTo>
                  <a:pt x="5442" y="20266"/>
                  <a:pt x="9295" y="16821"/>
                  <a:pt x="9295" y="16821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2" name="AutoShape 20"/>
          <p:cNvSpPr/>
          <p:nvPr/>
        </p:nvSpPr>
        <p:spPr bwMode="auto">
          <a:xfrm>
            <a:off x="9732963" y="3413919"/>
            <a:ext cx="1015207" cy="941388"/>
          </a:xfrm>
          <a:custGeom>
            <a:avLst/>
            <a:gdLst>
              <a:gd name="T0" fmla="*/ 1015207 w 18178"/>
              <a:gd name="T1" fmla="*/ 1060778 h 17410"/>
              <a:gd name="T2" fmla="*/ 1015207 w 18178"/>
              <a:gd name="T3" fmla="*/ 1060778 h 17410"/>
              <a:gd name="T4" fmla="*/ 1015207 w 18178"/>
              <a:gd name="T5" fmla="*/ 1060778 h 17410"/>
              <a:gd name="T6" fmla="*/ 1015207 w 18178"/>
              <a:gd name="T7" fmla="*/ 1060778 h 174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78" h="17410">
                <a:moveTo>
                  <a:pt x="2655" y="12934"/>
                </a:moveTo>
                <a:cubicBezTo>
                  <a:pt x="2655" y="12934"/>
                  <a:pt x="-551" y="9843"/>
                  <a:pt x="1226" y="4932"/>
                </a:cubicBezTo>
                <a:cubicBezTo>
                  <a:pt x="3004" y="20"/>
                  <a:pt x="7866" y="-1104"/>
                  <a:pt x="12856" y="1029"/>
                </a:cubicBezTo>
                <a:cubicBezTo>
                  <a:pt x="17846" y="3162"/>
                  <a:pt x="21049" y="7097"/>
                  <a:pt x="14457" y="15319"/>
                </a:cubicBezTo>
                <a:cubicBezTo>
                  <a:pt x="8193" y="20496"/>
                  <a:pt x="0" y="14427"/>
                  <a:pt x="0" y="14427"/>
                </a:cubicBezTo>
                <a:cubicBezTo>
                  <a:pt x="0" y="14427"/>
                  <a:pt x="2302" y="14369"/>
                  <a:pt x="2655" y="1293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3" name="AutoShape 21"/>
          <p:cNvSpPr/>
          <p:nvPr/>
        </p:nvSpPr>
        <p:spPr bwMode="auto">
          <a:xfrm>
            <a:off x="6266658" y="3385345"/>
            <a:ext cx="1439068" cy="1340644"/>
          </a:xfrm>
          <a:custGeom>
            <a:avLst/>
            <a:gdLst>
              <a:gd name="T0" fmla="*/ 1439069 w 18390"/>
              <a:gd name="T1" fmla="*/ 1571938 h 19232"/>
              <a:gd name="T2" fmla="*/ 1439069 w 18390"/>
              <a:gd name="T3" fmla="*/ 1571938 h 19232"/>
              <a:gd name="T4" fmla="*/ 1439069 w 18390"/>
              <a:gd name="T5" fmla="*/ 1571938 h 19232"/>
              <a:gd name="T6" fmla="*/ 1439069 w 18390"/>
              <a:gd name="T7" fmla="*/ 1571938 h 192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390" h="19232">
                <a:moveTo>
                  <a:pt x="14685" y="14520"/>
                </a:moveTo>
                <a:cubicBezTo>
                  <a:pt x="14685" y="14520"/>
                  <a:pt x="13425" y="15792"/>
                  <a:pt x="18303" y="19144"/>
                </a:cubicBezTo>
                <a:cubicBezTo>
                  <a:pt x="18303" y="19144"/>
                  <a:pt x="12930" y="19940"/>
                  <a:pt x="9851" y="16725"/>
                </a:cubicBezTo>
                <a:cubicBezTo>
                  <a:pt x="9851" y="16725"/>
                  <a:pt x="3715" y="18516"/>
                  <a:pt x="911" y="12525"/>
                </a:cubicBezTo>
                <a:cubicBezTo>
                  <a:pt x="-1892" y="6535"/>
                  <a:pt x="2364" y="2325"/>
                  <a:pt x="5666" y="1021"/>
                </a:cubicBezTo>
                <a:cubicBezTo>
                  <a:pt x="8968" y="-282"/>
                  <a:pt x="16406" y="-1659"/>
                  <a:pt x="18057" y="5945"/>
                </a:cubicBezTo>
                <a:cubicBezTo>
                  <a:pt x="19708" y="13550"/>
                  <a:pt x="14685" y="14520"/>
                  <a:pt x="14685" y="14520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5" name="AutoShape 23"/>
          <p:cNvSpPr/>
          <p:nvPr/>
        </p:nvSpPr>
        <p:spPr bwMode="auto">
          <a:xfrm>
            <a:off x="1022199" y="1021880"/>
            <a:ext cx="435769" cy="503237"/>
          </a:xfrm>
          <a:custGeom>
            <a:avLst/>
            <a:gdLst>
              <a:gd name="T0" fmla="*/ 435769 w 21600"/>
              <a:gd name="T1" fmla="*/ 503238 h 21600"/>
              <a:gd name="T2" fmla="*/ 435769 w 21600"/>
              <a:gd name="T3" fmla="*/ 503238 h 21600"/>
              <a:gd name="T4" fmla="*/ 435769 w 21600"/>
              <a:gd name="T5" fmla="*/ 503238 h 21600"/>
              <a:gd name="T6" fmla="*/ 435769 w 21600"/>
              <a:gd name="T7" fmla="*/ 5032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26" name="AutoShape 24"/>
          <p:cNvSpPr/>
          <p:nvPr/>
        </p:nvSpPr>
        <p:spPr bwMode="auto">
          <a:xfrm>
            <a:off x="1012674" y="1748982"/>
            <a:ext cx="435769" cy="502444"/>
          </a:xfrm>
          <a:custGeom>
            <a:avLst/>
            <a:gdLst>
              <a:gd name="T0" fmla="*/ 435769 w 21600"/>
              <a:gd name="T1" fmla="*/ 502444 h 21600"/>
              <a:gd name="T2" fmla="*/ 435769 w 21600"/>
              <a:gd name="T3" fmla="*/ 502444 h 21600"/>
              <a:gd name="T4" fmla="*/ 435769 w 21600"/>
              <a:gd name="T5" fmla="*/ 502444 h 21600"/>
              <a:gd name="T6" fmla="*/ 435769 w 21600"/>
              <a:gd name="T7" fmla="*/ 5024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27" name="AutoShape 25"/>
          <p:cNvSpPr/>
          <p:nvPr/>
        </p:nvSpPr>
        <p:spPr bwMode="auto">
          <a:xfrm>
            <a:off x="1005681" y="2576885"/>
            <a:ext cx="435769" cy="503237"/>
          </a:xfrm>
          <a:custGeom>
            <a:avLst/>
            <a:gdLst>
              <a:gd name="T0" fmla="*/ 435769 w 21600"/>
              <a:gd name="T1" fmla="*/ 503238 h 21600"/>
              <a:gd name="T2" fmla="*/ 435769 w 21600"/>
              <a:gd name="T3" fmla="*/ 503238 h 21600"/>
              <a:gd name="T4" fmla="*/ 435769 w 21600"/>
              <a:gd name="T5" fmla="*/ 503238 h 21600"/>
              <a:gd name="T6" fmla="*/ 435769 w 21600"/>
              <a:gd name="T7" fmla="*/ 5032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28" name="AutoShape 26"/>
          <p:cNvSpPr/>
          <p:nvPr/>
        </p:nvSpPr>
        <p:spPr bwMode="auto">
          <a:xfrm>
            <a:off x="1005681" y="3469085"/>
            <a:ext cx="435769" cy="502444"/>
          </a:xfrm>
          <a:custGeom>
            <a:avLst/>
            <a:gdLst>
              <a:gd name="T0" fmla="*/ 435769 w 21600"/>
              <a:gd name="T1" fmla="*/ 502444 h 21600"/>
              <a:gd name="T2" fmla="*/ 435769 w 21600"/>
              <a:gd name="T3" fmla="*/ 502444 h 21600"/>
              <a:gd name="T4" fmla="*/ 435769 w 21600"/>
              <a:gd name="T5" fmla="*/ 502444 h 21600"/>
              <a:gd name="T6" fmla="*/ 435769 w 21600"/>
              <a:gd name="T7" fmla="*/ 5024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29" name="AutoShape 27"/>
          <p:cNvSpPr/>
          <p:nvPr/>
        </p:nvSpPr>
        <p:spPr bwMode="auto">
          <a:xfrm>
            <a:off x="1031724" y="1109193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0" b="1" dirty="0">
                <a:solidFill>
                  <a:schemeClr val="bg1"/>
                </a:solidFill>
                <a:latin typeface="Roboto Light" panose="02000000000000000000" pitchFamily="2" charset="0"/>
              </a:rPr>
              <a:t>01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0" name="AutoShape 28"/>
          <p:cNvSpPr/>
          <p:nvPr/>
        </p:nvSpPr>
        <p:spPr bwMode="auto">
          <a:xfrm>
            <a:off x="1022199" y="1826768"/>
            <a:ext cx="416719" cy="329407"/>
          </a:xfrm>
          <a:custGeom>
            <a:avLst/>
            <a:gdLst>
              <a:gd name="T0" fmla="*/ 416719 w 21600"/>
              <a:gd name="T1" fmla="*/ 329407 h 21600"/>
              <a:gd name="T2" fmla="*/ 416719 w 21600"/>
              <a:gd name="T3" fmla="*/ 329407 h 21600"/>
              <a:gd name="T4" fmla="*/ 416719 w 21600"/>
              <a:gd name="T5" fmla="*/ 329407 h 21600"/>
              <a:gd name="T6" fmla="*/ 416719 w 21600"/>
              <a:gd name="T7" fmla="*/ 32940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0" b="1" dirty="0">
                <a:solidFill>
                  <a:schemeClr val="bg1"/>
                </a:solidFill>
                <a:latin typeface="Roboto Light" panose="02000000000000000000" pitchFamily="2" charset="0"/>
              </a:rPr>
              <a:t>02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1" name="AutoShape 29"/>
          <p:cNvSpPr/>
          <p:nvPr/>
        </p:nvSpPr>
        <p:spPr bwMode="auto">
          <a:xfrm>
            <a:off x="1015206" y="2664199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0" b="1" dirty="0">
                <a:solidFill>
                  <a:schemeClr val="bg1"/>
                </a:solidFill>
                <a:latin typeface="Roboto Light" panose="02000000000000000000" pitchFamily="2" charset="0"/>
              </a:rPr>
              <a:t>03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2" name="AutoShape 30"/>
          <p:cNvSpPr/>
          <p:nvPr/>
        </p:nvSpPr>
        <p:spPr bwMode="auto">
          <a:xfrm>
            <a:off x="1015206" y="3564336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0" b="1" dirty="0">
                <a:solidFill>
                  <a:schemeClr val="bg1"/>
                </a:solidFill>
                <a:latin typeface="Roboto Light" panose="02000000000000000000" pitchFamily="2" charset="0"/>
              </a:rPr>
              <a:t>04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3" name="AutoShape 31"/>
          <p:cNvSpPr/>
          <p:nvPr/>
        </p:nvSpPr>
        <p:spPr bwMode="auto">
          <a:xfrm>
            <a:off x="7078663" y="2520951"/>
            <a:ext cx="517525" cy="328612"/>
          </a:xfrm>
          <a:custGeom>
            <a:avLst/>
            <a:gdLst>
              <a:gd name="T0" fmla="*/ 517495 w 17329"/>
              <a:gd name="T1" fmla="*/ 328613 h 20266"/>
              <a:gd name="T2" fmla="*/ 517495 w 17329"/>
              <a:gd name="T3" fmla="*/ 328613 h 20266"/>
              <a:gd name="T4" fmla="*/ 517495 w 17329"/>
              <a:gd name="T5" fmla="*/ 328613 h 20266"/>
              <a:gd name="T6" fmla="*/ 517495 w 17329"/>
              <a:gd name="T7" fmla="*/ 328613 h 2026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329" h="20266">
                <a:moveTo>
                  <a:pt x="14435" y="6544"/>
                </a:moveTo>
                <a:cubicBezTo>
                  <a:pt x="14157" y="6544"/>
                  <a:pt x="13931" y="6128"/>
                  <a:pt x="13931" y="5614"/>
                </a:cubicBezTo>
                <a:cubicBezTo>
                  <a:pt x="13931" y="5100"/>
                  <a:pt x="14157" y="4683"/>
                  <a:pt x="14435" y="4683"/>
                </a:cubicBezTo>
                <a:cubicBezTo>
                  <a:pt x="14715" y="4683"/>
                  <a:pt x="14940" y="5100"/>
                  <a:pt x="14940" y="5614"/>
                </a:cubicBezTo>
                <a:cubicBezTo>
                  <a:pt x="14940" y="6128"/>
                  <a:pt x="14715" y="6544"/>
                  <a:pt x="14435" y="6544"/>
                </a:cubicBezTo>
                <a:close/>
                <a:moveTo>
                  <a:pt x="13189" y="4248"/>
                </a:moveTo>
                <a:cubicBezTo>
                  <a:pt x="12911" y="4248"/>
                  <a:pt x="12684" y="3832"/>
                  <a:pt x="12684" y="3318"/>
                </a:cubicBezTo>
                <a:cubicBezTo>
                  <a:pt x="12684" y="2805"/>
                  <a:pt x="12911" y="2390"/>
                  <a:pt x="13189" y="2390"/>
                </a:cubicBezTo>
                <a:cubicBezTo>
                  <a:pt x="13468" y="2390"/>
                  <a:pt x="13695" y="2805"/>
                  <a:pt x="13695" y="3318"/>
                </a:cubicBezTo>
                <a:cubicBezTo>
                  <a:pt x="13695" y="3832"/>
                  <a:pt x="13468" y="4248"/>
                  <a:pt x="13189" y="4248"/>
                </a:cubicBezTo>
                <a:close/>
                <a:moveTo>
                  <a:pt x="13189" y="8836"/>
                </a:moveTo>
                <a:cubicBezTo>
                  <a:pt x="12911" y="8836"/>
                  <a:pt x="12684" y="8421"/>
                  <a:pt x="12684" y="7909"/>
                </a:cubicBezTo>
                <a:cubicBezTo>
                  <a:pt x="12684" y="7395"/>
                  <a:pt x="12911" y="6978"/>
                  <a:pt x="13189" y="6978"/>
                </a:cubicBezTo>
                <a:cubicBezTo>
                  <a:pt x="13468" y="6978"/>
                  <a:pt x="13695" y="7395"/>
                  <a:pt x="13695" y="7909"/>
                </a:cubicBezTo>
                <a:cubicBezTo>
                  <a:pt x="13695" y="8421"/>
                  <a:pt x="13468" y="8836"/>
                  <a:pt x="13189" y="8836"/>
                </a:cubicBezTo>
                <a:close/>
                <a:moveTo>
                  <a:pt x="11943" y="6544"/>
                </a:moveTo>
                <a:cubicBezTo>
                  <a:pt x="11665" y="6544"/>
                  <a:pt x="11438" y="6128"/>
                  <a:pt x="11438" y="5614"/>
                </a:cubicBezTo>
                <a:cubicBezTo>
                  <a:pt x="11438" y="5100"/>
                  <a:pt x="11665" y="4683"/>
                  <a:pt x="11943" y="4683"/>
                </a:cubicBezTo>
                <a:cubicBezTo>
                  <a:pt x="12222" y="4683"/>
                  <a:pt x="12448" y="5100"/>
                  <a:pt x="12448" y="5614"/>
                </a:cubicBezTo>
                <a:cubicBezTo>
                  <a:pt x="12448" y="6128"/>
                  <a:pt x="12222" y="6544"/>
                  <a:pt x="11943" y="6544"/>
                </a:cubicBezTo>
                <a:close/>
                <a:moveTo>
                  <a:pt x="10739" y="12987"/>
                </a:moveTo>
                <a:cubicBezTo>
                  <a:pt x="10068" y="12987"/>
                  <a:pt x="9525" y="11985"/>
                  <a:pt x="9525" y="10750"/>
                </a:cubicBezTo>
                <a:cubicBezTo>
                  <a:pt x="9525" y="9516"/>
                  <a:pt x="10068" y="8517"/>
                  <a:pt x="10739" y="8517"/>
                </a:cubicBezTo>
                <a:cubicBezTo>
                  <a:pt x="11409" y="8517"/>
                  <a:pt x="11953" y="9516"/>
                  <a:pt x="11953" y="10750"/>
                </a:cubicBezTo>
                <a:cubicBezTo>
                  <a:pt x="11953" y="11985"/>
                  <a:pt x="11409" y="12987"/>
                  <a:pt x="10739" y="12987"/>
                </a:cubicBezTo>
                <a:close/>
                <a:moveTo>
                  <a:pt x="7151" y="11082"/>
                </a:moveTo>
                <a:cubicBezTo>
                  <a:pt x="7151" y="11263"/>
                  <a:pt x="7072" y="11409"/>
                  <a:pt x="6975" y="11409"/>
                </a:cubicBezTo>
                <a:lnTo>
                  <a:pt x="6219" y="11409"/>
                </a:lnTo>
                <a:cubicBezTo>
                  <a:pt x="6123" y="11409"/>
                  <a:pt x="6044" y="11551"/>
                  <a:pt x="6044" y="11728"/>
                </a:cubicBezTo>
                <a:lnTo>
                  <a:pt x="6044" y="13122"/>
                </a:lnTo>
                <a:cubicBezTo>
                  <a:pt x="6044" y="13301"/>
                  <a:pt x="5964" y="13447"/>
                  <a:pt x="5869" y="13447"/>
                </a:cubicBezTo>
                <a:lnTo>
                  <a:pt x="5560" y="13447"/>
                </a:lnTo>
                <a:cubicBezTo>
                  <a:pt x="5464" y="13447"/>
                  <a:pt x="5384" y="13301"/>
                  <a:pt x="5384" y="13122"/>
                </a:cubicBezTo>
                <a:lnTo>
                  <a:pt x="5384" y="11728"/>
                </a:lnTo>
                <a:cubicBezTo>
                  <a:pt x="5384" y="11551"/>
                  <a:pt x="5306" y="11409"/>
                  <a:pt x="5210" y="11409"/>
                </a:cubicBezTo>
                <a:lnTo>
                  <a:pt x="4453" y="11409"/>
                </a:lnTo>
                <a:cubicBezTo>
                  <a:pt x="4357" y="11409"/>
                  <a:pt x="4278" y="11263"/>
                  <a:pt x="4278" y="11082"/>
                </a:cubicBezTo>
                <a:lnTo>
                  <a:pt x="4278" y="10515"/>
                </a:lnTo>
                <a:cubicBezTo>
                  <a:pt x="4278" y="10339"/>
                  <a:pt x="4357" y="10192"/>
                  <a:pt x="4453" y="10192"/>
                </a:cubicBezTo>
                <a:lnTo>
                  <a:pt x="5210" y="10192"/>
                </a:lnTo>
                <a:cubicBezTo>
                  <a:pt x="5306" y="10192"/>
                  <a:pt x="5384" y="10048"/>
                  <a:pt x="5384" y="9869"/>
                </a:cubicBezTo>
                <a:lnTo>
                  <a:pt x="5384" y="8478"/>
                </a:lnTo>
                <a:cubicBezTo>
                  <a:pt x="5384" y="8298"/>
                  <a:pt x="5464" y="8154"/>
                  <a:pt x="5560" y="8154"/>
                </a:cubicBezTo>
                <a:lnTo>
                  <a:pt x="5869" y="8154"/>
                </a:lnTo>
                <a:cubicBezTo>
                  <a:pt x="5964" y="8154"/>
                  <a:pt x="6044" y="8298"/>
                  <a:pt x="6044" y="8478"/>
                </a:cubicBezTo>
                <a:lnTo>
                  <a:pt x="6044" y="9869"/>
                </a:lnTo>
                <a:cubicBezTo>
                  <a:pt x="6044" y="10048"/>
                  <a:pt x="6123" y="10192"/>
                  <a:pt x="6219" y="10192"/>
                </a:cubicBezTo>
                <a:lnTo>
                  <a:pt x="6975" y="10192"/>
                </a:lnTo>
                <a:cubicBezTo>
                  <a:pt x="7072" y="10192"/>
                  <a:pt x="7151" y="10339"/>
                  <a:pt x="7151" y="10515"/>
                </a:cubicBezTo>
                <a:cubicBezTo>
                  <a:pt x="7151" y="10515"/>
                  <a:pt x="7151" y="11082"/>
                  <a:pt x="7151" y="11082"/>
                </a:cubicBezTo>
                <a:close/>
                <a:moveTo>
                  <a:pt x="3296" y="7440"/>
                </a:moveTo>
                <a:cubicBezTo>
                  <a:pt x="2626" y="7440"/>
                  <a:pt x="2082" y="6440"/>
                  <a:pt x="2082" y="5206"/>
                </a:cubicBezTo>
                <a:cubicBezTo>
                  <a:pt x="2082" y="3972"/>
                  <a:pt x="2626" y="2969"/>
                  <a:pt x="3296" y="2969"/>
                </a:cubicBezTo>
                <a:cubicBezTo>
                  <a:pt x="3967" y="2969"/>
                  <a:pt x="4510" y="3972"/>
                  <a:pt x="4510" y="5206"/>
                </a:cubicBezTo>
                <a:cubicBezTo>
                  <a:pt x="4510" y="6440"/>
                  <a:pt x="3967" y="7440"/>
                  <a:pt x="3296" y="7440"/>
                </a:cubicBezTo>
                <a:close/>
                <a:moveTo>
                  <a:pt x="16021" y="4086"/>
                </a:moveTo>
                <a:cubicBezTo>
                  <a:pt x="15646" y="1687"/>
                  <a:pt x="14438" y="45"/>
                  <a:pt x="13204" y="0"/>
                </a:cubicBezTo>
                <a:lnTo>
                  <a:pt x="13202" y="0"/>
                </a:lnTo>
                <a:cubicBezTo>
                  <a:pt x="13187" y="0"/>
                  <a:pt x="13174" y="0"/>
                  <a:pt x="13161" y="0"/>
                </a:cubicBezTo>
                <a:cubicBezTo>
                  <a:pt x="13156" y="0"/>
                  <a:pt x="13151" y="0"/>
                  <a:pt x="13145" y="0"/>
                </a:cubicBezTo>
                <a:cubicBezTo>
                  <a:pt x="13135" y="0"/>
                  <a:pt x="13124" y="0"/>
                  <a:pt x="13112" y="0"/>
                </a:cubicBezTo>
                <a:cubicBezTo>
                  <a:pt x="13092" y="0"/>
                  <a:pt x="13074" y="0"/>
                  <a:pt x="13055" y="3"/>
                </a:cubicBezTo>
                <a:cubicBezTo>
                  <a:pt x="13029" y="3"/>
                  <a:pt x="13002" y="3"/>
                  <a:pt x="12974" y="8"/>
                </a:cubicBezTo>
                <a:cubicBezTo>
                  <a:pt x="11112" y="162"/>
                  <a:pt x="11291" y="2249"/>
                  <a:pt x="9028" y="2381"/>
                </a:cubicBezTo>
                <a:cubicBezTo>
                  <a:pt x="9006" y="2381"/>
                  <a:pt x="8984" y="2386"/>
                  <a:pt x="8962" y="2391"/>
                </a:cubicBezTo>
                <a:cubicBezTo>
                  <a:pt x="8781" y="2409"/>
                  <a:pt x="8466" y="2371"/>
                  <a:pt x="8300" y="2381"/>
                </a:cubicBezTo>
                <a:cubicBezTo>
                  <a:pt x="6036" y="2249"/>
                  <a:pt x="6216" y="162"/>
                  <a:pt x="4353" y="8"/>
                </a:cubicBezTo>
                <a:cubicBezTo>
                  <a:pt x="4327" y="3"/>
                  <a:pt x="4299" y="3"/>
                  <a:pt x="4272" y="3"/>
                </a:cubicBezTo>
                <a:cubicBezTo>
                  <a:pt x="4254" y="0"/>
                  <a:pt x="4235" y="0"/>
                  <a:pt x="4216" y="0"/>
                </a:cubicBezTo>
                <a:cubicBezTo>
                  <a:pt x="4205" y="0"/>
                  <a:pt x="4194" y="0"/>
                  <a:pt x="4183" y="0"/>
                </a:cubicBezTo>
                <a:cubicBezTo>
                  <a:pt x="4178" y="0"/>
                  <a:pt x="4172" y="0"/>
                  <a:pt x="4167" y="0"/>
                </a:cubicBezTo>
                <a:cubicBezTo>
                  <a:pt x="4154" y="0"/>
                  <a:pt x="4140" y="0"/>
                  <a:pt x="4126" y="0"/>
                </a:cubicBezTo>
                <a:lnTo>
                  <a:pt x="4124" y="0"/>
                </a:lnTo>
                <a:cubicBezTo>
                  <a:pt x="2890" y="45"/>
                  <a:pt x="1682" y="1687"/>
                  <a:pt x="1307" y="4086"/>
                </a:cubicBezTo>
                <a:cubicBezTo>
                  <a:pt x="962" y="6105"/>
                  <a:pt x="-2136" y="21599"/>
                  <a:pt x="2630" y="20172"/>
                </a:cubicBezTo>
                <a:cubicBezTo>
                  <a:pt x="4492" y="18983"/>
                  <a:pt x="3416" y="15625"/>
                  <a:pt x="8664" y="15608"/>
                </a:cubicBezTo>
                <a:cubicBezTo>
                  <a:pt x="13912" y="15625"/>
                  <a:pt x="12835" y="18983"/>
                  <a:pt x="14698" y="20172"/>
                </a:cubicBezTo>
                <a:lnTo>
                  <a:pt x="14699" y="20172"/>
                </a:lnTo>
                <a:cubicBezTo>
                  <a:pt x="19464" y="21599"/>
                  <a:pt x="16366" y="6105"/>
                  <a:pt x="16021" y="40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4" name="AutoShape 32"/>
          <p:cNvSpPr/>
          <p:nvPr/>
        </p:nvSpPr>
        <p:spPr bwMode="auto">
          <a:xfrm>
            <a:off x="8741569" y="1936751"/>
            <a:ext cx="620712" cy="581819"/>
          </a:xfrm>
          <a:custGeom>
            <a:avLst/>
            <a:gdLst>
              <a:gd name="T0" fmla="*/ 620684 w 21405"/>
              <a:gd name="T1" fmla="*/ 581819 h 21600"/>
              <a:gd name="T2" fmla="*/ 620684 w 21405"/>
              <a:gd name="T3" fmla="*/ 581819 h 21600"/>
              <a:gd name="T4" fmla="*/ 620684 w 21405"/>
              <a:gd name="T5" fmla="*/ 581819 h 21600"/>
              <a:gd name="T6" fmla="*/ 620684 w 21405"/>
              <a:gd name="T7" fmla="*/ 5818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05" h="21600">
                <a:moveTo>
                  <a:pt x="21198" y="21482"/>
                </a:moveTo>
                <a:cubicBezTo>
                  <a:pt x="21166" y="21538"/>
                  <a:pt x="21114" y="21571"/>
                  <a:pt x="21062" y="21599"/>
                </a:cubicBezTo>
                <a:lnTo>
                  <a:pt x="415" y="21599"/>
                </a:lnTo>
                <a:cubicBezTo>
                  <a:pt x="387" y="21583"/>
                  <a:pt x="349" y="21566"/>
                  <a:pt x="326" y="21549"/>
                </a:cubicBezTo>
                <a:cubicBezTo>
                  <a:pt x="-20" y="21118"/>
                  <a:pt x="-106" y="19154"/>
                  <a:pt x="140" y="18503"/>
                </a:cubicBezTo>
                <a:cubicBezTo>
                  <a:pt x="318" y="18031"/>
                  <a:pt x="283" y="17664"/>
                  <a:pt x="516" y="17286"/>
                </a:cubicBezTo>
                <a:cubicBezTo>
                  <a:pt x="1479" y="15696"/>
                  <a:pt x="3610" y="15258"/>
                  <a:pt x="5480" y="14644"/>
                </a:cubicBezTo>
                <a:cubicBezTo>
                  <a:pt x="6336" y="14363"/>
                  <a:pt x="7166" y="14182"/>
                  <a:pt x="7935" y="13358"/>
                </a:cubicBezTo>
                <a:cubicBezTo>
                  <a:pt x="8034" y="13189"/>
                  <a:pt x="8210" y="12721"/>
                  <a:pt x="8203" y="12442"/>
                </a:cubicBezTo>
                <a:cubicBezTo>
                  <a:pt x="7705" y="11087"/>
                  <a:pt x="6874" y="10505"/>
                  <a:pt x="6610" y="9565"/>
                </a:cubicBezTo>
                <a:cubicBezTo>
                  <a:pt x="6589" y="9363"/>
                  <a:pt x="6572" y="9160"/>
                  <a:pt x="6549" y="8956"/>
                </a:cubicBezTo>
                <a:cubicBezTo>
                  <a:pt x="6377" y="8501"/>
                  <a:pt x="5799" y="8275"/>
                  <a:pt x="5609" y="7805"/>
                </a:cubicBezTo>
                <a:cubicBezTo>
                  <a:pt x="5444" y="7402"/>
                  <a:pt x="5270" y="6492"/>
                  <a:pt x="5480" y="6184"/>
                </a:cubicBezTo>
                <a:cubicBezTo>
                  <a:pt x="5665" y="6052"/>
                  <a:pt x="5758" y="6157"/>
                  <a:pt x="5859" y="5912"/>
                </a:cubicBezTo>
                <a:cubicBezTo>
                  <a:pt x="5585" y="5442"/>
                  <a:pt x="5746" y="4272"/>
                  <a:pt x="5859" y="3806"/>
                </a:cubicBezTo>
                <a:cubicBezTo>
                  <a:pt x="5859" y="3806"/>
                  <a:pt x="5800" y="2297"/>
                  <a:pt x="6857" y="1245"/>
                </a:cubicBezTo>
                <a:cubicBezTo>
                  <a:pt x="6860" y="1237"/>
                  <a:pt x="6871" y="1230"/>
                  <a:pt x="6874" y="1222"/>
                </a:cubicBezTo>
                <a:cubicBezTo>
                  <a:pt x="7008" y="1095"/>
                  <a:pt x="7145" y="975"/>
                  <a:pt x="7316" y="866"/>
                </a:cubicBezTo>
                <a:cubicBezTo>
                  <a:pt x="8074" y="335"/>
                  <a:pt x="9138" y="0"/>
                  <a:pt x="10314" y="0"/>
                </a:cubicBezTo>
                <a:cubicBezTo>
                  <a:pt x="12341" y="0"/>
                  <a:pt x="14041" y="990"/>
                  <a:pt x="14405" y="2285"/>
                </a:cubicBezTo>
                <a:cubicBezTo>
                  <a:pt x="14898" y="3545"/>
                  <a:pt x="14801" y="6112"/>
                  <a:pt x="14801" y="6112"/>
                </a:cubicBezTo>
                <a:cubicBezTo>
                  <a:pt x="15240" y="6071"/>
                  <a:pt x="15222" y="6386"/>
                  <a:pt x="15183" y="6994"/>
                </a:cubicBezTo>
                <a:cubicBezTo>
                  <a:pt x="14992" y="7309"/>
                  <a:pt x="15055" y="7839"/>
                  <a:pt x="14864" y="8144"/>
                </a:cubicBezTo>
                <a:cubicBezTo>
                  <a:pt x="14703" y="8408"/>
                  <a:pt x="14255" y="8565"/>
                  <a:pt x="14111" y="8820"/>
                </a:cubicBezTo>
                <a:cubicBezTo>
                  <a:pt x="14093" y="8999"/>
                  <a:pt x="14073" y="9179"/>
                  <a:pt x="14048" y="9363"/>
                </a:cubicBezTo>
                <a:cubicBezTo>
                  <a:pt x="13935" y="9767"/>
                  <a:pt x="13834" y="10235"/>
                  <a:pt x="13671" y="10647"/>
                </a:cubicBezTo>
                <a:cubicBezTo>
                  <a:pt x="13477" y="11160"/>
                  <a:pt x="12924" y="11856"/>
                  <a:pt x="12792" y="12276"/>
                </a:cubicBezTo>
                <a:cubicBezTo>
                  <a:pt x="12600" y="12881"/>
                  <a:pt x="13532" y="13704"/>
                  <a:pt x="13779" y="13897"/>
                </a:cubicBezTo>
                <a:cubicBezTo>
                  <a:pt x="14484" y="14455"/>
                  <a:pt x="15549" y="14455"/>
                  <a:pt x="16483" y="14777"/>
                </a:cubicBezTo>
                <a:cubicBezTo>
                  <a:pt x="18635" y="15522"/>
                  <a:pt x="20593" y="16007"/>
                  <a:pt x="21261" y="18368"/>
                </a:cubicBezTo>
                <a:cubicBezTo>
                  <a:pt x="21432" y="18969"/>
                  <a:pt x="21493" y="20965"/>
                  <a:pt x="21198" y="21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5" name="AutoShape 33"/>
          <p:cNvSpPr/>
          <p:nvPr/>
        </p:nvSpPr>
        <p:spPr bwMode="auto">
          <a:xfrm>
            <a:off x="10692607" y="2390775"/>
            <a:ext cx="503237" cy="458788"/>
          </a:xfrm>
          <a:custGeom>
            <a:avLst/>
            <a:gdLst>
              <a:gd name="T0" fmla="*/ 503214 w 21405"/>
              <a:gd name="T1" fmla="*/ 466995 h 21354"/>
              <a:gd name="T2" fmla="*/ 503214 w 21405"/>
              <a:gd name="T3" fmla="*/ 466995 h 21354"/>
              <a:gd name="T4" fmla="*/ 503214 w 21405"/>
              <a:gd name="T5" fmla="*/ 466995 h 21354"/>
              <a:gd name="T6" fmla="*/ 503214 w 21405"/>
              <a:gd name="T7" fmla="*/ 466995 h 213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05" h="21354">
                <a:moveTo>
                  <a:pt x="14424" y="10166"/>
                </a:moveTo>
                <a:cubicBezTo>
                  <a:pt x="14421" y="10170"/>
                  <a:pt x="14419" y="10176"/>
                  <a:pt x="14416" y="10178"/>
                </a:cubicBezTo>
                <a:cubicBezTo>
                  <a:pt x="15181" y="10077"/>
                  <a:pt x="15886" y="10185"/>
                  <a:pt x="16415" y="10486"/>
                </a:cubicBezTo>
                <a:cubicBezTo>
                  <a:pt x="16750" y="10675"/>
                  <a:pt x="17023" y="10929"/>
                  <a:pt x="17234" y="11259"/>
                </a:cubicBezTo>
                <a:cubicBezTo>
                  <a:pt x="17748" y="12071"/>
                  <a:pt x="17748" y="13239"/>
                  <a:pt x="17190" y="14452"/>
                </a:cubicBezTo>
                <a:cubicBezTo>
                  <a:pt x="17165" y="14503"/>
                  <a:pt x="17139" y="14559"/>
                  <a:pt x="17109" y="14616"/>
                </a:cubicBezTo>
                <a:lnTo>
                  <a:pt x="17067" y="14703"/>
                </a:lnTo>
                <a:cubicBezTo>
                  <a:pt x="17028" y="14775"/>
                  <a:pt x="16988" y="14853"/>
                  <a:pt x="16954" y="14933"/>
                </a:cubicBezTo>
                <a:cubicBezTo>
                  <a:pt x="16460" y="15989"/>
                  <a:pt x="16247" y="17163"/>
                  <a:pt x="16481" y="18287"/>
                </a:cubicBezTo>
                <a:cubicBezTo>
                  <a:pt x="16714" y="19441"/>
                  <a:pt x="17405" y="20345"/>
                  <a:pt x="18313" y="20843"/>
                </a:cubicBezTo>
                <a:cubicBezTo>
                  <a:pt x="19036" y="21245"/>
                  <a:pt x="19888" y="21409"/>
                  <a:pt x="20788" y="21338"/>
                </a:cubicBezTo>
                <a:cubicBezTo>
                  <a:pt x="21028" y="21318"/>
                  <a:pt x="21229" y="21160"/>
                  <a:pt x="21331" y="20943"/>
                </a:cubicBezTo>
                <a:cubicBezTo>
                  <a:pt x="21384" y="20827"/>
                  <a:pt x="21413" y="20698"/>
                  <a:pt x="21402" y="20559"/>
                </a:cubicBezTo>
                <a:cubicBezTo>
                  <a:pt x="21376" y="20159"/>
                  <a:pt x="21057" y="19860"/>
                  <a:pt x="20690" y="19888"/>
                </a:cubicBezTo>
                <a:cubicBezTo>
                  <a:pt x="19999" y="19945"/>
                  <a:pt x="19388" y="19812"/>
                  <a:pt x="18913" y="19550"/>
                </a:cubicBezTo>
                <a:cubicBezTo>
                  <a:pt x="18321" y="19211"/>
                  <a:pt x="17932" y="18700"/>
                  <a:pt x="17776" y="17967"/>
                </a:cubicBezTo>
                <a:cubicBezTo>
                  <a:pt x="17627" y="17251"/>
                  <a:pt x="17750" y="16417"/>
                  <a:pt x="18135" y="15593"/>
                </a:cubicBezTo>
                <a:cubicBezTo>
                  <a:pt x="18163" y="15532"/>
                  <a:pt x="18191" y="15473"/>
                  <a:pt x="18222" y="15414"/>
                </a:cubicBezTo>
                <a:lnTo>
                  <a:pt x="18274" y="15315"/>
                </a:lnTo>
                <a:cubicBezTo>
                  <a:pt x="18308" y="15246"/>
                  <a:pt x="18339" y="15181"/>
                  <a:pt x="18372" y="15112"/>
                </a:cubicBezTo>
                <a:cubicBezTo>
                  <a:pt x="19089" y="13580"/>
                  <a:pt x="19190" y="11812"/>
                  <a:pt x="18326" y="10434"/>
                </a:cubicBezTo>
                <a:cubicBezTo>
                  <a:pt x="17985" y="9898"/>
                  <a:pt x="17533" y="9479"/>
                  <a:pt x="17015" y="9191"/>
                </a:cubicBezTo>
                <a:cubicBezTo>
                  <a:pt x="16373" y="8838"/>
                  <a:pt x="15646" y="8672"/>
                  <a:pt x="14886" y="8680"/>
                </a:cubicBezTo>
                <a:cubicBezTo>
                  <a:pt x="14798" y="9186"/>
                  <a:pt x="14648" y="9687"/>
                  <a:pt x="14424" y="10166"/>
                </a:cubicBezTo>
                <a:close/>
                <a:moveTo>
                  <a:pt x="7944" y="607"/>
                </a:moveTo>
                <a:lnTo>
                  <a:pt x="3347" y="10477"/>
                </a:lnTo>
                <a:lnTo>
                  <a:pt x="6409" y="12184"/>
                </a:lnTo>
                <a:lnTo>
                  <a:pt x="6425" y="12153"/>
                </a:lnTo>
                <a:cubicBezTo>
                  <a:pt x="6580" y="12263"/>
                  <a:pt x="6742" y="12370"/>
                  <a:pt x="6910" y="12463"/>
                </a:cubicBezTo>
                <a:cubicBezTo>
                  <a:pt x="9393" y="13847"/>
                  <a:pt x="12456" y="12755"/>
                  <a:pt x="13720" y="10041"/>
                </a:cubicBezTo>
                <a:cubicBezTo>
                  <a:pt x="14983" y="7328"/>
                  <a:pt x="13988" y="3975"/>
                  <a:pt x="11507" y="2593"/>
                </a:cubicBezTo>
                <a:cubicBezTo>
                  <a:pt x="11337" y="2497"/>
                  <a:pt x="11164" y="2416"/>
                  <a:pt x="10992" y="2345"/>
                </a:cubicBezTo>
                <a:lnTo>
                  <a:pt x="11007" y="2313"/>
                </a:lnTo>
                <a:cubicBezTo>
                  <a:pt x="11007" y="2313"/>
                  <a:pt x="7944" y="607"/>
                  <a:pt x="7944" y="607"/>
                </a:cubicBezTo>
                <a:close/>
                <a:moveTo>
                  <a:pt x="4176" y="195"/>
                </a:moveTo>
                <a:cubicBezTo>
                  <a:pt x="3485" y="-191"/>
                  <a:pt x="2675" y="14"/>
                  <a:pt x="2378" y="652"/>
                </a:cubicBezTo>
                <a:cubicBezTo>
                  <a:pt x="2084" y="1289"/>
                  <a:pt x="2404" y="2124"/>
                  <a:pt x="3098" y="2511"/>
                </a:cubicBezTo>
                <a:lnTo>
                  <a:pt x="5766" y="3996"/>
                </a:lnTo>
                <a:lnTo>
                  <a:pt x="6845" y="1682"/>
                </a:lnTo>
                <a:cubicBezTo>
                  <a:pt x="6845" y="1682"/>
                  <a:pt x="4176" y="195"/>
                  <a:pt x="4176" y="195"/>
                </a:cubicBezTo>
                <a:close/>
                <a:moveTo>
                  <a:pt x="1907" y="5070"/>
                </a:moveTo>
                <a:cubicBezTo>
                  <a:pt x="1213" y="4686"/>
                  <a:pt x="406" y="4889"/>
                  <a:pt x="109" y="5527"/>
                </a:cubicBezTo>
                <a:cubicBezTo>
                  <a:pt x="-187" y="6163"/>
                  <a:pt x="136" y="7001"/>
                  <a:pt x="829" y="7386"/>
                </a:cubicBezTo>
                <a:lnTo>
                  <a:pt x="3495" y="8872"/>
                </a:lnTo>
                <a:lnTo>
                  <a:pt x="4574" y="6556"/>
                </a:lnTo>
                <a:cubicBezTo>
                  <a:pt x="4574" y="6556"/>
                  <a:pt x="1907" y="5070"/>
                  <a:pt x="1907" y="50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6" name="AutoShape 34"/>
          <p:cNvSpPr/>
          <p:nvPr/>
        </p:nvSpPr>
        <p:spPr bwMode="auto">
          <a:xfrm>
            <a:off x="10075070" y="3685381"/>
            <a:ext cx="310356" cy="404019"/>
          </a:xfrm>
          <a:custGeom>
            <a:avLst/>
            <a:gdLst>
              <a:gd name="T0" fmla="*/ 310356 w 20814"/>
              <a:gd name="T1" fmla="*/ 404018 h 21600"/>
              <a:gd name="T2" fmla="*/ 310356 w 20814"/>
              <a:gd name="T3" fmla="*/ 404018 h 21600"/>
              <a:gd name="T4" fmla="*/ 310356 w 20814"/>
              <a:gd name="T5" fmla="*/ 404018 h 21600"/>
              <a:gd name="T6" fmla="*/ 310356 w 20814"/>
              <a:gd name="T7" fmla="*/ 40401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14" h="21600">
                <a:moveTo>
                  <a:pt x="20814" y="11418"/>
                </a:moveTo>
                <a:cubicBezTo>
                  <a:pt x="20818" y="6383"/>
                  <a:pt x="16970" y="2035"/>
                  <a:pt x="11393" y="0"/>
                </a:cubicBezTo>
                <a:cubicBezTo>
                  <a:pt x="8588" y="2306"/>
                  <a:pt x="6772" y="5324"/>
                  <a:pt x="6444" y="8654"/>
                </a:cubicBezTo>
                <a:cubicBezTo>
                  <a:pt x="7997" y="9417"/>
                  <a:pt x="9391" y="10393"/>
                  <a:pt x="10552" y="11547"/>
                </a:cubicBezTo>
                <a:cubicBezTo>
                  <a:pt x="12426" y="13420"/>
                  <a:pt x="13535" y="15609"/>
                  <a:pt x="13801" y="17851"/>
                </a:cubicBezTo>
                <a:cubicBezTo>
                  <a:pt x="14408" y="12435"/>
                  <a:pt x="13588" y="6706"/>
                  <a:pt x="13588" y="6706"/>
                </a:cubicBezTo>
                <a:cubicBezTo>
                  <a:pt x="15090" y="13489"/>
                  <a:pt x="15676" y="17755"/>
                  <a:pt x="15833" y="20439"/>
                </a:cubicBezTo>
                <a:cubicBezTo>
                  <a:pt x="18901" y="18148"/>
                  <a:pt x="20810" y="14954"/>
                  <a:pt x="20814" y="11418"/>
                </a:cubicBezTo>
                <a:close/>
                <a:moveTo>
                  <a:pt x="1138" y="7601"/>
                </a:moveTo>
                <a:cubicBezTo>
                  <a:pt x="-781" y="10697"/>
                  <a:pt x="-301" y="14639"/>
                  <a:pt x="2791" y="17722"/>
                </a:cubicBezTo>
                <a:cubicBezTo>
                  <a:pt x="4963" y="19886"/>
                  <a:pt x="8007" y="21211"/>
                  <a:pt x="11156" y="21599"/>
                </a:cubicBezTo>
                <a:cubicBezTo>
                  <a:pt x="9600" y="19902"/>
                  <a:pt x="7312" y="17092"/>
                  <a:pt x="4004" y="12437"/>
                </a:cubicBezTo>
                <a:cubicBezTo>
                  <a:pt x="4004" y="12437"/>
                  <a:pt x="8306" y="17778"/>
                  <a:pt x="12842" y="20996"/>
                </a:cubicBezTo>
                <a:cubicBezTo>
                  <a:pt x="13624" y="17985"/>
                  <a:pt x="12700" y="14644"/>
                  <a:pt x="9951" y="11899"/>
                </a:cubicBezTo>
                <a:cubicBezTo>
                  <a:pt x="7640" y="9597"/>
                  <a:pt x="4465" y="8134"/>
                  <a:pt x="1138" y="7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7" name="AutoShape 35"/>
          <p:cNvSpPr/>
          <p:nvPr/>
        </p:nvSpPr>
        <p:spPr bwMode="auto">
          <a:xfrm>
            <a:off x="6734970" y="3753644"/>
            <a:ext cx="502444" cy="477837"/>
          </a:xfrm>
          <a:custGeom>
            <a:avLst/>
            <a:gdLst>
              <a:gd name="T0" fmla="*/ 502444 w 21600"/>
              <a:gd name="T1" fmla="*/ 477838 h 21600"/>
              <a:gd name="T2" fmla="*/ 502444 w 21600"/>
              <a:gd name="T3" fmla="*/ 477838 h 21600"/>
              <a:gd name="T4" fmla="*/ 502444 w 21600"/>
              <a:gd name="T5" fmla="*/ 477838 h 21600"/>
              <a:gd name="T6" fmla="*/ 502444 w 21600"/>
              <a:gd name="T7" fmla="*/ 4778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122" y="13771"/>
                </a:moveTo>
                <a:lnTo>
                  <a:pt x="17543" y="19386"/>
                </a:lnTo>
                <a:cubicBezTo>
                  <a:pt x="17504" y="19768"/>
                  <a:pt x="17183" y="20039"/>
                  <a:pt x="16821" y="20000"/>
                </a:cubicBezTo>
                <a:cubicBezTo>
                  <a:pt x="16781" y="19995"/>
                  <a:pt x="16740" y="19984"/>
                  <a:pt x="16702" y="19972"/>
                </a:cubicBezTo>
                <a:cubicBezTo>
                  <a:pt x="16687" y="19969"/>
                  <a:pt x="16674" y="19960"/>
                  <a:pt x="16661" y="19956"/>
                </a:cubicBezTo>
                <a:cubicBezTo>
                  <a:pt x="16639" y="19945"/>
                  <a:pt x="16614" y="19937"/>
                  <a:pt x="16592" y="19924"/>
                </a:cubicBezTo>
                <a:cubicBezTo>
                  <a:pt x="16573" y="19916"/>
                  <a:pt x="16559" y="19905"/>
                  <a:pt x="16546" y="19895"/>
                </a:cubicBezTo>
                <a:cubicBezTo>
                  <a:pt x="16529" y="19885"/>
                  <a:pt x="16511" y="19872"/>
                  <a:pt x="16498" y="19862"/>
                </a:cubicBezTo>
                <a:cubicBezTo>
                  <a:pt x="16480" y="19846"/>
                  <a:pt x="16463" y="19833"/>
                  <a:pt x="16449" y="19819"/>
                </a:cubicBezTo>
                <a:cubicBezTo>
                  <a:pt x="16437" y="19807"/>
                  <a:pt x="16427" y="19797"/>
                  <a:pt x="16417" y="19784"/>
                </a:cubicBezTo>
                <a:cubicBezTo>
                  <a:pt x="16399" y="19765"/>
                  <a:pt x="16382" y="19745"/>
                  <a:pt x="16369" y="19726"/>
                </a:cubicBezTo>
                <a:cubicBezTo>
                  <a:pt x="16365" y="19723"/>
                  <a:pt x="16363" y="19720"/>
                  <a:pt x="16361" y="19715"/>
                </a:cubicBezTo>
                <a:cubicBezTo>
                  <a:pt x="16303" y="19629"/>
                  <a:pt x="16264" y="19528"/>
                  <a:pt x="16244" y="19422"/>
                </a:cubicBezTo>
                <a:cubicBezTo>
                  <a:pt x="16238" y="19363"/>
                  <a:pt x="16233" y="19302"/>
                  <a:pt x="16240" y="19238"/>
                </a:cubicBezTo>
                <a:lnTo>
                  <a:pt x="16826" y="13568"/>
                </a:lnTo>
                <a:cubicBezTo>
                  <a:pt x="16826" y="13565"/>
                  <a:pt x="16826" y="13565"/>
                  <a:pt x="16826" y="13565"/>
                </a:cubicBezTo>
                <a:cubicBezTo>
                  <a:pt x="16831" y="13517"/>
                  <a:pt x="16840" y="13472"/>
                  <a:pt x="16855" y="13429"/>
                </a:cubicBezTo>
                <a:cubicBezTo>
                  <a:pt x="16855" y="13423"/>
                  <a:pt x="16858" y="13420"/>
                  <a:pt x="16860" y="13413"/>
                </a:cubicBezTo>
                <a:cubicBezTo>
                  <a:pt x="16874" y="13377"/>
                  <a:pt x="16887" y="13339"/>
                  <a:pt x="16905" y="13306"/>
                </a:cubicBezTo>
                <a:cubicBezTo>
                  <a:pt x="16911" y="13293"/>
                  <a:pt x="16921" y="13285"/>
                  <a:pt x="16928" y="13275"/>
                </a:cubicBezTo>
                <a:cubicBezTo>
                  <a:pt x="16945" y="13248"/>
                  <a:pt x="16958" y="13221"/>
                  <a:pt x="16977" y="13196"/>
                </a:cubicBezTo>
                <a:cubicBezTo>
                  <a:pt x="16987" y="13185"/>
                  <a:pt x="17001" y="13173"/>
                  <a:pt x="17012" y="13160"/>
                </a:cubicBezTo>
                <a:cubicBezTo>
                  <a:pt x="17030" y="13144"/>
                  <a:pt x="17048" y="13122"/>
                  <a:pt x="17068" y="13105"/>
                </a:cubicBezTo>
                <a:cubicBezTo>
                  <a:pt x="17082" y="13093"/>
                  <a:pt x="17099" y="13084"/>
                  <a:pt x="17113" y="13074"/>
                </a:cubicBezTo>
                <a:cubicBezTo>
                  <a:pt x="17132" y="13058"/>
                  <a:pt x="17152" y="13044"/>
                  <a:pt x="17172" y="13034"/>
                </a:cubicBezTo>
                <a:cubicBezTo>
                  <a:pt x="17189" y="13024"/>
                  <a:pt x="17206" y="13019"/>
                  <a:pt x="17223" y="13011"/>
                </a:cubicBezTo>
                <a:cubicBezTo>
                  <a:pt x="17245" y="13001"/>
                  <a:pt x="17266" y="12988"/>
                  <a:pt x="17290" y="12982"/>
                </a:cubicBezTo>
                <a:cubicBezTo>
                  <a:pt x="17306" y="12979"/>
                  <a:pt x="17321" y="12975"/>
                  <a:pt x="17337" y="12972"/>
                </a:cubicBezTo>
                <a:cubicBezTo>
                  <a:pt x="17360" y="12966"/>
                  <a:pt x="17390" y="12959"/>
                  <a:pt x="17417" y="12956"/>
                </a:cubicBezTo>
                <a:cubicBezTo>
                  <a:pt x="17458" y="12953"/>
                  <a:pt x="17504" y="12953"/>
                  <a:pt x="17547" y="12956"/>
                </a:cubicBezTo>
                <a:cubicBezTo>
                  <a:pt x="17591" y="12962"/>
                  <a:pt x="17630" y="12972"/>
                  <a:pt x="17666" y="12984"/>
                </a:cubicBezTo>
                <a:cubicBezTo>
                  <a:pt x="17677" y="12988"/>
                  <a:pt x="17686" y="12988"/>
                  <a:pt x="17695" y="12995"/>
                </a:cubicBezTo>
                <a:cubicBezTo>
                  <a:pt x="17699" y="12997"/>
                  <a:pt x="17706" y="12998"/>
                  <a:pt x="17708" y="13001"/>
                </a:cubicBezTo>
                <a:cubicBezTo>
                  <a:pt x="17730" y="13011"/>
                  <a:pt x="17753" y="13019"/>
                  <a:pt x="17775" y="13031"/>
                </a:cubicBezTo>
                <a:cubicBezTo>
                  <a:pt x="17785" y="13035"/>
                  <a:pt x="17793" y="13044"/>
                  <a:pt x="17804" y="13047"/>
                </a:cubicBezTo>
                <a:cubicBezTo>
                  <a:pt x="17811" y="13054"/>
                  <a:pt x="17818" y="13057"/>
                  <a:pt x="17826" y="13060"/>
                </a:cubicBezTo>
                <a:cubicBezTo>
                  <a:pt x="17839" y="13070"/>
                  <a:pt x="17852" y="13083"/>
                  <a:pt x="17866" y="13091"/>
                </a:cubicBezTo>
                <a:cubicBezTo>
                  <a:pt x="17877" y="13099"/>
                  <a:pt x="17885" y="13107"/>
                  <a:pt x="17897" y="13115"/>
                </a:cubicBezTo>
                <a:cubicBezTo>
                  <a:pt x="17906" y="13124"/>
                  <a:pt x="17914" y="13131"/>
                  <a:pt x="17923" y="13141"/>
                </a:cubicBezTo>
                <a:cubicBezTo>
                  <a:pt x="17926" y="13144"/>
                  <a:pt x="17928" y="13144"/>
                  <a:pt x="17930" y="13147"/>
                </a:cubicBezTo>
                <a:cubicBezTo>
                  <a:pt x="17944" y="13163"/>
                  <a:pt x="17960" y="13180"/>
                  <a:pt x="17973" y="13196"/>
                </a:cubicBezTo>
                <a:cubicBezTo>
                  <a:pt x="17980" y="13206"/>
                  <a:pt x="17986" y="13212"/>
                  <a:pt x="17990" y="13217"/>
                </a:cubicBezTo>
                <a:cubicBezTo>
                  <a:pt x="18008" y="13239"/>
                  <a:pt x="18022" y="13267"/>
                  <a:pt x="18034" y="13288"/>
                </a:cubicBezTo>
                <a:cubicBezTo>
                  <a:pt x="18040" y="13293"/>
                  <a:pt x="18043" y="13300"/>
                  <a:pt x="18044" y="13306"/>
                </a:cubicBezTo>
                <a:cubicBezTo>
                  <a:pt x="18058" y="13330"/>
                  <a:pt x="18074" y="13358"/>
                  <a:pt x="18082" y="13387"/>
                </a:cubicBezTo>
                <a:cubicBezTo>
                  <a:pt x="18084" y="13392"/>
                  <a:pt x="18088" y="13397"/>
                  <a:pt x="18088" y="13400"/>
                </a:cubicBezTo>
                <a:cubicBezTo>
                  <a:pt x="18098" y="13429"/>
                  <a:pt x="18107" y="13462"/>
                  <a:pt x="18115" y="13492"/>
                </a:cubicBezTo>
                <a:cubicBezTo>
                  <a:pt x="18118" y="13514"/>
                  <a:pt x="18124" y="13537"/>
                  <a:pt x="18127" y="13559"/>
                </a:cubicBezTo>
                <a:cubicBezTo>
                  <a:pt x="18132" y="13611"/>
                  <a:pt x="18136" y="13663"/>
                  <a:pt x="18129" y="13718"/>
                </a:cubicBezTo>
                <a:cubicBezTo>
                  <a:pt x="18129" y="13718"/>
                  <a:pt x="18122" y="13771"/>
                  <a:pt x="18122" y="13771"/>
                </a:cubicBezTo>
                <a:close/>
                <a:moveTo>
                  <a:pt x="14602" y="13805"/>
                </a:moveTo>
                <a:cubicBezTo>
                  <a:pt x="14602" y="13802"/>
                  <a:pt x="14602" y="13802"/>
                  <a:pt x="14602" y="13802"/>
                </a:cubicBezTo>
                <a:lnTo>
                  <a:pt x="14366" y="19373"/>
                </a:lnTo>
                <a:cubicBezTo>
                  <a:pt x="14349" y="19752"/>
                  <a:pt x="14043" y="20046"/>
                  <a:pt x="13680" y="20031"/>
                </a:cubicBezTo>
                <a:cubicBezTo>
                  <a:pt x="13635" y="20027"/>
                  <a:pt x="13594" y="20021"/>
                  <a:pt x="13554" y="20011"/>
                </a:cubicBezTo>
                <a:cubicBezTo>
                  <a:pt x="13539" y="20007"/>
                  <a:pt x="13522" y="20000"/>
                  <a:pt x="13506" y="19995"/>
                </a:cubicBezTo>
                <a:cubicBezTo>
                  <a:pt x="13484" y="19984"/>
                  <a:pt x="13462" y="19979"/>
                  <a:pt x="13439" y="19969"/>
                </a:cubicBezTo>
                <a:cubicBezTo>
                  <a:pt x="13422" y="19960"/>
                  <a:pt x="13402" y="19947"/>
                  <a:pt x="13384" y="19937"/>
                </a:cubicBezTo>
                <a:cubicBezTo>
                  <a:pt x="13369" y="19927"/>
                  <a:pt x="13352" y="19918"/>
                  <a:pt x="13338" y="19905"/>
                </a:cubicBezTo>
                <a:cubicBezTo>
                  <a:pt x="13317" y="19893"/>
                  <a:pt x="13298" y="19877"/>
                  <a:pt x="13281" y="19859"/>
                </a:cubicBezTo>
                <a:cubicBezTo>
                  <a:pt x="13271" y="19849"/>
                  <a:pt x="13259" y="19840"/>
                  <a:pt x="13248" y="19830"/>
                </a:cubicBezTo>
                <a:cubicBezTo>
                  <a:pt x="13231" y="19810"/>
                  <a:pt x="13211" y="19788"/>
                  <a:pt x="13194" y="19765"/>
                </a:cubicBezTo>
                <a:cubicBezTo>
                  <a:pt x="13188" y="19755"/>
                  <a:pt x="13183" y="19749"/>
                  <a:pt x="13176" y="19739"/>
                </a:cubicBezTo>
                <a:cubicBezTo>
                  <a:pt x="13159" y="19713"/>
                  <a:pt x="13144" y="19686"/>
                  <a:pt x="13128" y="19656"/>
                </a:cubicBezTo>
                <a:cubicBezTo>
                  <a:pt x="13124" y="19650"/>
                  <a:pt x="13121" y="19642"/>
                  <a:pt x="13120" y="19639"/>
                </a:cubicBezTo>
                <a:cubicBezTo>
                  <a:pt x="13106" y="19606"/>
                  <a:pt x="13094" y="19574"/>
                  <a:pt x="13083" y="19541"/>
                </a:cubicBezTo>
                <a:cubicBezTo>
                  <a:pt x="13082" y="19535"/>
                  <a:pt x="13082" y="19528"/>
                  <a:pt x="13080" y="19522"/>
                </a:cubicBezTo>
                <a:cubicBezTo>
                  <a:pt x="13071" y="19490"/>
                  <a:pt x="13063" y="19454"/>
                  <a:pt x="13060" y="19415"/>
                </a:cubicBezTo>
                <a:cubicBezTo>
                  <a:pt x="13056" y="19383"/>
                  <a:pt x="13050" y="19347"/>
                  <a:pt x="13054" y="19311"/>
                </a:cubicBezTo>
                <a:lnTo>
                  <a:pt x="13063" y="19096"/>
                </a:lnTo>
                <a:lnTo>
                  <a:pt x="13297" y="13613"/>
                </a:lnTo>
                <a:cubicBezTo>
                  <a:pt x="13298" y="13594"/>
                  <a:pt x="13302" y="13578"/>
                  <a:pt x="13304" y="13557"/>
                </a:cubicBezTo>
                <a:cubicBezTo>
                  <a:pt x="13307" y="13517"/>
                  <a:pt x="13315" y="13475"/>
                  <a:pt x="13328" y="13439"/>
                </a:cubicBezTo>
                <a:cubicBezTo>
                  <a:pt x="13328" y="13436"/>
                  <a:pt x="13329" y="13436"/>
                  <a:pt x="13329" y="13433"/>
                </a:cubicBezTo>
                <a:cubicBezTo>
                  <a:pt x="13343" y="13394"/>
                  <a:pt x="13355" y="13355"/>
                  <a:pt x="13375" y="13319"/>
                </a:cubicBezTo>
                <a:cubicBezTo>
                  <a:pt x="13375" y="13316"/>
                  <a:pt x="13378" y="13314"/>
                  <a:pt x="13378" y="13314"/>
                </a:cubicBezTo>
                <a:cubicBezTo>
                  <a:pt x="13396" y="13280"/>
                  <a:pt x="13417" y="13245"/>
                  <a:pt x="13441" y="13215"/>
                </a:cubicBezTo>
                <a:cubicBezTo>
                  <a:pt x="13445" y="13209"/>
                  <a:pt x="13448" y="13206"/>
                  <a:pt x="13452" y="13202"/>
                </a:cubicBezTo>
                <a:cubicBezTo>
                  <a:pt x="13473" y="13173"/>
                  <a:pt x="13498" y="13147"/>
                  <a:pt x="13522" y="13124"/>
                </a:cubicBezTo>
                <a:cubicBezTo>
                  <a:pt x="13530" y="13115"/>
                  <a:pt x="13541" y="13111"/>
                  <a:pt x="13546" y="13102"/>
                </a:cubicBezTo>
                <a:cubicBezTo>
                  <a:pt x="13570" y="13084"/>
                  <a:pt x="13594" y="13067"/>
                  <a:pt x="13620" y="13050"/>
                </a:cubicBezTo>
                <a:cubicBezTo>
                  <a:pt x="13633" y="13041"/>
                  <a:pt x="13650" y="13034"/>
                  <a:pt x="13666" y="13026"/>
                </a:cubicBezTo>
                <a:cubicBezTo>
                  <a:pt x="13685" y="13015"/>
                  <a:pt x="13707" y="13001"/>
                  <a:pt x="13730" y="12995"/>
                </a:cubicBezTo>
                <a:cubicBezTo>
                  <a:pt x="13754" y="12987"/>
                  <a:pt x="13780" y="12979"/>
                  <a:pt x="13804" y="12972"/>
                </a:cubicBezTo>
                <a:cubicBezTo>
                  <a:pt x="13819" y="12972"/>
                  <a:pt x="13834" y="12964"/>
                  <a:pt x="13850" y="12962"/>
                </a:cubicBezTo>
                <a:cubicBezTo>
                  <a:pt x="13891" y="12956"/>
                  <a:pt x="13936" y="12953"/>
                  <a:pt x="13979" y="12956"/>
                </a:cubicBezTo>
                <a:cubicBezTo>
                  <a:pt x="14022" y="12956"/>
                  <a:pt x="14063" y="12962"/>
                  <a:pt x="14103" y="12972"/>
                </a:cubicBezTo>
                <a:cubicBezTo>
                  <a:pt x="14113" y="12975"/>
                  <a:pt x="14123" y="12979"/>
                  <a:pt x="14132" y="12982"/>
                </a:cubicBezTo>
                <a:cubicBezTo>
                  <a:pt x="14139" y="12984"/>
                  <a:pt x="14144" y="12988"/>
                  <a:pt x="14150" y="12988"/>
                </a:cubicBezTo>
                <a:cubicBezTo>
                  <a:pt x="14173" y="12997"/>
                  <a:pt x="14196" y="13005"/>
                  <a:pt x="14218" y="13015"/>
                </a:cubicBezTo>
                <a:cubicBezTo>
                  <a:pt x="14226" y="13019"/>
                  <a:pt x="14234" y="13024"/>
                  <a:pt x="14239" y="13028"/>
                </a:cubicBezTo>
                <a:cubicBezTo>
                  <a:pt x="14253" y="13034"/>
                  <a:pt x="14261" y="13037"/>
                  <a:pt x="14273" y="13044"/>
                </a:cubicBezTo>
                <a:cubicBezTo>
                  <a:pt x="14287" y="13055"/>
                  <a:pt x="14306" y="13063"/>
                  <a:pt x="14323" y="13076"/>
                </a:cubicBezTo>
                <a:cubicBezTo>
                  <a:pt x="14327" y="13080"/>
                  <a:pt x="14330" y="13083"/>
                  <a:pt x="14333" y="13086"/>
                </a:cubicBezTo>
                <a:cubicBezTo>
                  <a:pt x="14349" y="13097"/>
                  <a:pt x="14362" y="13109"/>
                  <a:pt x="14374" y="13122"/>
                </a:cubicBezTo>
                <a:cubicBezTo>
                  <a:pt x="14388" y="13131"/>
                  <a:pt x="14398" y="13144"/>
                  <a:pt x="14412" y="13154"/>
                </a:cubicBezTo>
                <a:cubicBezTo>
                  <a:pt x="14414" y="13154"/>
                  <a:pt x="14414" y="13157"/>
                  <a:pt x="14414" y="13160"/>
                </a:cubicBezTo>
                <a:cubicBezTo>
                  <a:pt x="14431" y="13178"/>
                  <a:pt x="14447" y="13193"/>
                  <a:pt x="14461" y="13215"/>
                </a:cubicBezTo>
                <a:cubicBezTo>
                  <a:pt x="14469" y="13225"/>
                  <a:pt x="14478" y="13235"/>
                  <a:pt x="14484" y="13245"/>
                </a:cubicBezTo>
                <a:cubicBezTo>
                  <a:pt x="14501" y="13271"/>
                  <a:pt x="14514" y="13295"/>
                  <a:pt x="14529" y="13322"/>
                </a:cubicBezTo>
                <a:cubicBezTo>
                  <a:pt x="14532" y="13330"/>
                  <a:pt x="14536" y="13339"/>
                  <a:pt x="14542" y="13348"/>
                </a:cubicBezTo>
                <a:cubicBezTo>
                  <a:pt x="14553" y="13377"/>
                  <a:pt x="14567" y="13408"/>
                  <a:pt x="14575" y="13439"/>
                </a:cubicBezTo>
                <a:cubicBezTo>
                  <a:pt x="14579" y="13444"/>
                  <a:pt x="14579" y="13449"/>
                  <a:pt x="14581" y="13455"/>
                </a:cubicBezTo>
                <a:cubicBezTo>
                  <a:pt x="14589" y="13492"/>
                  <a:pt x="14596" y="13527"/>
                  <a:pt x="14602" y="13565"/>
                </a:cubicBezTo>
                <a:cubicBezTo>
                  <a:pt x="14605" y="13601"/>
                  <a:pt x="14608" y="13637"/>
                  <a:pt x="14608" y="13674"/>
                </a:cubicBezTo>
                <a:cubicBezTo>
                  <a:pt x="14608" y="13674"/>
                  <a:pt x="14602" y="13805"/>
                  <a:pt x="14602" y="13805"/>
                </a:cubicBezTo>
                <a:close/>
                <a:moveTo>
                  <a:pt x="11426" y="19347"/>
                </a:moveTo>
                <a:cubicBezTo>
                  <a:pt x="11426" y="19728"/>
                  <a:pt x="11130" y="20037"/>
                  <a:pt x="10770" y="20037"/>
                </a:cubicBezTo>
                <a:cubicBezTo>
                  <a:pt x="10405" y="20037"/>
                  <a:pt x="10113" y="19728"/>
                  <a:pt x="10113" y="19347"/>
                </a:cubicBezTo>
                <a:lnTo>
                  <a:pt x="10113" y="13644"/>
                </a:lnTo>
                <a:cubicBezTo>
                  <a:pt x="10113" y="13614"/>
                  <a:pt x="10118" y="13588"/>
                  <a:pt x="10122" y="13561"/>
                </a:cubicBezTo>
                <a:cubicBezTo>
                  <a:pt x="10125" y="13520"/>
                  <a:pt x="10134" y="13481"/>
                  <a:pt x="10142" y="13444"/>
                </a:cubicBezTo>
                <a:cubicBezTo>
                  <a:pt x="10144" y="13442"/>
                  <a:pt x="10144" y="13439"/>
                  <a:pt x="10144" y="13436"/>
                </a:cubicBezTo>
                <a:cubicBezTo>
                  <a:pt x="10158" y="13397"/>
                  <a:pt x="10172" y="13361"/>
                  <a:pt x="10189" y="13329"/>
                </a:cubicBezTo>
                <a:cubicBezTo>
                  <a:pt x="10189" y="13326"/>
                  <a:pt x="10190" y="13322"/>
                  <a:pt x="10192" y="13319"/>
                </a:cubicBezTo>
                <a:cubicBezTo>
                  <a:pt x="10211" y="13287"/>
                  <a:pt x="10228" y="13256"/>
                  <a:pt x="10251" y="13225"/>
                </a:cubicBezTo>
                <a:cubicBezTo>
                  <a:pt x="10254" y="13221"/>
                  <a:pt x="10259" y="13215"/>
                  <a:pt x="10262" y="13212"/>
                </a:cubicBezTo>
                <a:cubicBezTo>
                  <a:pt x="10282" y="13185"/>
                  <a:pt x="10304" y="13160"/>
                  <a:pt x="10326" y="13137"/>
                </a:cubicBezTo>
                <a:cubicBezTo>
                  <a:pt x="10335" y="13131"/>
                  <a:pt x="10343" y="13122"/>
                  <a:pt x="10352" y="13115"/>
                </a:cubicBezTo>
                <a:cubicBezTo>
                  <a:pt x="10374" y="13094"/>
                  <a:pt x="10393" y="13080"/>
                  <a:pt x="10417" y="13060"/>
                </a:cubicBezTo>
                <a:cubicBezTo>
                  <a:pt x="10431" y="13054"/>
                  <a:pt x="10446" y="13044"/>
                  <a:pt x="10463" y="13035"/>
                </a:cubicBezTo>
                <a:cubicBezTo>
                  <a:pt x="10484" y="13026"/>
                  <a:pt x="10501" y="13011"/>
                  <a:pt x="10524" y="13005"/>
                </a:cubicBezTo>
                <a:cubicBezTo>
                  <a:pt x="10544" y="12997"/>
                  <a:pt x="10568" y="12988"/>
                  <a:pt x="10593" y="12982"/>
                </a:cubicBezTo>
                <a:cubicBezTo>
                  <a:pt x="10610" y="12979"/>
                  <a:pt x="10624" y="12972"/>
                  <a:pt x="10640" y="12966"/>
                </a:cubicBezTo>
                <a:cubicBezTo>
                  <a:pt x="10682" y="12959"/>
                  <a:pt x="10725" y="12953"/>
                  <a:pt x="10770" y="12953"/>
                </a:cubicBezTo>
                <a:cubicBezTo>
                  <a:pt x="10811" y="12953"/>
                  <a:pt x="10855" y="12959"/>
                  <a:pt x="10896" y="12966"/>
                </a:cubicBezTo>
                <a:cubicBezTo>
                  <a:pt x="10914" y="12972"/>
                  <a:pt x="10929" y="12979"/>
                  <a:pt x="10947" y="12982"/>
                </a:cubicBezTo>
                <a:cubicBezTo>
                  <a:pt x="10969" y="12988"/>
                  <a:pt x="10992" y="12997"/>
                  <a:pt x="11014" y="13005"/>
                </a:cubicBezTo>
                <a:cubicBezTo>
                  <a:pt x="11034" y="13011"/>
                  <a:pt x="11056" y="13028"/>
                  <a:pt x="11077" y="13037"/>
                </a:cubicBezTo>
                <a:cubicBezTo>
                  <a:pt x="11091" y="13047"/>
                  <a:pt x="11105" y="13054"/>
                  <a:pt x="11119" y="13060"/>
                </a:cubicBezTo>
                <a:cubicBezTo>
                  <a:pt x="11144" y="13080"/>
                  <a:pt x="11167" y="13099"/>
                  <a:pt x="11189" y="13118"/>
                </a:cubicBezTo>
                <a:cubicBezTo>
                  <a:pt x="11194" y="13124"/>
                  <a:pt x="11203" y="13131"/>
                  <a:pt x="11210" y="13134"/>
                </a:cubicBezTo>
                <a:cubicBezTo>
                  <a:pt x="11234" y="13160"/>
                  <a:pt x="11258" y="13186"/>
                  <a:pt x="11280" y="13215"/>
                </a:cubicBezTo>
                <a:cubicBezTo>
                  <a:pt x="11280" y="13215"/>
                  <a:pt x="11284" y="13221"/>
                  <a:pt x="11287" y="13222"/>
                </a:cubicBezTo>
                <a:cubicBezTo>
                  <a:pt x="11356" y="13322"/>
                  <a:pt x="11402" y="13439"/>
                  <a:pt x="11418" y="13565"/>
                </a:cubicBezTo>
                <a:cubicBezTo>
                  <a:pt x="11419" y="13591"/>
                  <a:pt x="11426" y="13617"/>
                  <a:pt x="11426" y="13644"/>
                </a:cubicBezTo>
                <a:cubicBezTo>
                  <a:pt x="11426" y="13644"/>
                  <a:pt x="11426" y="19347"/>
                  <a:pt x="11426" y="19347"/>
                </a:cubicBezTo>
                <a:close/>
                <a:moveTo>
                  <a:pt x="8478" y="19415"/>
                </a:moveTo>
                <a:lnTo>
                  <a:pt x="8478" y="19414"/>
                </a:lnTo>
                <a:cubicBezTo>
                  <a:pt x="8475" y="19454"/>
                  <a:pt x="8468" y="19493"/>
                  <a:pt x="8456" y="19532"/>
                </a:cubicBezTo>
                <a:lnTo>
                  <a:pt x="8456" y="19535"/>
                </a:lnTo>
                <a:cubicBezTo>
                  <a:pt x="8445" y="19570"/>
                  <a:pt x="8432" y="19606"/>
                  <a:pt x="8416" y="19639"/>
                </a:cubicBezTo>
                <a:cubicBezTo>
                  <a:pt x="8415" y="19645"/>
                  <a:pt x="8411" y="19650"/>
                  <a:pt x="8409" y="19655"/>
                </a:cubicBezTo>
                <a:cubicBezTo>
                  <a:pt x="8398" y="19684"/>
                  <a:pt x="8377" y="19713"/>
                  <a:pt x="8363" y="19739"/>
                </a:cubicBezTo>
                <a:cubicBezTo>
                  <a:pt x="8355" y="19749"/>
                  <a:pt x="8349" y="19755"/>
                  <a:pt x="8342" y="19765"/>
                </a:cubicBezTo>
                <a:cubicBezTo>
                  <a:pt x="8327" y="19788"/>
                  <a:pt x="8306" y="19810"/>
                  <a:pt x="8288" y="19830"/>
                </a:cubicBezTo>
                <a:cubicBezTo>
                  <a:pt x="8278" y="19840"/>
                  <a:pt x="8267" y="19849"/>
                  <a:pt x="8256" y="19859"/>
                </a:cubicBezTo>
                <a:cubicBezTo>
                  <a:pt x="8237" y="19877"/>
                  <a:pt x="8222" y="19893"/>
                  <a:pt x="8200" y="19905"/>
                </a:cubicBezTo>
                <a:cubicBezTo>
                  <a:pt x="8186" y="19918"/>
                  <a:pt x="8167" y="19927"/>
                  <a:pt x="8151" y="19937"/>
                </a:cubicBezTo>
                <a:cubicBezTo>
                  <a:pt x="8134" y="19949"/>
                  <a:pt x="8115" y="19960"/>
                  <a:pt x="8097" y="19969"/>
                </a:cubicBezTo>
                <a:cubicBezTo>
                  <a:pt x="8076" y="19979"/>
                  <a:pt x="8052" y="19987"/>
                  <a:pt x="8028" y="19995"/>
                </a:cubicBezTo>
                <a:cubicBezTo>
                  <a:pt x="8014" y="20000"/>
                  <a:pt x="7999" y="20007"/>
                  <a:pt x="7981" y="20011"/>
                </a:cubicBezTo>
                <a:cubicBezTo>
                  <a:pt x="7942" y="20021"/>
                  <a:pt x="7900" y="20027"/>
                  <a:pt x="7858" y="20031"/>
                </a:cubicBezTo>
                <a:cubicBezTo>
                  <a:pt x="7495" y="20046"/>
                  <a:pt x="7189" y="19752"/>
                  <a:pt x="7173" y="19373"/>
                </a:cubicBezTo>
                <a:lnTo>
                  <a:pt x="6936" y="13802"/>
                </a:lnTo>
                <a:lnTo>
                  <a:pt x="6931" y="13674"/>
                </a:lnTo>
                <a:cubicBezTo>
                  <a:pt x="6931" y="13637"/>
                  <a:pt x="6933" y="13601"/>
                  <a:pt x="6936" y="13562"/>
                </a:cubicBezTo>
                <a:cubicBezTo>
                  <a:pt x="6940" y="13527"/>
                  <a:pt x="6948" y="13492"/>
                  <a:pt x="6957" y="13459"/>
                </a:cubicBezTo>
                <a:cubicBezTo>
                  <a:pt x="6958" y="13452"/>
                  <a:pt x="6961" y="13447"/>
                  <a:pt x="6962" y="13439"/>
                </a:cubicBezTo>
                <a:cubicBezTo>
                  <a:pt x="6971" y="13407"/>
                  <a:pt x="6984" y="13377"/>
                  <a:pt x="6996" y="13348"/>
                </a:cubicBezTo>
                <a:cubicBezTo>
                  <a:pt x="7001" y="13339"/>
                  <a:pt x="7003" y="13330"/>
                  <a:pt x="7008" y="13322"/>
                </a:cubicBezTo>
                <a:cubicBezTo>
                  <a:pt x="7024" y="13295"/>
                  <a:pt x="7038" y="13271"/>
                  <a:pt x="7055" y="13245"/>
                </a:cubicBezTo>
                <a:cubicBezTo>
                  <a:pt x="7060" y="13235"/>
                  <a:pt x="7068" y="13225"/>
                  <a:pt x="7075" y="13215"/>
                </a:cubicBezTo>
                <a:cubicBezTo>
                  <a:pt x="7089" y="13193"/>
                  <a:pt x="7106" y="13176"/>
                  <a:pt x="7124" y="13157"/>
                </a:cubicBezTo>
                <a:cubicBezTo>
                  <a:pt x="7124" y="13157"/>
                  <a:pt x="7125" y="13154"/>
                  <a:pt x="7127" y="13154"/>
                </a:cubicBezTo>
                <a:cubicBezTo>
                  <a:pt x="7137" y="13144"/>
                  <a:pt x="7149" y="13131"/>
                  <a:pt x="7161" y="13122"/>
                </a:cubicBezTo>
                <a:cubicBezTo>
                  <a:pt x="7175" y="13109"/>
                  <a:pt x="7189" y="13097"/>
                  <a:pt x="7206" y="13086"/>
                </a:cubicBezTo>
                <a:cubicBezTo>
                  <a:pt x="7209" y="13083"/>
                  <a:pt x="7213" y="13080"/>
                  <a:pt x="7216" y="13076"/>
                </a:cubicBezTo>
                <a:cubicBezTo>
                  <a:pt x="7232" y="13063"/>
                  <a:pt x="7249" y="13055"/>
                  <a:pt x="7265" y="13044"/>
                </a:cubicBezTo>
                <a:cubicBezTo>
                  <a:pt x="7275" y="13037"/>
                  <a:pt x="7287" y="13034"/>
                  <a:pt x="7296" y="13028"/>
                </a:cubicBezTo>
                <a:cubicBezTo>
                  <a:pt x="7304" y="13024"/>
                  <a:pt x="7313" y="13019"/>
                  <a:pt x="7321" y="13015"/>
                </a:cubicBezTo>
                <a:cubicBezTo>
                  <a:pt x="7342" y="13005"/>
                  <a:pt x="7364" y="12997"/>
                  <a:pt x="7386" y="12988"/>
                </a:cubicBezTo>
                <a:cubicBezTo>
                  <a:pt x="7392" y="12988"/>
                  <a:pt x="7400" y="12984"/>
                  <a:pt x="7403" y="12982"/>
                </a:cubicBezTo>
                <a:cubicBezTo>
                  <a:pt x="7416" y="12979"/>
                  <a:pt x="7424" y="12975"/>
                  <a:pt x="7433" y="12972"/>
                </a:cubicBezTo>
                <a:cubicBezTo>
                  <a:pt x="7474" y="12962"/>
                  <a:pt x="7515" y="12956"/>
                  <a:pt x="7557" y="12956"/>
                </a:cubicBezTo>
                <a:cubicBezTo>
                  <a:pt x="7601" y="12953"/>
                  <a:pt x="7644" y="12956"/>
                  <a:pt x="7685" y="12962"/>
                </a:cubicBezTo>
                <a:cubicBezTo>
                  <a:pt x="7703" y="12964"/>
                  <a:pt x="7720" y="12972"/>
                  <a:pt x="7737" y="12975"/>
                </a:cubicBezTo>
                <a:cubicBezTo>
                  <a:pt x="7759" y="12982"/>
                  <a:pt x="7784" y="12987"/>
                  <a:pt x="7808" y="12995"/>
                </a:cubicBezTo>
                <a:cubicBezTo>
                  <a:pt x="7830" y="13005"/>
                  <a:pt x="7854" y="13015"/>
                  <a:pt x="7876" y="13028"/>
                </a:cubicBezTo>
                <a:cubicBezTo>
                  <a:pt x="7889" y="13035"/>
                  <a:pt x="7906" y="13044"/>
                  <a:pt x="7918" y="13050"/>
                </a:cubicBezTo>
                <a:cubicBezTo>
                  <a:pt x="7945" y="13067"/>
                  <a:pt x="7970" y="13086"/>
                  <a:pt x="7996" y="13109"/>
                </a:cubicBezTo>
                <a:cubicBezTo>
                  <a:pt x="8003" y="13113"/>
                  <a:pt x="8007" y="13118"/>
                  <a:pt x="8014" y="13122"/>
                </a:cubicBezTo>
                <a:cubicBezTo>
                  <a:pt x="8043" y="13147"/>
                  <a:pt x="8069" y="13178"/>
                  <a:pt x="8093" y="13209"/>
                </a:cubicBezTo>
                <a:lnTo>
                  <a:pt x="8093" y="13212"/>
                </a:lnTo>
                <a:cubicBezTo>
                  <a:pt x="8169" y="13310"/>
                  <a:pt x="8222" y="13431"/>
                  <a:pt x="8234" y="13565"/>
                </a:cubicBezTo>
                <a:cubicBezTo>
                  <a:pt x="8237" y="13581"/>
                  <a:pt x="8241" y="13598"/>
                  <a:pt x="8241" y="13613"/>
                </a:cubicBezTo>
                <a:lnTo>
                  <a:pt x="8483" y="19311"/>
                </a:lnTo>
                <a:cubicBezTo>
                  <a:pt x="8485" y="19347"/>
                  <a:pt x="8482" y="19383"/>
                  <a:pt x="8478" y="19415"/>
                </a:cubicBezTo>
                <a:close/>
                <a:moveTo>
                  <a:pt x="5291" y="19415"/>
                </a:moveTo>
                <a:cubicBezTo>
                  <a:pt x="5277" y="19522"/>
                  <a:pt x="5236" y="19620"/>
                  <a:pt x="5179" y="19708"/>
                </a:cubicBezTo>
                <a:cubicBezTo>
                  <a:pt x="5178" y="19713"/>
                  <a:pt x="5172" y="19720"/>
                  <a:pt x="5169" y="19726"/>
                </a:cubicBezTo>
                <a:cubicBezTo>
                  <a:pt x="5155" y="19745"/>
                  <a:pt x="5138" y="19765"/>
                  <a:pt x="5123" y="19781"/>
                </a:cubicBezTo>
                <a:cubicBezTo>
                  <a:pt x="5112" y="19794"/>
                  <a:pt x="5100" y="19807"/>
                  <a:pt x="5088" y="19819"/>
                </a:cubicBezTo>
                <a:cubicBezTo>
                  <a:pt x="5074" y="19833"/>
                  <a:pt x="5059" y="19846"/>
                  <a:pt x="5042" y="19859"/>
                </a:cubicBezTo>
                <a:cubicBezTo>
                  <a:pt x="5027" y="19872"/>
                  <a:pt x="5010" y="19885"/>
                  <a:pt x="4992" y="19895"/>
                </a:cubicBezTo>
                <a:cubicBezTo>
                  <a:pt x="4976" y="19905"/>
                  <a:pt x="4963" y="19916"/>
                  <a:pt x="4947" y="19924"/>
                </a:cubicBezTo>
                <a:cubicBezTo>
                  <a:pt x="4925" y="19937"/>
                  <a:pt x="4901" y="19945"/>
                  <a:pt x="4876" y="19956"/>
                </a:cubicBezTo>
                <a:cubicBezTo>
                  <a:pt x="4865" y="19960"/>
                  <a:pt x="4851" y="19969"/>
                  <a:pt x="4837" y="19972"/>
                </a:cubicBezTo>
                <a:cubicBezTo>
                  <a:pt x="4798" y="19984"/>
                  <a:pt x="4760" y="19995"/>
                  <a:pt x="4715" y="20000"/>
                </a:cubicBezTo>
                <a:cubicBezTo>
                  <a:pt x="4357" y="20039"/>
                  <a:pt x="4032" y="19768"/>
                  <a:pt x="3994" y="19386"/>
                </a:cubicBezTo>
                <a:lnTo>
                  <a:pt x="3414" y="13771"/>
                </a:lnTo>
                <a:lnTo>
                  <a:pt x="3409" y="13718"/>
                </a:lnTo>
                <a:cubicBezTo>
                  <a:pt x="3404" y="13666"/>
                  <a:pt x="3404" y="13614"/>
                  <a:pt x="3411" y="13565"/>
                </a:cubicBezTo>
                <a:cubicBezTo>
                  <a:pt x="3412" y="13539"/>
                  <a:pt x="3419" y="13517"/>
                  <a:pt x="3424" y="13492"/>
                </a:cubicBezTo>
                <a:cubicBezTo>
                  <a:pt x="3429" y="13462"/>
                  <a:pt x="3438" y="13429"/>
                  <a:pt x="3450" y="13397"/>
                </a:cubicBezTo>
                <a:cubicBezTo>
                  <a:pt x="3451" y="13397"/>
                  <a:pt x="3451" y="13392"/>
                  <a:pt x="3453" y="13389"/>
                </a:cubicBezTo>
                <a:cubicBezTo>
                  <a:pt x="3467" y="13361"/>
                  <a:pt x="3478" y="13330"/>
                  <a:pt x="3493" y="13306"/>
                </a:cubicBezTo>
                <a:cubicBezTo>
                  <a:pt x="3495" y="13300"/>
                  <a:pt x="3498" y="13293"/>
                  <a:pt x="3502" y="13288"/>
                </a:cubicBezTo>
                <a:cubicBezTo>
                  <a:pt x="3513" y="13267"/>
                  <a:pt x="3532" y="13239"/>
                  <a:pt x="3548" y="13217"/>
                </a:cubicBezTo>
                <a:cubicBezTo>
                  <a:pt x="3552" y="13212"/>
                  <a:pt x="3556" y="13206"/>
                  <a:pt x="3563" y="13196"/>
                </a:cubicBezTo>
                <a:cubicBezTo>
                  <a:pt x="3577" y="13183"/>
                  <a:pt x="3589" y="13167"/>
                  <a:pt x="3603" y="13150"/>
                </a:cubicBezTo>
                <a:cubicBezTo>
                  <a:pt x="3608" y="13147"/>
                  <a:pt x="3612" y="13144"/>
                  <a:pt x="3616" y="13137"/>
                </a:cubicBezTo>
                <a:cubicBezTo>
                  <a:pt x="3626" y="13131"/>
                  <a:pt x="3632" y="13124"/>
                  <a:pt x="3641" y="13115"/>
                </a:cubicBezTo>
                <a:cubicBezTo>
                  <a:pt x="3650" y="13107"/>
                  <a:pt x="3661" y="13100"/>
                  <a:pt x="3670" y="13093"/>
                </a:cubicBezTo>
                <a:cubicBezTo>
                  <a:pt x="3686" y="13083"/>
                  <a:pt x="3697" y="13070"/>
                  <a:pt x="3715" y="13060"/>
                </a:cubicBezTo>
                <a:cubicBezTo>
                  <a:pt x="3720" y="13055"/>
                  <a:pt x="3728" y="13054"/>
                  <a:pt x="3737" y="13047"/>
                </a:cubicBezTo>
                <a:cubicBezTo>
                  <a:pt x="3744" y="13044"/>
                  <a:pt x="3754" y="13035"/>
                  <a:pt x="3764" y="13031"/>
                </a:cubicBezTo>
                <a:cubicBezTo>
                  <a:pt x="3783" y="13019"/>
                  <a:pt x="3806" y="13011"/>
                  <a:pt x="3827" y="13001"/>
                </a:cubicBezTo>
                <a:cubicBezTo>
                  <a:pt x="3833" y="12998"/>
                  <a:pt x="3838" y="12997"/>
                  <a:pt x="3844" y="12995"/>
                </a:cubicBezTo>
                <a:cubicBezTo>
                  <a:pt x="3854" y="12988"/>
                  <a:pt x="3863" y="12988"/>
                  <a:pt x="3869" y="12984"/>
                </a:cubicBezTo>
                <a:cubicBezTo>
                  <a:pt x="3909" y="12972"/>
                  <a:pt x="3950" y="12962"/>
                  <a:pt x="3990" y="12956"/>
                </a:cubicBezTo>
                <a:cubicBezTo>
                  <a:pt x="4035" y="12953"/>
                  <a:pt x="4079" y="12953"/>
                  <a:pt x="4122" y="12956"/>
                </a:cubicBezTo>
                <a:cubicBezTo>
                  <a:pt x="4149" y="12959"/>
                  <a:pt x="4175" y="12966"/>
                  <a:pt x="4201" y="12972"/>
                </a:cubicBezTo>
                <a:cubicBezTo>
                  <a:pt x="4216" y="12975"/>
                  <a:pt x="4232" y="12979"/>
                  <a:pt x="4248" y="12982"/>
                </a:cubicBezTo>
                <a:cubicBezTo>
                  <a:pt x="4273" y="12988"/>
                  <a:pt x="4293" y="13001"/>
                  <a:pt x="4316" y="13011"/>
                </a:cubicBezTo>
                <a:cubicBezTo>
                  <a:pt x="4332" y="13019"/>
                  <a:pt x="4350" y="13024"/>
                  <a:pt x="4363" y="13034"/>
                </a:cubicBezTo>
                <a:cubicBezTo>
                  <a:pt x="4385" y="13044"/>
                  <a:pt x="4404" y="13058"/>
                  <a:pt x="4424" y="13074"/>
                </a:cubicBezTo>
                <a:cubicBezTo>
                  <a:pt x="4440" y="13084"/>
                  <a:pt x="4456" y="13093"/>
                  <a:pt x="4469" y="13105"/>
                </a:cubicBezTo>
                <a:cubicBezTo>
                  <a:pt x="4490" y="13122"/>
                  <a:pt x="4505" y="13144"/>
                  <a:pt x="4526" y="13160"/>
                </a:cubicBezTo>
                <a:cubicBezTo>
                  <a:pt x="4536" y="13173"/>
                  <a:pt x="4548" y="13185"/>
                  <a:pt x="4561" y="13196"/>
                </a:cubicBezTo>
                <a:cubicBezTo>
                  <a:pt x="4579" y="13221"/>
                  <a:pt x="4595" y="13248"/>
                  <a:pt x="4610" y="13275"/>
                </a:cubicBezTo>
                <a:cubicBezTo>
                  <a:pt x="4617" y="13285"/>
                  <a:pt x="4624" y="13293"/>
                  <a:pt x="4632" y="13306"/>
                </a:cubicBezTo>
                <a:cubicBezTo>
                  <a:pt x="4649" y="13339"/>
                  <a:pt x="4665" y="13377"/>
                  <a:pt x="4675" y="13413"/>
                </a:cubicBezTo>
                <a:cubicBezTo>
                  <a:pt x="4678" y="13420"/>
                  <a:pt x="4682" y="13423"/>
                  <a:pt x="4684" y="13429"/>
                </a:cubicBezTo>
                <a:cubicBezTo>
                  <a:pt x="4696" y="13472"/>
                  <a:pt x="4706" y="13517"/>
                  <a:pt x="4712" y="13565"/>
                </a:cubicBezTo>
                <a:cubicBezTo>
                  <a:pt x="4712" y="13565"/>
                  <a:pt x="4712" y="13565"/>
                  <a:pt x="4712" y="13568"/>
                </a:cubicBezTo>
                <a:lnTo>
                  <a:pt x="5282" y="19100"/>
                </a:lnTo>
                <a:lnTo>
                  <a:pt x="5299" y="19238"/>
                </a:lnTo>
                <a:cubicBezTo>
                  <a:pt x="5305" y="19299"/>
                  <a:pt x="5302" y="19358"/>
                  <a:pt x="5291" y="19415"/>
                </a:cubicBezTo>
                <a:close/>
                <a:moveTo>
                  <a:pt x="10173" y="1727"/>
                </a:moveTo>
                <a:cubicBezTo>
                  <a:pt x="10527" y="1707"/>
                  <a:pt x="10818" y="1454"/>
                  <a:pt x="10914" y="1111"/>
                </a:cubicBezTo>
                <a:cubicBezTo>
                  <a:pt x="11009" y="1447"/>
                  <a:pt x="11291" y="1694"/>
                  <a:pt x="11630" y="1727"/>
                </a:cubicBezTo>
                <a:lnTo>
                  <a:pt x="17936" y="9677"/>
                </a:lnTo>
                <a:lnTo>
                  <a:pt x="3869" y="9677"/>
                </a:lnTo>
                <a:cubicBezTo>
                  <a:pt x="3869" y="9677"/>
                  <a:pt x="10173" y="1727"/>
                  <a:pt x="10173" y="1727"/>
                </a:cubicBezTo>
                <a:close/>
                <a:moveTo>
                  <a:pt x="20112" y="9677"/>
                </a:moveTo>
                <a:lnTo>
                  <a:pt x="19435" y="9677"/>
                </a:lnTo>
                <a:lnTo>
                  <a:pt x="12523" y="964"/>
                </a:lnTo>
                <a:cubicBezTo>
                  <a:pt x="12527" y="929"/>
                  <a:pt x="12527" y="899"/>
                  <a:pt x="12527" y="865"/>
                </a:cubicBezTo>
                <a:cubicBezTo>
                  <a:pt x="12527" y="385"/>
                  <a:pt x="12159" y="0"/>
                  <a:pt x="11703" y="0"/>
                </a:cubicBezTo>
                <a:cubicBezTo>
                  <a:pt x="11330" y="0"/>
                  <a:pt x="11015" y="260"/>
                  <a:pt x="10914" y="618"/>
                </a:cubicBezTo>
                <a:cubicBezTo>
                  <a:pt x="10816" y="260"/>
                  <a:pt x="10498" y="0"/>
                  <a:pt x="10125" y="0"/>
                </a:cubicBezTo>
                <a:cubicBezTo>
                  <a:pt x="9671" y="0"/>
                  <a:pt x="9302" y="385"/>
                  <a:pt x="9302" y="865"/>
                </a:cubicBezTo>
                <a:cubicBezTo>
                  <a:pt x="9302" y="888"/>
                  <a:pt x="9305" y="914"/>
                  <a:pt x="9307" y="936"/>
                </a:cubicBezTo>
                <a:lnTo>
                  <a:pt x="2372" y="9677"/>
                </a:lnTo>
                <a:lnTo>
                  <a:pt x="1485" y="9677"/>
                </a:lnTo>
                <a:cubicBezTo>
                  <a:pt x="665" y="9677"/>
                  <a:pt x="0" y="10373"/>
                  <a:pt x="0" y="11238"/>
                </a:cubicBezTo>
                <a:cubicBezTo>
                  <a:pt x="0" y="12074"/>
                  <a:pt x="629" y="12760"/>
                  <a:pt x="1416" y="12801"/>
                </a:cubicBezTo>
                <a:lnTo>
                  <a:pt x="2519" y="20838"/>
                </a:lnTo>
                <a:cubicBezTo>
                  <a:pt x="2577" y="21259"/>
                  <a:pt x="3010" y="21600"/>
                  <a:pt x="3486" y="21600"/>
                </a:cubicBezTo>
                <a:lnTo>
                  <a:pt x="18115" y="21600"/>
                </a:lnTo>
                <a:cubicBezTo>
                  <a:pt x="18590" y="21600"/>
                  <a:pt x="19023" y="21259"/>
                  <a:pt x="19080" y="20838"/>
                </a:cubicBezTo>
                <a:lnTo>
                  <a:pt x="20183" y="12801"/>
                </a:lnTo>
                <a:cubicBezTo>
                  <a:pt x="20969" y="12760"/>
                  <a:pt x="21600" y="12074"/>
                  <a:pt x="21600" y="11238"/>
                </a:cubicBezTo>
                <a:cubicBezTo>
                  <a:pt x="21600" y="10373"/>
                  <a:pt x="20933" y="9677"/>
                  <a:pt x="20112" y="96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76349" y="459927"/>
            <a:ext cx="3939117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131E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Features of Gson </a:t>
            </a:r>
            <a:endParaRPr kumimoji="1" lang="zh-CN" altLang="en-US" sz="2400" b="1" dirty="0">
              <a:solidFill>
                <a:srgbClr val="131E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Subtitle 2"/>
          <p:cNvSpPr txBox="1"/>
          <p:nvPr/>
        </p:nvSpPr>
        <p:spPr>
          <a:xfrm>
            <a:off x="1693862" y="930184"/>
            <a:ext cx="4361378" cy="71664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Easy to use - 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algn="l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API provides a high-level facade to simplify commonly used use-cases.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Subtitle 2"/>
          <p:cNvSpPr txBox="1"/>
          <p:nvPr/>
        </p:nvSpPr>
        <p:spPr>
          <a:xfrm>
            <a:off x="1708468" y="1758761"/>
            <a:ext cx="4361378" cy="71664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No need to create mapping – </a:t>
            </a:r>
          </a:p>
          <a:p>
            <a:pPr algn="l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API provides default mapping for most of the objects to be serialized.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Subtitle 2"/>
          <p:cNvSpPr txBox="1"/>
          <p:nvPr/>
        </p:nvSpPr>
        <p:spPr>
          <a:xfrm>
            <a:off x="1708468" y="2562616"/>
            <a:ext cx="4361378" cy="71664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Performance – </a:t>
            </a:r>
          </a:p>
          <a:p>
            <a:pPr algn="l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is quite fast and is of low memory footprint. It is suitable for large object graphs or systems.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Subtitle 2"/>
          <p:cNvSpPr txBox="1"/>
          <p:nvPr/>
        </p:nvSpPr>
        <p:spPr>
          <a:xfrm>
            <a:off x="1712912" y="3414851"/>
            <a:ext cx="4361378" cy="71664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Clean JSON – </a:t>
            </a:r>
          </a:p>
          <a:p>
            <a:pPr algn="l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creates a clean and compact JSON result which is easy to read.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5"/>
          <p:cNvSpPr/>
          <p:nvPr/>
        </p:nvSpPr>
        <p:spPr bwMode="auto">
          <a:xfrm>
            <a:off x="991075" y="4235993"/>
            <a:ext cx="435769" cy="503237"/>
          </a:xfrm>
          <a:custGeom>
            <a:avLst/>
            <a:gdLst>
              <a:gd name="T0" fmla="*/ 435769 w 21600"/>
              <a:gd name="T1" fmla="*/ 503238 h 21600"/>
              <a:gd name="T2" fmla="*/ 435769 w 21600"/>
              <a:gd name="T3" fmla="*/ 503238 h 21600"/>
              <a:gd name="T4" fmla="*/ 435769 w 21600"/>
              <a:gd name="T5" fmla="*/ 503238 h 21600"/>
              <a:gd name="T6" fmla="*/ 435769 w 21600"/>
              <a:gd name="T7" fmla="*/ 5032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" name="AutoShape 26"/>
          <p:cNvSpPr/>
          <p:nvPr/>
        </p:nvSpPr>
        <p:spPr bwMode="auto">
          <a:xfrm>
            <a:off x="991075" y="5128193"/>
            <a:ext cx="435769" cy="502444"/>
          </a:xfrm>
          <a:custGeom>
            <a:avLst/>
            <a:gdLst>
              <a:gd name="T0" fmla="*/ 435769 w 21600"/>
              <a:gd name="T1" fmla="*/ 502444 h 21600"/>
              <a:gd name="T2" fmla="*/ 435769 w 21600"/>
              <a:gd name="T3" fmla="*/ 502444 h 21600"/>
              <a:gd name="T4" fmla="*/ 435769 w 21600"/>
              <a:gd name="T5" fmla="*/ 502444 h 21600"/>
              <a:gd name="T6" fmla="*/ 435769 w 21600"/>
              <a:gd name="T7" fmla="*/ 5024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4" name="AutoShape 29"/>
          <p:cNvSpPr/>
          <p:nvPr/>
        </p:nvSpPr>
        <p:spPr bwMode="auto">
          <a:xfrm>
            <a:off x="1000600" y="4323307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0" b="1" dirty="0">
                <a:solidFill>
                  <a:schemeClr val="bg1"/>
                </a:solidFill>
                <a:latin typeface="Roboto Light" panose="02000000000000000000" pitchFamily="2" charset="0"/>
              </a:rPr>
              <a:t>0</a:t>
            </a:r>
            <a:r>
              <a:rPr lang="en-US" altLang="zh-CN" sz="1650" b="1" dirty="0">
                <a:solidFill>
                  <a:schemeClr val="bg1"/>
                </a:solidFill>
                <a:latin typeface="Roboto Light" panose="02000000000000000000" pitchFamily="2" charset="0"/>
              </a:rPr>
              <a:t>5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5" name="AutoShape 30"/>
          <p:cNvSpPr/>
          <p:nvPr/>
        </p:nvSpPr>
        <p:spPr bwMode="auto">
          <a:xfrm>
            <a:off x="1000600" y="5223444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8005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800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0" b="1" dirty="0">
                <a:solidFill>
                  <a:schemeClr val="bg1"/>
                </a:solidFill>
                <a:latin typeface="Roboto Light" panose="02000000000000000000" pitchFamily="2" charset="0"/>
              </a:rPr>
              <a:t>0</a:t>
            </a:r>
            <a:r>
              <a:rPr lang="en-US" altLang="zh-CN" sz="1650" b="1" dirty="0">
                <a:solidFill>
                  <a:schemeClr val="bg1"/>
                </a:solidFill>
                <a:latin typeface="Roboto Light" panose="02000000000000000000" pitchFamily="2" charset="0"/>
              </a:rPr>
              <a:t>6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6" name="Subtitle 2"/>
          <p:cNvSpPr txBox="1"/>
          <p:nvPr/>
        </p:nvSpPr>
        <p:spPr>
          <a:xfrm>
            <a:off x="1693862" y="4221724"/>
            <a:ext cx="4361378" cy="52274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No Dependency – </a:t>
            </a:r>
          </a:p>
          <a:p>
            <a:pPr algn="l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library does not require any other library apart from JDK.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ubtitle 2"/>
          <p:cNvSpPr txBox="1"/>
          <p:nvPr/>
        </p:nvSpPr>
        <p:spPr>
          <a:xfrm>
            <a:off x="1698306" y="5073959"/>
            <a:ext cx="4361378" cy="52274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Open Source – </a:t>
            </a:r>
          </a:p>
          <a:p>
            <a:pPr algn="l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library is open source; it is freely available.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1"/>
          <p:cNvGrpSpPr/>
          <p:nvPr/>
        </p:nvGrpSpPr>
        <p:grpSpPr>
          <a:xfrm>
            <a:off x="4161890" y="612818"/>
            <a:ext cx="3475888" cy="5331057"/>
            <a:chOff x="5784055" y="737233"/>
            <a:chExt cx="3475887" cy="5331057"/>
          </a:xfrm>
        </p:grpSpPr>
        <p:sp>
          <p:nvSpPr>
            <p:cNvPr id="9" name="Oval 1"/>
            <p:cNvSpPr/>
            <p:nvPr/>
          </p:nvSpPr>
          <p:spPr>
            <a:xfrm>
              <a:off x="7325833" y="1152764"/>
              <a:ext cx="829339" cy="82933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30"/>
            <p:cNvSpPr/>
            <p:nvPr/>
          </p:nvSpPr>
          <p:spPr>
            <a:xfrm>
              <a:off x="7399374" y="1226305"/>
              <a:ext cx="682256" cy="6822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4BC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</a:t>
              </a:r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" name="Rectangle 3"/>
            <p:cNvSpPr/>
            <p:nvPr/>
          </p:nvSpPr>
          <p:spPr>
            <a:xfrm>
              <a:off x="8060415" y="737233"/>
              <a:ext cx="6976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</a:t>
              </a:r>
              <a:endParaRPr lang="en-US" sz="4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Rectangle 32"/>
            <p:cNvSpPr/>
            <p:nvPr/>
          </p:nvSpPr>
          <p:spPr>
            <a:xfrm>
              <a:off x="8228891" y="1492958"/>
              <a:ext cx="1031051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</a:rPr>
                <a:t></a:t>
              </a:r>
              <a:endParaRPr lang="en-US" sz="6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15"/>
            <p:cNvSpPr/>
            <p:nvPr/>
          </p:nvSpPr>
          <p:spPr>
            <a:xfrm>
              <a:off x="6511369" y="3749554"/>
              <a:ext cx="1159724" cy="1159724"/>
            </a:xfrm>
            <a:prstGeom prst="ellipse">
              <a:avLst/>
            </a:prstGeom>
            <a:solidFill>
              <a:srgbClr val="4BC9D0"/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  <a:latin typeface="FontAwesome" pitchFamily="2" charset="0"/>
                </a:rPr>
                <a:t></a:t>
              </a:r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Oval 10"/>
            <p:cNvSpPr/>
            <p:nvPr/>
          </p:nvSpPr>
          <p:spPr>
            <a:xfrm>
              <a:off x="6899265" y="1924531"/>
              <a:ext cx="676423" cy="676423"/>
            </a:xfrm>
            <a:prstGeom prst="ellipse">
              <a:avLst/>
            </a:prstGeom>
            <a:noFill/>
            <a:ln w="101600">
              <a:solidFill>
                <a:schemeClr val="bg1">
                  <a:lumMod val="8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34"/>
            <p:cNvSpPr/>
            <p:nvPr/>
          </p:nvSpPr>
          <p:spPr>
            <a:xfrm>
              <a:off x="6649410" y="2167049"/>
              <a:ext cx="676423" cy="6764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01600">
              <a:solidFill>
                <a:srgbClr val="4BC9D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1"/>
            <p:cNvSpPr/>
            <p:nvPr/>
          </p:nvSpPr>
          <p:spPr>
            <a:xfrm>
              <a:off x="6947124" y="2397634"/>
              <a:ext cx="1756837" cy="1756837"/>
            </a:xfrm>
            <a:prstGeom prst="ellipse">
              <a:avLst/>
            </a:prstGeom>
            <a:solidFill>
              <a:srgbClr val="4BC9D0"/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7" name="Group 14"/>
            <p:cNvGrpSpPr/>
            <p:nvPr/>
          </p:nvGrpSpPr>
          <p:grpSpPr>
            <a:xfrm>
              <a:off x="7513597" y="2775899"/>
              <a:ext cx="595035" cy="846417"/>
              <a:chOff x="7516590" y="2786992"/>
              <a:chExt cx="595035" cy="846417"/>
            </a:xfrm>
          </p:grpSpPr>
          <p:sp>
            <p:nvSpPr>
              <p:cNvPr id="24" name="Rectangle 12"/>
              <p:cNvSpPr/>
              <p:nvPr/>
            </p:nvSpPr>
            <p:spPr>
              <a:xfrm>
                <a:off x="7516590" y="2786992"/>
                <a:ext cx="59503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ntAwesome" pitchFamily="2" charset="0"/>
                  </a:rPr>
                  <a:t></a:t>
                </a:r>
                <a:endParaRPr lang="en-US" sz="3200" dirty="0"/>
              </a:p>
            </p:txBody>
          </p:sp>
          <p:sp>
            <p:nvSpPr>
              <p:cNvPr id="25" name="TextBox 13"/>
              <p:cNvSpPr txBox="1"/>
              <p:nvPr/>
            </p:nvSpPr>
            <p:spPr>
              <a:xfrm>
                <a:off x="7736169" y="3387188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8" name="Oval 35"/>
            <p:cNvSpPr/>
            <p:nvPr/>
          </p:nvSpPr>
          <p:spPr>
            <a:xfrm>
              <a:off x="8413608" y="2730074"/>
              <a:ext cx="676423" cy="6764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01600">
              <a:solidFill>
                <a:srgbClr val="4BC9D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36"/>
            <p:cNvSpPr/>
            <p:nvPr/>
          </p:nvSpPr>
          <p:spPr>
            <a:xfrm>
              <a:off x="7513598" y="4023953"/>
              <a:ext cx="966759" cy="9667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01600">
              <a:solidFill>
                <a:srgbClr val="4BC9D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FontAwesome" pitchFamily="2" charset="0"/>
                </a:rPr>
                <a:t>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Oval 37"/>
            <p:cNvSpPr/>
            <p:nvPr/>
          </p:nvSpPr>
          <p:spPr>
            <a:xfrm>
              <a:off x="6270701" y="5073495"/>
              <a:ext cx="676423" cy="6764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01600">
              <a:solidFill>
                <a:srgbClr val="4BC9D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65000"/>
                    </a:schemeClr>
                  </a:solidFill>
                  <a:latin typeface="FontAwesome" pitchFamily="2" charset="0"/>
                </a:rPr>
                <a:t>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Oval 38"/>
            <p:cNvSpPr/>
            <p:nvPr/>
          </p:nvSpPr>
          <p:spPr>
            <a:xfrm>
              <a:off x="7172470" y="5266788"/>
              <a:ext cx="801502" cy="8015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39"/>
            <p:cNvSpPr/>
            <p:nvPr/>
          </p:nvSpPr>
          <p:spPr>
            <a:xfrm>
              <a:off x="7246010" y="5340328"/>
              <a:ext cx="659356" cy="659356"/>
            </a:xfrm>
            <a:prstGeom prst="ellipse">
              <a:avLst/>
            </a:prstGeom>
            <a:solidFill>
              <a:srgbClr val="4BC9D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</a:t>
              </a:r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Rectangle 40"/>
            <p:cNvSpPr/>
            <p:nvPr/>
          </p:nvSpPr>
          <p:spPr>
            <a:xfrm>
              <a:off x="5784055" y="3713710"/>
              <a:ext cx="6976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</a:t>
              </a:r>
              <a:endParaRPr lang="en-US" sz="4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75907" y="518152"/>
            <a:ext cx="6505890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131E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Two significant methods of GSON</a:t>
            </a:r>
            <a:endParaRPr kumimoji="1" lang="zh-CN" altLang="en-US" sz="2400" b="1" dirty="0">
              <a:solidFill>
                <a:srgbClr val="131E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Subtitle 2"/>
          <p:cNvSpPr txBox="1"/>
          <p:nvPr/>
        </p:nvSpPr>
        <p:spPr>
          <a:xfrm>
            <a:off x="575907" y="999918"/>
            <a:ext cx="4146181" cy="442663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toJson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()</a:t>
            </a:r>
          </a:p>
          <a:p>
            <a:pPr algn="l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Used to convert Java objects to JSON, mainly in the following forms: 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String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toJson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JsonElement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jsonElement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String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toJson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(Object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src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String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toJson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(Object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src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, Type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typeOfSrc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endParaRPr lang="en-US" altLang="zh-CN" sz="1200" b="1" kern="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Besides, method (1) is used to convert </a:t>
            </a:r>
            <a:r>
              <a:rPr lang="en-US" altLang="zh-CN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JsonElement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object which can be </a:t>
            </a:r>
            <a:r>
              <a:rPr lang="en-US" altLang="zh-CN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JsonObject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JsonArray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etc..) into Json data; </a:t>
            </a:r>
          </a:p>
          <a:p>
            <a:pPr algn="l"/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method (2) serializes the specified objects into the corresponding JSON data;  </a:t>
            </a:r>
          </a:p>
          <a:p>
            <a:pPr algn="l"/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method (3) is used to serialize the specified Object which can include generic types into the corresponding JSON data.</a:t>
            </a:r>
          </a:p>
        </p:txBody>
      </p:sp>
      <p:sp>
        <p:nvSpPr>
          <p:cNvPr id="2" name="Subtitle 2"/>
          <p:cNvSpPr txBox="1"/>
          <p:nvPr/>
        </p:nvSpPr>
        <p:spPr>
          <a:xfrm>
            <a:off x="7467867" y="999918"/>
            <a:ext cx="4361378" cy="529943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fromJson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()</a:t>
            </a:r>
          </a:p>
          <a:p>
            <a:pPr algn="l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Used to convert JSON to Java objects, mainly in the following forms: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JsonElement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 json, Class&lt;T&gt;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classOfT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JsonElement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 json, Type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typeOfT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JsonReader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 reader, Type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typeOfT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(Reader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reader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, Class&lt;T&gt;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classOfT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(Reader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reader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, Type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typeOfT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(String json, Class&lt;T&gt;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classOfT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7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(String json, Type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typeOfT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endParaRPr lang="en-US" altLang="zh-CN" sz="1400" kern="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All of them are used to parse the different forms of JSON data into Java objects </a:t>
            </a:r>
          </a:p>
          <a:p>
            <a:pPr algn="l"/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6"/>
          <p:cNvGrpSpPr/>
          <p:nvPr/>
        </p:nvGrpSpPr>
        <p:grpSpPr bwMode="auto">
          <a:xfrm>
            <a:off x="1351756" y="1769831"/>
            <a:ext cx="2309813" cy="1924050"/>
            <a:chOff x="1447801" y="2466975"/>
            <a:chExt cx="2309813" cy="1924050"/>
          </a:xfrm>
        </p:grpSpPr>
        <p:sp>
          <p:nvSpPr>
            <p:cNvPr id="4" name="Freeform 5"/>
            <p:cNvSpPr/>
            <p:nvPr/>
          </p:nvSpPr>
          <p:spPr bwMode="auto">
            <a:xfrm>
              <a:off x="1455739" y="2549525"/>
              <a:ext cx="2290762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5 w 610"/>
                <a:gd name="T19" fmla="*/ 49 h 488"/>
                <a:gd name="T20" fmla="*/ 156 w 610"/>
                <a:gd name="T21" fmla="*/ 228 h 488"/>
                <a:gd name="T22" fmla="*/ 156 w 610"/>
                <a:gd name="T23" fmla="*/ 272 h 488"/>
                <a:gd name="T24" fmla="*/ 22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3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5" y="49"/>
                  </a:cubicBezTo>
                  <a:cubicBezTo>
                    <a:pt x="156" y="228"/>
                    <a:pt x="156" y="228"/>
                    <a:pt x="156" y="228"/>
                  </a:cubicBezTo>
                  <a:cubicBezTo>
                    <a:pt x="166" y="241"/>
                    <a:pt x="166" y="259"/>
                    <a:pt x="156" y="272"/>
                  </a:cubicBezTo>
                  <a:cubicBezTo>
                    <a:pt x="22" y="431"/>
                    <a:pt x="22" y="431"/>
                    <a:pt x="22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1" y="472"/>
                    <a:pt x="2" y="475"/>
                  </a:cubicBezTo>
                  <a:cubicBezTo>
                    <a:pt x="6" y="483"/>
                    <a:pt x="14" y="488"/>
                    <a:pt x="23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7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1447801" y="2466975"/>
              <a:ext cx="2309813" cy="1795463"/>
            </a:xfrm>
            <a:custGeom>
              <a:avLst/>
              <a:gdLst>
                <a:gd name="T0" fmla="*/ 2268499 w 615"/>
                <a:gd name="T1" fmla="*/ 814748 h 476"/>
                <a:gd name="T2" fmla="*/ 2268499 w 615"/>
                <a:gd name="T3" fmla="*/ 980715 h 476"/>
                <a:gd name="T4" fmla="*/ 1663817 w 615"/>
                <a:gd name="T5" fmla="*/ 1704935 h 476"/>
                <a:gd name="T6" fmla="*/ 1468515 w 615"/>
                <a:gd name="T7" fmla="*/ 1795463 h 476"/>
                <a:gd name="T8" fmla="*/ 93895 w 615"/>
                <a:gd name="T9" fmla="*/ 1795463 h 476"/>
                <a:gd name="T10" fmla="*/ 15023 w 615"/>
                <a:gd name="T11" fmla="*/ 1746427 h 476"/>
                <a:gd name="T12" fmla="*/ 26291 w 615"/>
                <a:gd name="T13" fmla="*/ 1655900 h 476"/>
                <a:gd name="T14" fmla="*/ 593415 w 615"/>
                <a:gd name="T15" fmla="*/ 980715 h 476"/>
                <a:gd name="T16" fmla="*/ 593415 w 615"/>
                <a:gd name="T17" fmla="*/ 814748 h 476"/>
                <a:gd name="T18" fmla="*/ 26291 w 615"/>
                <a:gd name="T19" fmla="*/ 139563 h 476"/>
                <a:gd name="T20" fmla="*/ 15023 w 615"/>
                <a:gd name="T21" fmla="*/ 49036 h 476"/>
                <a:gd name="T22" fmla="*/ 93895 w 615"/>
                <a:gd name="T23" fmla="*/ 0 h 476"/>
                <a:gd name="T24" fmla="*/ 1468515 w 615"/>
                <a:gd name="T25" fmla="*/ 0 h 476"/>
                <a:gd name="T26" fmla="*/ 1663817 w 615"/>
                <a:gd name="T27" fmla="*/ 90528 h 476"/>
                <a:gd name="T28" fmla="*/ 2268499 w 615"/>
                <a:gd name="T29" fmla="*/ 814748 h 4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68" y="247"/>
                    <a:pt x="168" y="229"/>
                    <a:pt x="158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2723"/>
            <p:cNvSpPr/>
            <p:nvPr/>
          </p:nvSpPr>
          <p:spPr>
            <a:xfrm>
              <a:off x="2600326" y="3063875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8345" y="10309"/>
                  </a:moveTo>
                  <a:lnTo>
                    <a:pt x="7899" y="10309"/>
                  </a:lnTo>
                  <a:cubicBezTo>
                    <a:pt x="7974" y="9863"/>
                    <a:pt x="8153" y="9453"/>
                    <a:pt x="8405" y="9099"/>
                  </a:cubicBezTo>
                  <a:lnTo>
                    <a:pt x="8717" y="9412"/>
                  </a:lnTo>
                  <a:cubicBezTo>
                    <a:pt x="8909" y="9604"/>
                    <a:pt x="9220" y="9604"/>
                    <a:pt x="9412" y="9412"/>
                  </a:cubicBezTo>
                  <a:cubicBezTo>
                    <a:pt x="9603" y="9220"/>
                    <a:pt x="9603" y="8909"/>
                    <a:pt x="9412" y="8717"/>
                  </a:cubicBezTo>
                  <a:lnTo>
                    <a:pt x="9101" y="8407"/>
                  </a:lnTo>
                  <a:cubicBezTo>
                    <a:pt x="9454" y="8157"/>
                    <a:pt x="9864" y="7979"/>
                    <a:pt x="10309" y="7904"/>
                  </a:cubicBezTo>
                  <a:lnTo>
                    <a:pt x="10309" y="8345"/>
                  </a:lnTo>
                  <a:cubicBezTo>
                    <a:pt x="10309" y="8617"/>
                    <a:pt x="10529" y="8836"/>
                    <a:pt x="10800" y="8836"/>
                  </a:cubicBezTo>
                  <a:cubicBezTo>
                    <a:pt x="11071" y="8836"/>
                    <a:pt x="11291" y="8617"/>
                    <a:pt x="11291" y="8345"/>
                  </a:cubicBezTo>
                  <a:lnTo>
                    <a:pt x="11291" y="7904"/>
                  </a:lnTo>
                  <a:cubicBezTo>
                    <a:pt x="11737" y="7979"/>
                    <a:pt x="12146" y="8157"/>
                    <a:pt x="12499" y="8407"/>
                  </a:cubicBezTo>
                  <a:lnTo>
                    <a:pt x="12188" y="8717"/>
                  </a:lnTo>
                  <a:cubicBezTo>
                    <a:pt x="11997" y="8909"/>
                    <a:pt x="11997" y="9220"/>
                    <a:pt x="12188" y="9412"/>
                  </a:cubicBezTo>
                  <a:cubicBezTo>
                    <a:pt x="12380" y="9604"/>
                    <a:pt x="12691" y="9604"/>
                    <a:pt x="12883" y="9412"/>
                  </a:cubicBezTo>
                  <a:lnTo>
                    <a:pt x="13195" y="9099"/>
                  </a:lnTo>
                  <a:cubicBezTo>
                    <a:pt x="13447" y="9453"/>
                    <a:pt x="13626" y="9863"/>
                    <a:pt x="13701" y="10309"/>
                  </a:cubicBezTo>
                  <a:lnTo>
                    <a:pt x="13255" y="10309"/>
                  </a:lnTo>
                  <a:cubicBezTo>
                    <a:pt x="12983" y="10309"/>
                    <a:pt x="12764" y="10529"/>
                    <a:pt x="12764" y="10800"/>
                  </a:cubicBezTo>
                  <a:cubicBezTo>
                    <a:pt x="12764" y="11071"/>
                    <a:pt x="12983" y="11291"/>
                    <a:pt x="13255" y="11291"/>
                  </a:cubicBezTo>
                  <a:lnTo>
                    <a:pt x="13701" y="11291"/>
                  </a:lnTo>
                  <a:cubicBezTo>
                    <a:pt x="13626" y="11738"/>
                    <a:pt x="13447" y="12147"/>
                    <a:pt x="13195" y="12501"/>
                  </a:cubicBezTo>
                  <a:lnTo>
                    <a:pt x="12883" y="12188"/>
                  </a:lnTo>
                  <a:cubicBezTo>
                    <a:pt x="12691" y="11997"/>
                    <a:pt x="12380" y="11997"/>
                    <a:pt x="12188" y="12188"/>
                  </a:cubicBezTo>
                  <a:cubicBezTo>
                    <a:pt x="11997" y="12380"/>
                    <a:pt x="11997" y="12691"/>
                    <a:pt x="12188" y="12883"/>
                  </a:cubicBezTo>
                  <a:lnTo>
                    <a:pt x="12499" y="13193"/>
                  </a:lnTo>
                  <a:cubicBezTo>
                    <a:pt x="12146" y="13444"/>
                    <a:pt x="11737" y="13621"/>
                    <a:pt x="11291" y="13696"/>
                  </a:cubicBezTo>
                  <a:lnTo>
                    <a:pt x="11291" y="13255"/>
                  </a:lnTo>
                  <a:cubicBezTo>
                    <a:pt x="11291" y="12983"/>
                    <a:pt x="11071" y="12764"/>
                    <a:pt x="10800" y="12764"/>
                  </a:cubicBezTo>
                  <a:cubicBezTo>
                    <a:pt x="10529" y="12764"/>
                    <a:pt x="10309" y="12983"/>
                    <a:pt x="10309" y="13255"/>
                  </a:cubicBezTo>
                  <a:lnTo>
                    <a:pt x="10309" y="13696"/>
                  </a:lnTo>
                  <a:cubicBezTo>
                    <a:pt x="9864" y="13621"/>
                    <a:pt x="9454" y="13444"/>
                    <a:pt x="9101" y="13193"/>
                  </a:cubicBezTo>
                  <a:lnTo>
                    <a:pt x="9412" y="12883"/>
                  </a:lnTo>
                  <a:cubicBezTo>
                    <a:pt x="9603" y="12691"/>
                    <a:pt x="9603" y="12380"/>
                    <a:pt x="9412" y="12188"/>
                  </a:cubicBezTo>
                  <a:cubicBezTo>
                    <a:pt x="9220" y="11997"/>
                    <a:pt x="8909" y="11997"/>
                    <a:pt x="8717" y="12188"/>
                  </a:cubicBezTo>
                  <a:lnTo>
                    <a:pt x="8405" y="12501"/>
                  </a:lnTo>
                  <a:cubicBezTo>
                    <a:pt x="8153" y="12147"/>
                    <a:pt x="7974" y="11738"/>
                    <a:pt x="7899" y="11291"/>
                  </a:cubicBezTo>
                  <a:lnTo>
                    <a:pt x="8345" y="11291"/>
                  </a:lnTo>
                  <a:cubicBezTo>
                    <a:pt x="8617" y="11291"/>
                    <a:pt x="8836" y="11071"/>
                    <a:pt x="8836" y="10800"/>
                  </a:cubicBezTo>
                  <a:cubicBezTo>
                    <a:pt x="8836" y="10529"/>
                    <a:pt x="8617" y="10309"/>
                    <a:pt x="8345" y="10309"/>
                  </a:cubicBezTo>
                  <a:moveTo>
                    <a:pt x="8023" y="13577"/>
                  </a:moveTo>
                  <a:lnTo>
                    <a:pt x="8023" y="13578"/>
                  </a:lnTo>
                  <a:cubicBezTo>
                    <a:pt x="8734" y="14288"/>
                    <a:pt x="9716" y="14727"/>
                    <a:pt x="10800" y="14727"/>
                  </a:cubicBezTo>
                  <a:cubicBezTo>
                    <a:pt x="11884" y="14727"/>
                    <a:pt x="12866" y="14288"/>
                    <a:pt x="13577" y="13578"/>
                  </a:cubicBezTo>
                  <a:lnTo>
                    <a:pt x="13577" y="13577"/>
                  </a:lnTo>
                  <a:lnTo>
                    <a:pt x="13577" y="13577"/>
                  </a:lnTo>
                  <a:cubicBezTo>
                    <a:pt x="14288" y="12866"/>
                    <a:pt x="14727" y="11884"/>
                    <a:pt x="14727" y="10800"/>
                  </a:cubicBezTo>
                  <a:cubicBezTo>
                    <a:pt x="14727" y="8631"/>
                    <a:pt x="12969" y="6873"/>
                    <a:pt x="10800" y="6873"/>
                  </a:cubicBezTo>
                  <a:cubicBezTo>
                    <a:pt x="8631" y="6873"/>
                    <a:pt x="6873" y="8631"/>
                    <a:pt x="6873" y="10800"/>
                  </a:cubicBezTo>
                  <a:cubicBezTo>
                    <a:pt x="6873" y="11884"/>
                    <a:pt x="7311" y="12866"/>
                    <a:pt x="8023" y="13577"/>
                  </a:cubicBezTo>
                  <a:cubicBezTo>
                    <a:pt x="8023" y="13577"/>
                    <a:pt x="8023" y="13577"/>
                    <a:pt x="8023" y="13577"/>
                  </a:cubicBezTo>
                  <a:close/>
                  <a:moveTo>
                    <a:pt x="10800" y="11782"/>
                  </a:move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moveTo>
                    <a:pt x="17673" y="5891"/>
                  </a:moveTo>
                  <a:cubicBezTo>
                    <a:pt x="17131" y="5891"/>
                    <a:pt x="16691" y="6331"/>
                    <a:pt x="16691" y="6873"/>
                  </a:cubicBezTo>
                  <a:lnTo>
                    <a:pt x="16691" y="7855"/>
                  </a:lnTo>
                  <a:cubicBezTo>
                    <a:pt x="16691" y="8396"/>
                    <a:pt x="17131" y="8836"/>
                    <a:pt x="17673" y="8836"/>
                  </a:cubicBezTo>
                  <a:lnTo>
                    <a:pt x="17673" y="12764"/>
                  </a:lnTo>
                  <a:cubicBezTo>
                    <a:pt x="17131" y="12764"/>
                    <a:pt x="16691" y="13204"/>
                    <a:pt x="16691" y="13745"/>
                  </a:cubicBezTo>
                  <a:lnTo>
                    <a:pt x="16691" y="14727"/>
                  </a:lnTo>
                  <a:cubicBezTo>
                    <a:pt x="16691" y="15270"/>
                    <a:pt x="17131" y="15709"/>
                    <a:pt x="17673" y="15709"/>
                  </a:cubicBezTo>
                  <a:lnTo>
                    <a:pt x="17673" y="17673"/>
                  </a:lnTo>
                  <a:lnTo>
                    <a:pt x="3927" y="17673"/>
                  </a:lnTo>
                  <a:lnTo>
                    <a:pt x="3927" y="3927"/>
                  </a:lnTo>
                  <a:lnTo>
                    <a:pt x="17673" y="3927"/>
                  </a:lnTo>
                  <a:cubicBezTo>
                    <a:pt x="17673" y="3927"/>
                    <a:pt x="17673" y="5891"/>
                    <a:pt x="17673" y="5891"/>
                  </a:cubicBezTo>
                  <a:close/>
                  <a:moveTo>
                    <a:pt x="18655" y="5891"/>
                  </a:moveTo>
                  <a:lnTo>
                    <a:pt x="18655" y="2945"/>
                  </a:lnTo>
                  <a:lnTo>
                    <a:pt x="2945" y="2945"/>
                  </a:lnTo>
                  <a:lnTo>
                    <a:pt x="2945" y="18655"/>
                  </a:lnTo>
                  <a:lnTo>
                    <a:pt x="18655" y="18655"/>
                  </a:lnTo>
                  <a:lnTo>
                    <a:pt x="18655" y="15709"/>
                  </a:lnTo>
                  <a:cubicBezTo>
                    <a:pt x="19196" y="15709"/>
                    <a:pt x="19636" y="15270"/>
                    <a:pt x="19636" y="14727"/>
                  </a:cubicBezTo>
                  <a:lnTo>
                    <a:pt x="19636" y="13745"/>
                  </a:lnTo>
                  <a:cubicBezTo>
                    <a:pt x="19636" y="13204"/>
                    <a:pt x="19196" y="12764"/>
                    <a:pt x="18655" y="12764"/>
                  </a:cubicBezTo>
                  <a:lnTo>
                    <a:pt x="18655" y="8836"/>
                  </a:lnTo>
                  <a:cubicBezTo>
                    <a:pt x="19196" y="8836"/>
                    <a:pt x="19636" y="8396"/>
                    <a:pt x="19636" y="7855"/>
                  </a:cubicBezTo>
                  <a:lnTo>
                    <a:pt x="19636" y="6873"/>
                  </a:lnTo>
                  <a:cubicBezTo>
                    <a:pt x="19636" y="6331"/>
                    <a:pt x="19196" y="5891"/>
                    <a:pt x="18655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8" name="Group 31"/>
          <p:cNvGrpSpPr/>
          <p:nvPr/>
        </p:nvGrpSpPr>
        <p:grpSpPr bwMode="auto">
          <a:xfrm>
            <a:off x="3683794" y="1769831"/>
            <a:ext cx="2305050" cy="1924050"/>
            <a:chOff x="3779839" y="2466975"/>
            <a:chExt cx="2305050" cy="1924050"/>
          </a:xfrm>
        </p:grpSpPr>
        <p:sp>
          <p:nvSpPr>
            <p:cNvPr id="9" name="Freeform 7"/>
            <p:cNvSpPr/>
            <p:nvPr/>
          </p:nvSpPr>
          <p:spPr bwMode="auto">
            <a:xfrm>
              <a:off x="3787776" y="2549525"/>
              <a:ext cx="2289175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5 w 610"/>
                <a:gd name="T19" fmla="*/ 49 h 488"/>
                <a:gd name="T20" fmla="*/ 155 w 610"/>
                <a:gd name="T21" fmla="*/ 228 h 488"/>
                <a:gd name="T22" fmla="*/ 155 w 610"/>
                <a:gd name="T23" fmla="*/ 272 h 488"/>
                <a:gd name="T24" fmla="*/ 21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2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5" y="49"/>
                  </a:cubicBezTo>
                  <a:cubicBezTo>
                    <a:pt x="155" y="228"/>
                    <a:pt x="155" y="228"/>
                    <a:pt x="155" y="228"/>
                  </a:cubicBezTo>
                  <a:cubicBezTo>
                    <a:pt x="166" y="241"/>
                    <a:pt x="166" y="259"/>
                    <a:pt x="155" y="272"/>
                  </a:cubicBezTo>
                  <a:cubicBezTo>
                    <a:pt x="21" y="431"/>
                    <a:pt x="21" y="431"/>
                    <a:pt x="21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0" y="472"/>
                    <a:pt x="2" y="475"/>
                  </a:cubicBezTo>
                  <a:cubicBezTo>
                    <a:pt x="6" y="483"/>
                    <a:pt x="14" y="488"/>
                    <a:pt x="22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7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3779839" y="2466975"/>
              <a:ext cx="2305050" cy="1795463"/>
            </a:xfrm>
            <a:custGeom>
              <a:avLst/>
              <a:gdLst>
                <a:gd name="T0" fmla="*/ 2267508 w 614"/>
                <a:gd name="T1" fmla="*/ 814748 h 476"/>
                <a:gd name="T2" fmla="*/ 2267508 w 614"/>
                <a:gd name="T3" fmla="*/ 980715 h 476"/>
                <a:gd name="T4" fmla="*/ 1663090 w 614"/>
                <a:gd name="T5" fmla="*/ 1704935 h 476"/>
                <a:gd name="T6" fmla="*/ 1467874 w 614"/>
                <a:gd name="T7" fmla="*/ 1795463 h 476"/>
                <a:gd name="T8" fmla="*/ 90100 w 614"/>
                <a:gd name="T9" fmla="*/ 1795463 h 476"/>
                <a:gd name="T10" fmla="*/ 15017 w 614"/>
                <a:gd name="T11" fmla="*/ 1746427 h 476"/>
                <a:gd name="T12" fmla="*/ 26279 w 614"/>
                <a:gd name="T13" fmla="*/ 1655900 h 476"/>
                <a:gd name="T14" fmla="*/ 589402 w 614"/>
                <a:gd name="T15" fmla="*/ 980715 h 476"/>
                <a:gd name="T16" fmla="*/ 589402 w 614"/>
                <a:gd name="T17" fmla="*/ 814748 h 476"/>
                <a:gd name="T18" fmla="*/ 26279 w 614"/>
                <a:gd name="T19" fmla="*/ 139563 h 476"/>
                <a:gd name="T20" fmla="*/ 15017 w 614"/>
                <a:gd name="T21" fmla="*/ 49036 h 476"/>
                <a:gd name="T22" fmla="*/ 90100 w 614"/>
                <a:gd name="T23" fmla="*/ 0 h 476"/>
                <a:gd name="T24" fmla="*/ 1467874 w 614"/>
                <a:gd name="T25" fmla="*/ 0 h 476"/>
                <a:gd name="T26" fmla="*/ 1663090 w 614"/>
                <a:gd name="T27" fmla="*/ 90528 h 476"/>
                <a:gd name="T28" fmla="*/ 2267508 w 614"/>
                <a:gd name="T29" fmla="*/ 814748 h 4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14" h="476">
                  <a:moveTo>
                    <a:pt x="604" y="216"/>
                  </a:moveTo>
                  <a:cubicBezTo>
                    <a:pt x="614" y="229"/>
                    <a:pt x="614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4" y="13"/>
                  </a:cubicBezTo>
                  <a:cubicBezTo>
                    <a:pt x="8" y="5"/>
                    <a:pt x="16" y="0"/>
                    <a:pt x="24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2778"/>
            <p:cNvSpPr/>
            <p:nvPr/>
          </p:nvSpPr>
          <p:spPr>
            <a:xfrm>
              <a:off x="4932364" y="3063875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13" name="Group 36"/>
          <p:cNvGrpSpPr/>
          <p:nvPr/>
        </p:nvGrpSpPr>
        <p:grpSpPr bwMode="auto">
          <a:xfrm>
            <a:off x="6014244" y="1769831"/>
            <a:ext cx="2306637" cy="1924050"/>
            <a:chOff x="6110289" y="2466975"/>
            <a:chExt cx="2306638" cy="1924050"/>
          </a:xfrm>
        </p:grpSpPr>
        <p:sp>
          <p:nvSpPr>
            <p:cNvPr id="14" name="Freeform 9"/>
            <p:cNvSpPr/>
            <p:nvPr/>
          </p:nvSpPr>
          <p:spPr bwMode="auto">
            <a:xfrm>
              <a:off x="6115051" y="2549525"/>
              <a:ext cx="2289176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6 w 610"/>
                <a:gd name="T19" fmla="*/ 49 h 488"/>
                <a:gd name="T20" fmla="*/ 156 w 610"/>
                <a:gd name="T21" fmla="*/ 228 h 488"/>
                <a:gd name="T22" fmla="*/ 156 w 610"/>
                <a:gd name="T23" fmla="*/ 272 h 488"/>
                <a:gd name="T24" fmla="*/ 22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3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6" y="49"/>
                  </a:cubicBezTo>
                  <a:cubicBezTo>
                    <a:pt x="156" y="228"/>
                    <a:pt x="156" y="228"/>
                    <a:pt x="156" y="228"/>
                  </a:cubicBezTo>
                  <a:cubicBezTo>
                    <a:pt x="166" y="241"/>
                    <a:pt x="166" y="259"/>
                    <a:pt x="156" y="272"/>
                  </a:cubicBezTo>
                  <a:cubicBezTo>
                    <a:pt x="22" y="431"/>
                    <a:pt x="22" y="431"/>
                    <a:pt x="22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1" y="472"/>
                    <a:pt x="2" y="475"/>
                  </a:cubicBezTo>
                  <a:cubicBezTo>
                    <a:pt x="6" y="483"/>
                    <a:pt x="14" y="488"/>
                    <a:pt x="23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8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6110289" y="2466975"/>
              <a:ext cx="2306638" cy="1795463"/>
            </a:xfrm>
            <a:custGeom>
              <a:avLst/>
              <a:gdLst>
                <a:gd name="T0" fmla="*/ 603 w 614"/>
                <a:gd name="T1" fmla="*/ 216 h 476"/>
                <a:gd name="T2" fmla="*/ 603 w 614"/>
                <a:gd name="T3" fmla="*/ 260 h 476"/>
                <a:gd name="T4" fmla="*/ 442 w 614"/>
                <a:gd name="T5" fmla="*/ 452 h 476"/>
                <a:gd name="T6" fmla="*/ 390 w 614"/>
                <a:gd name="T7" fmla="*/ 476 h 476"/>
                <a:gd name="T8" fmla="*/ 24 w 614"/>
                <a:gd name="T9" fmla="*/ 476 h 476"/>
                <a:gd name="T10" fmla="*/ 3 w 614"/>
                <a:gd name="T11" fmla="*/ 463 h 476"/>
                <a:gd name="T12" fmla="*/ 7 w 614"/>
                <a:gd name="T13" fmla="*/ 439 h 476"/>
                <a:gd name="T14" fmla="*/ 157 w 614"/>
                <a:gd name="T15" fmla="*/ 260 h 476"/>
                <a:gd name="T16" fmla="*/ 157 w 614"/>
                <a:gd name="T17" fmla="*/ 216 h 476"/>
                <a:gd name="T18" fmla="*/ 7 w 614"/>
                <a:gd name="T19" fmla="*/ 37 h 476"/>
                <a:gd name="T20" fmla="*/ 3 w 614"/>
                <a:gd name="T21" fmla="*/ 13 h 476"/>
                <a:gd name="T22" fmla="*/ 24 w 614"/>
                <a:gd name="T23" fmla="*/ 0 h 476"/>
                <a:gd name="T24" fmla="*/ 390 w 614"/>
                <a:gd name="T25" fmla="*/ 0 h 476"/>
                <a:gd name="T26" fmla="*/ 442 w 614"/>
                <a:gd name="T27" fmla="*/ 24 h 476"/>
                <a:gd name="T28" fmla="*/ 603 w 614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4" h="476">
                  <a:moveTo>
                    <a:pt x="603" y="216"/>
                  </a:moveTo>
                  <a:cubicBezTo>
                    <a:pt x="614" y="229"/>
                    <a:pt x="614" y="247"/>
                    <a:pt x="603" y="260"/>
                  </a:cubicBezTo>
                  <a:cubicBezTo>
                    <a:pt x="442" y="452"/>
                    <a:pt x="442" y="452"/>
                    <a:pt x="442" y="452"/>
                  </a:cubicBezTo>
                  <a:cubicBezTo>
                    <a:pt x="429" y="467"/>
                    <a:pt x="410" y="476"/>
                    <a:pt x="390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5" y="476"/>
                    <a:pt x="7" y="471"/>
                    <a:pt x="3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7" y="247"/>
                    <a:pt x="167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3" y="13"/>
                  </a:cubicBezTo>
                  <a:cubicBezTo>
                    <a:pt x="7" y="5"/>
                    <a:pt x="15" y="0"/>
                    <a:pt x="24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410" y="0"/>
                    <a:pt x="429" y="9"/>
                    <a:pt x="442" y="24"/>
                  </a:cubicBezTo>
                  <a:lnTo>
                    <a:pt x="603" y="216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6" name="Shape 2773"/>
            <p:cNvSpPr/>
            <p:nvPr/>
          </p:nvSpPr>
          <p:spPr>
            <a:xfrm>
              <a:off x="7229476" y="3063875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8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40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40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2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8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4909" y="12764"/>
                  </a:moveTo>
                  <a:cubicBezTo>
                    <a:pt x="5180" y="12764"/>
                    <a:pt x="5400" y="12544"/>
                    <a:pt x="5400" y="12273"/>
                  </a:cubicBezTo>
                  <a:cubicBezTo>
                    <a:pt x="5400" y="9290"/>
                    <a:pt x="7818" y="6873"/>
                    <a:pt x="10800" y="6873"/>
                  </a:cubicBezTo>
                  <a:cubicBezTo>
                    <a:pt x="13782" y="6873"/>
                    <a:pt x="16200" y="9290"/>
                    <a:pt x="16200" y="12273"/>
                  </a:cubicBezTo>
                  <a:cubicBezTo>
                    <a:pt x="16200" y="12544"/>
                    <a:pt x="16420" y="12764"/>
                    <a:pt x="16691" y="12764"/>
                  </a:cubicBezTo>
                  <a:cubicBezTo>
                    <a:pt x="16962" y="12764"/>
                    <a:pt x="17182" y="12544"/>
                    <a:pt x="17182" y="12273"/>
                  </a:cubicBezTo>
                  <a:cubicBezTo>
                    <a:pt x="17182" y="8748"/>
                    <a:pt x="14325" y="5891"/>
                    <a:pt x="10800" y="5891"/>
                  </a:cubicBezTo>
                  <a:cubicBezTo>
                    <a:pt x="7275" y="5891"/>
                    <a:pt x="4418" y="8748"/>
                    <a:pt x="4418" y="12273"/>
                  </a:cubicBezTo>
                  <a:cubicBezTo>
                    <a:pt x="4418" y="12544"/>
                    <a:pt x="4638" y="12764"/>
                    <a:pt x="4909" y="12764"/>
                  </a:cubicBezTo>
                  <a:moveTo>
                    <a:pt x="10800" y="11782"/>
                  </a:moveTo>
                  <a:cubicBezTo>
                    <a:pt x="10529" y="11782"/>
                    <a:pt x="10309" y="12002"/>
                    <a:pt x="10309" y="12273"/>
                  </a:cubicBezTo>
                  <a:cubicBezTo>
                    <a:pt x="10309" y="12544"/>
                    <a:pt x="10529" y="12764"/>
                    <a:pt x="10800" y="12764"/>
                  </a:cubicBezTo>
                  <a:cubicBezTo>
                    <a:pt x="11071" y="12764"/>
                    <a:pt x="11291" y="12544"/>
                    <a:pt x="11291" y="12273"/>
                  </a:cubicBezTo>
                  <a:cubicBezTo>
                    <a:pt x="11291" y="12002"/>
                    <a:pt x="11071" y="11782"/>
                    <a:pt x="10800" y="11782"/>
                  </a:cubicBezTo>
                  <a:moveTo>
                    <a:pt x="10800" y="8836"/>
                  </a:moveTo>
                  <a:cubicBezTo>
                    <a:pt x="8903" y="8836"/>
                    <a:pt x="7364" y="10375"/>
                    <a:pt x="7364" y="12273"/>
                  </a:cubicBezTo>
                  <a:cubicBezTo>
                    <a:pt x="7364" y="12544"/>
                    <a:pt x="7583" y="12764"/>
                    <a:pt x="7855" y="12764"/>
                  </a:cubicBezTo>
                  <a:cubicBezTo>
                    <a:pt x="8126" y="12764"/>
                    <a:pt x="8345" y="12544"/>
                    <a:pt x="8345" y="12273"/>
                  </a:cubicBezTo>
                  <a:cubicBezTo>
                    <a:pt x="8345" y="10917"/>
                    <a:pt x="9444" y="9818"/>
                    <a:pt x="10800" y="9818"/>
                  </a:cubicBezTo>
                  <a:cubicBezTo>
                    <a:pt x="12156" y="9818"/>
                    <a:pt x="13255" y="10917"/>
                    <a:pt x="13255" y="12273"/>
                  </a:cubicBezTo>
                  <a:cubicBezTo>
                    <a:pt x="13255" y="12544"/>
                    <a:pt x="13474" y="12764"/>
                    <a:pt x="13745" y="12764"/>
                  </a:cubicBezTo>
                  <a:cubicBezTo>
                    <a:pt x="14017" y="12764"/>
                    <a:pt x="14236" y="12544"/>
                    <a:pt x="14236" y="12273"/>
                  </a:cubicBezTo>
                  <a:cubicBezTo>
                    <a:pt x="14236" y="10375"/>
                    <a:pt x="12698" y="8836"/>
                    <a:pt x="10800" y="88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18" name="Group 61"/>
          <p:cNvGrpSpPr/>
          <p:nvPr/>
        </p:nvGrpSpPr>
        <p:grpSpPr bwMode="auto">
          <a:xfrm>
            <a:off x="8343106" y="1769831"/>
            <a:ext cx="2308225" cy="1924050"/>
            <a:chOff x="8439151" y="2466975"/>
            <a:chExt cx="2308225" cy="1924050"/>
          </a:xfrm>
        </p:grpSpPr>
        <p:sp>
          <p:nvSpPr>
            <p:cNvPr id="19" name="Freeform 11"/>
            <p:cNvSpPr/>
            <p:nvPr/>
          </p:nvSpPr>
          <p:spPr bwMode="auto">
            <a:xfrm>
              <a:off x="8445501" y="2549525"/>
              <a:ext cx="2290763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5 w 610"/>
                <a:gd name="T19" fmla="*/ 49 h 488"/>
                <a:gd name="T20" fmla="*/ 155 w 610"/>
                <a:gd name="T21" fmla="*/ 228 h 488"/>
                <a:gd name="T22" fmla="*/ 155 w 610"/>
                <a:gd name="T23" fmla="*/ 272 h 488"/>
                <a:gd name="T24" fmla="*/ 22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3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5" y="49"/>
                  </a:cubicBezTo>
                  <a:cubicBezTo>
                    <a:pt x="155" y="228"/>
                    <a:pt x="155" y="228"/>
                    <a:pt x="155" y="228"/>
                  </a:cubicBezTo>
                  <a:cubicBezTo>
                    <a:pt x="166" y="241"/>
                    <a:pt x="166" y="259"/>
                    <a:pt x="155" y="272"/>
                  </a:cubicBezTo>
                  <a:cubicBezTo>
                    <a:pt x="22" y="431"/>
                    <a:pt x="22" y="431"/>
                    <a:pt x="22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1" y="472"/>
                    <a:pt x="2" y="475"/>
                  </a:cubicBezTo>
                  <a:cubicBezTo>
                    <a:pt x="6" y="483"/>
                    <a:pt x="14" y="488"/>
                    <a:pt x="23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7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8439151" y="2466975"/>
              <a:ext cx="2308225" cy="1795463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7 w 615"/>
                <a:gd name="T15" fmla="*/ 260 h 476"/>
                <a:gd name="T16" fmla="*/ 157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" name="Shape 2784"/>
            <p:cNvSpPr/>
            <p:nvPr/>
          </p:nvSpPr>
          <p:spPr>
            <a:xfrm>
              <a:off x="9531351" y="3063875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22" name="Text Placeholder 32"/>
            <p:cNvSpPr txBox="1"/>
            <p:nvPr/>
          </p:nvSpPr>
          <p:spPr bwMode="auto">
            <a:xfrm>
              <a:off x="9002596" y="3428999"/>
              <a:ext cx="1545597" cy="415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0002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4574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29146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3718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endParaRPr lang="en-US" altLang="zh-CN" sz="800" dirty="0">
                <a:solidFill>
                  <a:schemeClr val="bg1"/>
                </a:solidFill>
                <a:latin typeface="Source Sans Pro Light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3" name="Subtitle 2"/>
          <p:cNvSpPr txBox="1"/>
          <p:nvPr/>
        </p:nvSpPr>
        <p:spPr>
          <a:xfrm>
            <a:off x="795600" y="4202364"/>
            <a:ext cx="2545741" cy="34641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Create a maven project</a:t>
            </a:r>
          </a:p>
        </p:txBody>
      </p:sp>
      <p:sp>
        <p:nvSpPr>
          <p:cNvPr id="44" name="Subtitle 2"/>
          <p:cNvSpPr txBox="1"/>
          <p:nvPr/>
        </p:nvSpPr>
        <p:spPr>
          <a:xfrm>
            <a:off x="3279020" y="4202364"/>
            <a:ext cx="2545741" cy="34641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Import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Gson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</p:txBody>
      </p:sp>
      <p:sp>
        <p:nvSpPr>
          <p:cNvPr id="45" name="Subtitle 2"/>
          <p:cNvSpPr txBox="1"/>
          <p:nvPr/>
        </p:nvSpPr>
        <p:spPr>
          <a:xfrm>
            <a:off x="5762440" y="4202364"/>
            <a:ext cx="2545741" cy="34641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Primitives Examples</a:t>
            </a:r>
          </a:p>
        </p:txBody>
      </p:sp>
      <p:sp>
        <p:nvSpPr>
          <p:cNvPr id="46" name="矩形 45"/>
          <p:cNvSpPr/>
          <p:nvPr/>
        </p:nvSpPr>
        <p:spPr>
          <a:xfrm>
            <a:off x="698008" y="512640"/>
            <a:ext cx="6972791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131E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Experimentation —— Using </a:t>
            </a:r>
            <a:r>
              <a:rPr kumimoji="1" lang="en-US" altLang="zh-CN" sz="2400" b="1" dirty="0" err="1">
                <a:solidFill>
                  <a:srgbClr val="131E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Gson</a:t>
            </a:r>
            <a:endParaRPr kumimoji="1" lang="zh-CN" altLang="en-US" sz="2400" b="1" dirty="0">
              <a:solidFill>
                <a:srgbClr val="131E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88844" y="982897"/>
            <a:ext cx="125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IDE: eclipse</a:t>
            </a:r>
            <a:endParaRPr lang="zh-CN" altLang="en-US" dirty="0"/>
          </a:p>
        </p:txBody>
      </p:sp>
      <p:sp>
        <p:nvSpPr>
          <p:cNvPr id="6" name="Subtitle 2"/>
          <p:cNvSpPr txBox="1"/>
          <p:nvPr/>
        </p:nvSpPr>
        <p:spPr>
          <a:xfrm>
            <a:off x="8026439" y="4202147"/>
            <a:ext cx="2545741" cy="34641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Object Examples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795600" y="4800563"/>
            <a:ext cx="2545741" cy="34641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Array Examples</a:t>
            </a:r>
          </a:p>
        </p:txBody>
      </p:sp>
      <p:sp>
        <p:nvSpPr>
          <p:cNvPr id="17" name="Subtitle 2"/>
          <p:cNvSpPr txBox="1"/>
          <p:nvPr/>
        </p:nvSpPr>
        <p:spPr>
          <a:xfrm>
            <a:off x="3279020" y="4800563"/>
            <a:ext cx="2545741" cy="34641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Collections Examples</a:t>
            </a:r>
          </a:p>
        </p:txBody>
      </p:sp>
      <p:sp>
        <p:nvSpPr>
          <p:cNvPr id="23" name="Subtitle 2"/>
          <p:cNvSpPr txBox="1"/>
          <p:nvPr/>
        </p:nvSpPr>
        <p:spPr>
          <a:xfrm>
            <a:off x="5762440" y="4800563"/>
            <a:ext cx="2545741" cy="60494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Serializing and Deserializing</a:t>
            </a:r>
          </a:p>
        </p:txBody>
      </p:sp>
      <p:sp>
        <p:nvSpPr>
          <p:cNvPr id="25" name="Subtitle 2"/>
          <p:cNvSpPr txBox="1"/>
          <p:nvPr/>
        </p:nvSpPr>
        <p:spPr>
          <a:xfrm>
            <a:off x="8026439" y="4842642"/>
            <a:ext cx="2545741" cy="34641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81"/>
          <p:cNvSpPr/>
          <p:nvPr/>
        </p:nvSpPr>
        <p:spPr>
          <a:xfrm rot="592588">
            <a:off x="2506171" y="1392169"/>
            <a:ext cx="8183994" cy="5117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400" y="12000"/>
                  <a:pt x="8475" y="5700"/>
                  <a:pt x="18225" y="2700"/>
                </a:cubicBezTo>
                <a:lnTo>
                  <a:pt x="18035" y="0"/>
                </a:lnTo>
                <a:lnTo>
                  <a:pt x="21600" y="4320"/>
                </a:lnTo>
                <a:lnTo>
                  <a:pt x="18795" y="10800"/>
                </a:lnTo>
                <a:lnTo>
                  <a:pt x="18605" y="8100"/>
                </a:lnTo>
                <a:cubicBezTo>
                  <a:pt x="9802" y="9300"/>
                  <a:pt x="3600" y="13800"/>
                  <a:pt x="0" y="216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round/>
          </a:ln>
        </p:spPr>
        <p:txBody>
          <a:bodyPr lIns="0" tIns="0" rIns="0" bIns="0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40" name="Shape 482"/>
          <p:cNvSpPr/>
          <p:nvPr/>
        </p:nvSpPr>
        <p:spPr>
          <a:xfrm rot="592588">
            <a:off x="2856580" y="4269590"/>
            <a:ext cx="836900" cy="836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BC9D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hape 483"/>
          <p:cNvSpPr/>
          <p:nvPr/>
        </p:nvSpPr>
        <p:spPr>
          <a:xfrm rot="592588">
            <a:off x="4620225" y="2814079"/>
            <a:ext cx="1612133" cy="1620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4BC9D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Shape 484"/>
          <p:cNvSpPr/>
          <p:nvPr/>
        </p:nvSpPr>
        <p:spPr>
          <a:xfrm rot="592588">
            <a:off x="7216545" y="2197169"/>
            <a:ext cx="1929274" cy="1937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4BC9D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Shape 485"/>
          <p:cNvSpPr/>
          <p:nvPr/>
        </p:nvSpPr>
        <p:spPr>
          <a:xfrm>
            <a:off x="2925148" y="4454656"/>
            <a:ext cx="792225" cy="464706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>
              <a:defRPr sz="3600" spc="-107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sz="1800" b="0" i="0" u="none" strike="noStrike" kern="1200" cap="none" spc="-5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-Bold"/>
                <a:sym typeface="Montserrat-Bold"/>
              </a:rPr>
              <a:t>1</a:t>
            </a:r>
            <a:r>
              <a:rPr kumimoji="0" lang="en-US" altLang="zh-CN" sz="1800" b="0" i="0" u="none" strike="noStrike" kern="1200" cap="none" spc="-54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-Bold"/>
                <a:sym typeface="Montserrat-Bold"/>
              </a:rPr>
              <a:t>st</a:t>
            </a:r>
            <a:r>
              <a:rPr kumimoji="0" lang="en-US" altLang="zh-CN" sz="1800" b="0" i="0" u="none" strike="noStrike" kern="1200" cap="none" spc="-5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-Bold"/>
                <a:sym typeface="Montserrat-Bold"/>
              </a:rPr>
              <a:t> Step</a:t>
            </a:r>
            <a:endParaRPr kumimoji="0" sz="1800" b="0" i="0" u="none" strike="noStrike" kern="1200" cap="none" spc="-54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-Bold"/>
              <a:sym typeface="Montserrat-Bold"/>
            </a:endParaRPr>
          </a:p>
        </p:txBody>
      </p:sp>
      <p:sp>
        <p:nvSpPr>
          <p:cNvPr id="44" name="Shape 486"/>
          <p:cNvSpPr/>
          <p:nvPr/>
        </p:nvSpPr>
        <p:spPr>
          <a:xfrm>
            <a:off x="5011120" y="3393309"/>
            <a:ext cx="810860" cy="458009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>
              <a:defRPr sz="3600" spc="-107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sz="1800" b="0" i="0" u="none" strike="noStrike" kern="1200" cap="none" spc="-5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-Bold"/>
                <a:sym typeface="Montserrat-Bold"/>
              </a:rPr>
              <a:t>2</a:t>
            </a:r>
            <a:r>
              <a:rPr kumimoji="0" lang="en-US" altLang="zh-CN" sz="1800" b="0" i="0" u="none" strike="noStrike" kern="1200" cap="none" spc="-54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-Bold"/>
                <a:sym typeface="Montserrat-Bold"/>
              </a:rPr>
              <a:t>nd</a:t>
            </a:r>
            <a:r>
              <a:rPr kumimoji="0" lang="en-US" altLang="zh-CN" sz="1800" b="0" i="0" u="none" strike="noStrike" kern="1200" cap="none" spc="-5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-Bold"/>
                <a:sym typeface="Montserrat-Bold"/>
              </a:rPr>
              <a:t> Step</a:t>
            </a:r>
            <a:endParaRPr kumimoji="0" sz="1800" b="0" i="0" u="none" strike="noStrike" kern="1200" cap="none" spc="-54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-Bold"/>
              <a:sym typeface="Montserrat-Bold"/>
            </a:endParaRPr>
          </a:p>
        </p:txBody>
      </p:sp>
      <p:sp>
        <p:nvSpPr>
          <p:cNvPr id="45" name="Shape 487"/>
          <p:cNvSpPr/>
          <p:nvPr/>
        </p:nvSpPr>
        <p:spPr>
          <a:xfrm>
            <a:off x="7788862" y="2935302"/>
            <a:ext cx="817975" cy="397992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>
              <a:defRPr sz="3600" spc="-107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sz="1800" b="0" i="0" u="none" strike="noStrike" kern="1200" cap="none" spc="-5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-Bold"/>
                <a:sym typeface="Montserrat-Bold"/>
              </a:rPr>
              <a:t>3</a:t>
            </a:r>
            <a:r>
              <a:rPr kumimoji="0" lang="en-US" altLang="zh-CN" sz="1800" b="0" i="0" u="none" strike="noStrike" kern="1200" cap="none" spc="-54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-Bold"/>
                <a:sym typeface="Montserrat-Bold"/>
              </a:rPr>
              <a:t>rd</a:t>
            </a:r>
            <a:r>
              <a:rPr kumimoji="0" lang="en-US" altLang="zh-CN" sz="1800" b="0" i="0" u="none" strike="noStrike" kern="1200" cap="none" spc="-5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-Bold"/>
                <a:sym typeface="Montserrat-Bold"/>
              </a:rPr>
              <a:t> Step</a:t>
            </a:r>
            <a:endParaRPr kumimoji="0" sz="1800" b="0" i="0" u="none" strike="noStrike" kern="1200" cap="none" spc="-54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-Bold"/>
              <a:sym typeface="Montserrat-Bold"/>
            </a:endParaRPr>
          </a:p>
        </p:txBody>
      </p:sp>
      <p:sp>
        <p:nvSpPr>
          <p:cNvPr id="52" name="Shape 494"/>
          <p:cNvSpPr/>
          <p:nvPr/>
        </p:nvSpPr>
        <p:spPr>
          <a:xfrm>
            <a:off x="3246182" y="3333294"/>
            <a:ext cx="1" cy="804511"/>
          </a:xfrm>
          <a:prstGeom prst="line">
            <a:avLst/>
          </a:prstGeom>
          <a:ln w="25400">
            <a:solidFill>
              <a:srgbClr val="D6D6D6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53" name="Shape 495"/>
          <p:cNvSpPr/>
          <p:nvPr/>
        </p:nvSpPr>
        <p:spPr>
          <a:xfrm>
            <a:off x="5416550" y="4507312"/>
            <a:ext cx="0" cy="359916"/>
          </a:xfrm>
          <a:prstGeom prst="line">
            <a:avLst/>
          </a:prstGeom>
          <a:ln w="25400">
            <a:solidFill>
              <a:srgbClr val="D6D6D6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54" name="Shape 496"/>
          <p:cNvSpPr/>
          <p:nvPr/>
        </p:nvSpPr>
        <p:spPr>
          <a:xfrm>
            <a:off x="8197850" y="4284533"/>
            <a:ext cx="0" cy="563002"/>
          </a:xfrm>
          <a:prstGeom prst="line">
            <a:avLst/>
          </a:prstGeom>
          <a:ln w="25400">
            <a:solidFill>
              <a:srgbClr val="D6D6D6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58446" y="574474"/>
            <a:ext cx="2738980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31E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Preparation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31E5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Subtitle 2"/>
          <p:cNvSpPr txBox="1"/>
          <p:nvPr/>
        </p:nvSpPr>
        <p:spPr>
          <a:xfrm>
            <a:off x="1973311" y="2908978"/>
            <a:ext cx="2545741" cy="34641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Create a maven project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864" y="988165"/>
            <a:ext cx="2208984" cy="20103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46" y="3239553"/>
            <a:ext cx="1971986" cy="2561021"/>
          </a:xfrm>
          <a:prstGeom prst="rect">
            <a:avLst/>
          </a:prstGeom>
        </p:spPr>
      </p:pic>
      <p:sp>
        <p:nvSpPr>
          <p:cNvPr id="7" name="Subtitle 2"/>
          <p:cNvSpPr txBox="1"/>
          <p:nvPr/>
        </p:nvSpPr>
        <p:spPr>
          <a:xfrm>
            <a:off x="4138978" y="4998709"/>
            <a:ext cx="2545741" cy="34641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Import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Gson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553" y="1333577"/>
            <a:ext cx="4444400" cy="1253549"/>
          </a:xfrm>
          <a:prstGeom prst="rect">
            <a:avLst/>
          </a:prstGeom>
        </p:spPr>
      </p:pic>
      <p:sp>
        <p:nvSpPr>
          <p:cNvPr id="11" name="Subtitle 2"/>
          <p:cNvSpPr txBox="1"/>
          <p:nvPr/>
        </p:nvSpPr>
        <p:spPr>
          <a:xfrm>
            <a:off x="6908311" y="4998496"/>
            <a:ext cx="2545741" cy="34641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Experimentations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734" y="1895561"/>
            <a:ext cx="9052673" cy="4234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2227810" y="1156471"/>
            <a:ext cx="894449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THREE</a:t>
            </a:r>
            <a:endParaRPr kumimoji="1" lang="zh-CN" altLang="en-US" sz="19900" b="1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6" name="Subtitle 2"/>
          <p:cNvSpPr txBox="1"/>
          <p:nvPr/>
        </p:nvSpPr>
        <p:spPr bwMode="auto">
          <a:xfrm>
            <a:off x="5586730" y="2986405"/>
            <a:ext cx="5585460" cy="391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75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75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75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75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75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335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—— An Open-source JSON Library Developed By FasterXML</a:t>
            </a: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3449907" y="2464522"/>
            <a:ext cx="526498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Jackson for Java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/>
          <p:nvPr/>
        </p:nvSpPr>
        <p:spPr bwMode="auto">
          <a:xfrm rot="-368024">
            <a:off x="9940926" y="2788445"/>
            <a:ext cx="1402556" cy="1215231"/>
          </a:xfrm>
          <a:custGeom>
            <a:avLst/>
            <a:gdLst>
              <a:gd name="T0" fmla="*/ 1402481 w 18559"/>
              <a:gd name="T1" fmla="*/ 1281053 h 19570"/>
              <a:gd name="T2" fmla="*/ 1402481 w 18559"/>
              <a:gd name="T3" fmla="*/ 1281053 h 19570"/>
              <a:gd name="T4" fmla="*/ 1402481 w 18559"/>
              <a:gd name="T5" fmla="*/ 1281053 h 19570"/>
              <a:gd name="T6" fmla="*/ 1402481 w 18559"/>
              <a:gd name="T7" fmla="*/ 1281053 h 195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559" h="19570">
                <a:moveTo>
                  <a:pt x="12386" y="18458"/>
                </a:moveTo>
                <a:cubicBezTo>
                  <a:pt x="12386" y="18458"/>
                  <a:pt x="16653" y="17188"/>
                  <a:pt x="18101" y="12617"/>
                </a:cubicBezTo>
                <a:cubicBezTo>
                  <a:pt x="19547" y="8045"/>
                  <a:pt x="17893" y="565"/>
                  <a:pt x="8357" y="18"/>
                </a:cubicBezTo>
                <a:cubicBezTo>
                  <a:pt x="-1180" y="-530"/>
                  <a:pt x="-2052" y="11715"/>
                  <a:pt x="3201" y="16145"/>
                </a:cubicBezTo>
                <a:cubicBezTo>
                  <a:pt x="3201" y="16145"/>
                  <a:pt x="2334" y="18065"/>
                  <a:pt x="1013" y="18264"/>
                </a:cubicBezTo>
                <a:cubicBezTo>
                  <a:pt x="1013" y="18264"/>
                  <a:pt x="6452" y="21069"/>
                  <a:pt x="12386" y="18458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4" name="AutoShape 3"/>
          <p:cNvSpPr/>
          <p:nvPr/>
        </p:nvSpPr>
        <p:spPr bwMode="auto">
          <a:xfrm>
            <a:off x="8286751" y="1836737"/>
            <a:ext cx="1659732" cy="1739107"/>
          </a:xfrm>
          <a:custGeom>
            <a:avLst/>
            <a:gdLst>
              <a:gd name="T0" fmla="*/ 1659646 w 19415"/>
              <a:gd name="T1" fmla="*/ 1998402 h 20101"/>
              <a:gd name="T2" fmla="*/ 1659646 w 19415"/>
              <a:gd name="T3" fmla="*/ 1998402 h 20101"/>
              <a:gd name="T4" fmla="*/ 1659646 w 19415"/>
              <a:gd name="T5" fmla="*/ 1998402 h 20101"/>
              <a:gd name="T6" fmla="*/ 1659646 w 19415"/>
              <a:gd name="T7" fmla="*/ 1998402 h 20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15" h="20101">
                <a:moveTo>
                  <a:pt x="437" y="10901"/>
                </a:moveTo>
                <a:cubicBezTo>
                  <a:pt x="437" y="10901"/>
                  <a:pt x="-1790" y="4367"/>
                  <a:pt x="3812" y="1434"/>
                </a:cubicBezTo>
                <a:cubicBezTo>
                  <a:pt x="9414" y="-1499"/>
                  <a:pt x="19000" y="-233"/>
                  <a:pt x="19405" y="8034"/>
                </a:cubicBezTo>
                <a:cubicBezTo>
                  <a:pt x="19810" y="16300"/>
                  <a:pt x="8267" y="20101"/>
                  <a:pt x="7254" y="20101"/>
                </a:cubicBezTo>
                <a:cubicBezTo>
                  <a:pt x="7254" y="20101"/>
                  <a:pt x="8537" y="18434"/>
                  <a:pt x="8807" y="17100"/>
                </a:cubicBezTo>
                <a:cubicBezTo>
                  <a:pt x="8807" y="17100"/>
                  <a:pt x="1584" y="17300"/>
                  <a:pt x="437" y="109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5" name="AutoShape 4"/>
          <p:cNvSpPr/>
          <p:nvPr/>
        </p:nvSpPr>
        <p:spPr bwMode="auto">
          <a:xfrm rot="18900000" flipH="1">
            <a:off x="6232923" y="2144316"/>
            <a:ext cx="1870868" cy="2000251"/>
          </a:xfrm>
          <a:custGeom>
            <a:avLst/>
            <a:gdLst>
              <a:gd name="T0" fmla="*/ 1870869 w 17248"/>
              <a:gd name="T1" fmla="*/ 2271229 h 19694"/>
              <a:gd name="T2" fmla="*/ 1870869 w 17248"/>
              <a:gd name="T3" fmla="*/ 2271229 h 19694"/>
              <a:gd name="T4" fmla="*/ 1870869 w 17248"/>
              <a:gd name="T5" fmla="*/ 2271229 h 19694"/>
              <a:gd name="T6" fmla="*/ 1870869 w 17248"/>
              <a:gd name="T7" fmla="*/ 2271229 h 196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248" h="19694">
                <a:moveTo>
                  <a:pt x="9295" y="16821"/>
                </a:moveTo>
                <a:cubicBezTo>
                  <a:pt x="9295" y="16821"/>
                  <a:pt x="10944" y="15947"/>
                  <a:pt x="11314" y="19694"/>
                </a:cubicBezTo>
                <a:cubicBezTo>
                  <a:pt x="11314" y="19694"/>
                  <a:pt x="13742" y="16401"/>
                  <a:pt x="13159" y="14664"/>
                </a:cubicBezTo>
                <a:cubicBezTo>
                  <a:pt x="13159" y="14664"/>
                  <a:pt x="18963" y="10435"/>
                  <a:pt x="16740" y="4550"/>
                </a:cubicBezTo>
                <a:cubicBezTo>
                  <a:pt x="14517" y="-1334"/>
                  <a:pt x="8984" y="-470"/>
                  <a:pt x="6006" y="1391"/>
                </a:cubicBezTo>
                <a:cubicBezTo>
                  <a:pt x="3028" y="3252"/>
                  <a:pt x="-2636" y="8390"/>
                  <a:pt x="1403" y="14328"/>
                </a:cubicBezTo>
                <a:cubicBezTo>
                  <a:pt x="5442" y="20266"/>
                  <a:pt x="9295" y="16821"/>
                  <a:pt x="9295" y="16821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6" name="AutoShape 5"/>
          <p:cNvSpPr/>
          <p:nvPr/>
        </p:nvSpPr>
        <p:spPr bwMode="auto">
          <a:xfrm>
            <a:off x="10325894" y="4219575"/>
            <a:ext cx="1015207" cy="941388"/>
          </a:xfrm>
          <a:custGeom>
            <a:avLst/>
            <a:gdLst>
              <a:gd name="T0" fmla="*/ 1015206 w 18178"/>
              <a:gd name="T1" fmla="*/ 1060778 h 17410"/>
              <a:gd name="T2" fmla="*/ 1015206 w 18178"/>
              <a:gd name="T3" fmla="*/ 1060778 h 17410"/>
              <a:gd name="T4" fmla="*/ 1015206 w 18178"/>
              <a:gd name="T5" fmla="*/ 1060778 h 17410"/>
              <a:gd name="T6" fmla="*/ 1015206 w 18178"/>
              <a:gd name="T7" fmla="*/ 1060778 h 174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78" h="17410">
                <a:moveTo>
                  <a:pt x="2655" y="12934"/>
                </a:moveTo>
                <a:cubicBezTo>
                  <a:pt x="2655" y="12934"/>
                  <a:pt x="-551" y="9843"/>
                  <a:pt x="1226" y="4932"/>
                </a:cubicBezTo>
                <a:cubicBezTo>
                  <a:pt x="3004" y="20"/>
                  <a:pt x="7866" y="-1104"/>
                  <a:pt x="12856" y="1029"/>
                </a:cubicBezTo>
                <a:cubicBezTo>
                  <a:pt x="17846" y="3162"/>
                  <a:pt x="21049" y="7097"/>
                  <a:pt x="14457" y="15319"/>
                </a:cubicBezTo>
                <a:cubicBezTo>
                  <a:pt x="8193" y="20496"/>
                  <a:pt x="0" y="14427"/>
                  <a:pt x="0" y="14427"/>
                </a:cubicBezTo>
                <a:cubicBezTo>
                  <a:pt x="0" y="14427"/>
                  <a:pt x="2302" y="14369"/>
                  <a:pt x="2655" y="1293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7" name="AutoShape 6"/>
          <p:cNvSpPr/>
          <p:nvPr/>
        </p:nvSpPr>
        <p:spPr bwMode="auto">
          <a:xfrm>
            <a:off x="5765801" y="4217989"/>
            <a:ext cx="1439863" cy="1340644"/>
          </a:xfrm>
          <a:custGeom>
            <a:avLst/>
            <a:gdLst>
              <a:gd name="T0" fmla="*/ 1439863 w 18390"/>
              <a:gd name="T1" fmla="*/ 1571939 h 19232"/>
              <a:gd name="T2" fmla="*/ 1439863 w 18390"/>
              <a:gd name="T3" fmla="*/ 1571939 h 19232"/>
              <a:gd name="T4" fmla="*/ 1439863 w 18390"/>
              <a:gd name="T5" fmla="*/ 1571939 h 19232"/>
              <a:gd name="T6" fmla="*/ 1439863 w 18390"/>
              <a:gd name="T7" fmla="*/ 1571939 h 192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390" h="19232">
                <a:moveTo>
                  <a:pt x="14685" y="14520"/>
                </a:moveTo>
                <a:cubicBezTo>
                  <a:pt x="14685" y="14520"/>
                  <a:pt x="13425" y="15792"/>
                  <a:pt x="18303" y="19144"/>
                </a:cubicBezTo>
                <a:cubicBezTo>
                  <a:pt x="18303" y="19144"/>
                  <a:pt x="12930" y="19940"/>
                  <a:pt x="9851" y="16725"/>
                </a:cubicBezTo>
                <a:cubicBezTo>
                  <a:pt x="9851" y="16725"/>
                  <a:pt x="3715" y="18516"/>
                  <a:pt x="911" y="12525"/>
                </a:cubicBezTo>
                <a:cubicBezTo>
                  <a:pt x="-1892" y="6535"/>
                  <a:pt x="2364" y="2325"/>
                  <a:pt x="5666" y="1021"/>
                </a:cubicBezTo>
                <a:cubicBezTo>
                  <a:pt x="8968" y="-282"/>
                  <a:pt x="16406" y="-1659"/>
                  <a:pt x="18057" y="5945"/>
                </a:cubicBezTo>
                <a:cubicBezTo>
                  <a:pt x="19708" y="13550"/>
                  <a:pt x="14685" y="14520"/>
                  <a:pt x="14685" y="145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8" name="AutoShape 7"/>
          <p:cNvSpPr/>
          <p:nvPr/>
        </p:nvSpPr>
        <p:spPr bwMode="auto">
          <a:xfrm>
            <a:off x="7231063" y="3675856"/>
            <a:ext cx="2833688" cy="3956051"/>
          </a:xfrm>
          <a:custGeom>
            <a:avLst/>
            <a:gdLst>
              <a:gd name="T0" fmla="*/ 2833688 w 21100"/>
              <a:gd name="T1" fmla="*/ 3961365 h 21585"/>
              <a:gd name="T2" fmla="*/ 2833688 w 21100"/>
              <a:gd name="T3" fmla="*/ 3961365 h 21585"/>
              <a:gd name="T4" fmla="*/ 2833688 w 21100"/>
              <a:gd name="T5" fmla="*/ 3961365 h 21585"/>
              <a:gd name="T6" fmla="*/ 2833688 w 21100"/>
              <a:gd name="T7" fmla="*/ 3961365 h 215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00" h="21585">
                <a:moveTo>
                  <a:pt x="15779" y="14939"/>
                </a:moveTo>
                <a:cubicBezTo>
                  <a:pt x="17449" y="12449"/>
                  <a:pt x="17163" y="10816"/>
                  <a:pt x="17517" y="9432"/>
                </a:cubicBezTo>
                <a:cubicBezTo>
                  <a:pt x="17872" y="8048"/>
                  <a:pt x="18914" y="6819"/>
                  <a:pt x="19456" y="6253"/>
                </a:cubicBezTo>
                <a:cubicBezTo>
                  <a:pt x="20109" y="5571"/>
                  <a:pt x="21309" y="4087"/>
                  <a:pt x="21068" y="3664"/>
                </a:cubicBezTo>
                <a:cubicBezTo>
                  <a:pt x="20586" y="2819"/>
                  <a:pt x="19081" y="4761"/>
                  <a:pt x="18047" y="5800"/>
                </a:cubicBezTo>
                <a:cubicBezTo>
                  <a:pt x="17013" y="6838"/>
                  <a:pt x="16012" y="7392"/>
                  <a:pt x="15676" y="7335"/>
                </a:cubicBezTo>
                <a:cubicBezTo>
                  <a:pt x="15339" y="7278"/>
                  <a:pt x="16041" y="5788"/>
                  <a:pt x="16586" y="4428"/>
                </a:cubicBezTo>
                <a:cubicBezTo>
                  <a:pt x="17486" y="2184"/>
                  <a:pt x="17991" y="1200"/>
                  <a:pt x="17018" y="1037"/>
                </a:cubicBezTo>
                <a:cubicBezTo>
                  <a:pt x="15815" y="835"/>
                  <a:pt x="15304" y="3298"/>
                  <a:pt x="14635" y="4620"/>
                </a:cubicBezTo>
                <a:cubicBezTo>
                  <a:pt x="14016" y="5844"/>
                  <a:pt x="13612" y="6486"/>
                  <a:pt x="12961" y="6446"/>
                </a:cubicBezTo>
                <a:cubicBezTo>
                  <a:pt x="12690" y="6429"/>
                  <a:pt x="12516" y="5483"/>
                  <a:pt x="12464" y="3504"/>
                </a:cubicBezTo>
                <a:cubicBezTo>
                  <a:pt x="12387" y="604"/>
                  <a:pt x="12306" y="-15"/>
                  <a:pt x="11710" y="0"/>
                </a:cubicBezTo>
                <a:cubicBezTo>
                  <a:pt x="10303" y="36"/>
                  <a:pt x="10565" y="1770"/>
                  <a:pt x="10493" y="3259"/>
                </a:cubicBezTo>
                <a:cubicBezTo>
                  <a:pt x="10420" y="4748"/>
                  <a:pt x="10647" y="6287"/>
                  <a:pt x="10471" y="6344"/>
                </a:cubicBezTo>
                <a:cubicBezTo>
                  <a:pt x="9699" y="6596"/>
                  <a:pt x="9171" y="4711"/>
                  <a:pt x="8418" y="3343"/>
                </a:cubicBezTo>
                <a:cubicBezTo>
                  <a:pt x="7665" y="1975"/>
                  <a:pt x="7129" y="38"/>
                  <a:pt x="5980" y="941"/>
                </a:cubicBezTo>
                <a:cubicBezTo>
                  <a:pt x="5158" y="1587"/>
                  <a:pt x="6307" y="4172"/>
                  <a:pt x="7188" y="5763"/>
                </a:cubicBezTo>
                <a:cubicBezTo>
                  <a:pt x="8068" y="7354"/>
                  <a:pt x="8456" y="8632"/>
                  <a:pt x="7542" y="9287"/>
                </a:cubicBezTo>
                <a:cubicBezTo>
                  <a:pt x="6288" y="10185"/>
                  <a:pt x="5462" y="9514"/>
                  <a:pt x="3981" y="8832"/>
                </a:cubicBezTo>
                <a:cubicBezTo>
                  <a:pt x="2501" y="8150"/>
                  <a:pt x="1094" y="8116"/>
                  <a:pt x="402" y="8692"/>
                </a:cubicBezTo>
                <a:cubicBezTo>
                  <a:pt x="-290" y="9268"/>
                  <a:pt x="41" y="9844"/>
                  <a:pt x="429" y="9736"/>
                </a:cubicBezTo>
                <a:cubicBezTo>
                  <a:pt x="818" y="9628"/>
                  <a:pt x="1370" y="9750"/>
                  <a:pt x="2568" y="10327"/>
                </a:cubicBezTo>
                <a:cubicBezTo>
                  <a:pt x="3766" y="10903"/>
                  <a:pt x="4378" y="11843"/>
                  <a:pt x="6186" y="12609"/>
                </a:cubicBezTo>
                <a:cubicBezTo>
                  <a:pt x="7994" y="13375"/>
                  <a:pt x="8519" y="13839"/>
                  <a:pt x="9018" y="14760"/>
                </a:cubicBezTo>
                <a:cubicBezTo>
                  <a:pt x="9518" y="15681"/>
                  <a:pt x="9456" y="18548"/>
                  <a:pt x="9456" y="18548"/>
                </a:cubicBezTo>
                <a:cubicBezTo>
                  <a:pt x="9468" y="19552"/>
                  <a:pt x="9460" y="20566"/>
                  <a:pt x="9435" y="21585"/>
                </a:cubicBezTo>
                <a:lnTo>
                  <a:pt x="15294" y="21585"/>
                </a:lnTo>
                <a:cubicBezTo>
                  <a:pt x="15521" y="17542"/>
                  <a:pt x="15779" y="14939"/>
                  <a:pt x="15779" y="14939"/>
                </a:cubicBezTo>
                <a:close/>
              </a:path>
            </a:pathLst>
          </a:custGeom>
          <a:solidFill>
            <a:srgbClr val="D5BE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19051" tIns="19051" rIns="19051" bIns="19051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9" name="AutoShape 8"/>
          <p:cNvSpPr/>
          <p:nvPr/>
        </p:nvSpPr>
        <p:spPr bwMode="auto">
          <a:xfrm>
            <a:off x="6882607" y="2850358"/>
            <a:ext cx="325437" cy="397668"/>
          </a:xfrm>
          <a:custGeom>
            <a:avLst/>
            <a:gdLst>
              <a:gd name="T0" fmla="*/ 325422 w 21483"/>
              <a:gd name="T1" fmla="*/ 402056 h 21481"/>
              <a:gd name="T2" fmla="*/ 325422 w 21483"/>
              <a:gd name="T3" fmla="*/ 402056 h 21481"/>
              <a:gd name="T4" fmla="*/ 325422 w 21483"/>
              <a:gd name="T5" fmla="*/ 402056 h 21481"/>
              <a:gd name="T6" fmla="*/ 325422 w 21483"/>
              <a:gd name="T7" fmla="*/ 402056 h 214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83" h="21481">
                <a:moveTo>
                  <a:pt x="8726" y="17"/>
                </a:moveTo>
                <a:cubicBezTo>
                  <a:pt x="7756" y="152"/>
                  <a:pt x="7128" y="1011"/>
                  <a:pt x="7194" y="2013"/>
                </a:cubicBezTo>
                <a:lnTo>
                  <a:pt x="573" y="2938"/>
                </a:lnTo>
                <a:cubicBezTo>
                  <a:pt x="175" y="2995"/>
                  <a:pt x="-71" y="3389"/>
                  <a:pt x="18" y="3809"/>
                </a:cubicBezTo>
                <a:lnTo>
                  <a:pt x="85" y="4172"/>
                </a:lnTo>
                <a:cubicBezTo>
                  <a:pt x="175" y="4592"/>
                  <a:pt x="579" y="4880"/>
                  <a:pt x="973" y="4825"/>
                </a:cubicBezTo>
                <a:lnTo>
                  <a:pt x="18012" y="2449"/>
                </a:lnTo>
                <a:cubicBezTo>
                  <a:pt x="18410" y="2394"/>
                  <a:pt x="18654" y="1996"/>
                  <a:pt x="18568" y="1578"/>
                </a:cubicBezTo>
                <a:lnTo>
                  <a:pt x="18501" y="1215"/>
                </a:lnTo>
                <a:cubicBezTo>
                  <a:pt x="18413" y="797"/>
                  <a:pt x="18010" y="508"/>
                  <a:pt x="17612" y="562"/>
                </a:cubicBezTo>
                <a:lnTo>
                  <a:pt x="11015" y="1487"/>
                </a:lnTo>
                <a:cubicBezTo>
                  <a:pt x="10668" y="523"/>
                  <a:pt x="9699" y="-119"/>
                  <a:pt x="8726" y="17"/>
                </a:cubicBezTo>
                <a:close/>
                <a:moveTo>
                  <a:pt x="3639" y="5224"/>
                </a:moveTo>
                <a:cubicBezTo>
                  <a:pt x="3157" y="5224"/>
                  <a:pt x="2791" y="5542"/>
                  <a:pt x="2839" y="5932"/>
                </a:cubicBezTo>
                <a:lnTo>
                  <a:pt x="4772" y="20773"/>
                </a:lnTo>
                <a:cubicBezTo>
                  <a:pt x="4824" y="21163"/>
                  <a:pt x="5246" y="21481"/>
                  <a:pt x="5727" y="21481"/>
                </a:cubicBezTo>
                <a:lnTo>
                  <a:pt x="18590" y="21481"/>
                </a:lnTo>
                <a:cubicBezTo>
                  <a:pt x="19071" y="21481"/>
                  <a:pt x="19493" y="21163"/>
                  <a:pt x="19545" y="20773"/>
                </a:cubicBezTo>
                <a:lnTo>
                  <a:pt x="21478" y="5932"/>
                </a:lnTo>
                <a:cubicBezTo>
                  <a:pt x="21529" y="5542"/>
                  <a:pt x="21159" y="5224"/>
                  <a:pt x="20678" y="5224"/>
                </a:cubicBezTo>
                <a:lnTo>
                  <a:pt x="3639" y="5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0" name="AutoShape 9"/>
          <p:cNvSpPr/>
          <p:nvPr/>
        </p:nvSpPr>
        <p:spPr bwMode="auto">
          <a:xfrm>
            <a:off x="8864600" y="2417763"/>
            <a:ext cx="504032" cy="459581"/>
          </a:xfrm>
          <a:custGeom>
            <a:avLst/>
            <a:gdLst>
              <a:gd name="T0" fmla="*/ 504008 w 21405"/>
              <a:gd name="T1" fmla="*/ 467803 h 21354"/>
              <a:gd name="T2" fmla="*/ 504008 w 21405"/>
              <a:gd name="T3" fmla="*/ 467803 h 21354"/>
              <a:gd name="T4" fmla="*/ 504008 w 21405"/>
              <a:gd name="T5" fmla="*/ 467803 h 21354"/>
              <a:gd name="T6" fmla="*/ 504008 w 21405"/>
              <a:gd name="T7" fmla="*/ 467803 h 213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05" h="21354">
                <a:moveTo>
                  <a:pt x="14424" y="10166"/>
                </a:moveTo>
                <a:cubicBezTo>
                  <a:pt x="14421" y="10170"/>
                  <a:pt x="14419" y="10176"/>
                  <a:pt x="14416" y="10178"/>
                </a:cubicBezTo>
                <a:cubicBezTo>
                  <a:pt x="15181" y="10077"/>
                  <a:pt x="15886" y="10185"/>
                  <a:pt x="16415" y="10486"/>
                </a:cubicBezTo>
                <a:cubicBezTo>
                  <a:pt x="16750" y="10675"/>
                  <a:pt x="17023" y="10929"/>
                  <a:pt x="17234" y="11259"/>
                </a:cubicBezTo>
                <a:cubicBezTo>
                  <a:pt x="17748" y="12071"/>
                  <a:pt x="17748" y="13239"/>
                  <a:pt x="17190" y="14452"/>
                </a:cubicBezTo>
                <a:cubicBezTo>
                  <a:pt x="17165" y="14503"/>
                  <a:pt x="17139" y="14559"/>
                  <a:pt x="17109" y="14616"/>
                </a:cubicBezTo>
                <a:lnTo>
                  <a:pt x="17067" y="14703"/>
                </a:lnTo>
                <a:cubicBezTo>
                  <a:pt x="17028" y="14775"/>
                  <a:pt x="16988" y="14853"/>
                  <a:pt x="16954" y="14933"/>
                </a:cubicBezTo>
                <a:cubicBezTo>
                  <a:pt x="16460" y="15989"/>
                  <a:pt x="16247" y="17163"/>
                  <a:pt x="16481" y="18287"/>
                </a:cubicBezTo>
                <a:cubicBezTo>
                  <a:pt x="16714" y="19441"/>
                  <a:pt x="17405" y="20345"/>
                  <a:pt x="18313" y="20843"/>
                </a:cubicBezTo>
                <a:cubicBezTo>
                  <a:pt x="19036" y="21245"/>
                  <a:pt x="19888" y="21409"/>
                  <a:pt x="20788" y="21338"/>
                </a:cubicBezTo>
                <a:cubicBezTo>
                  <a:pt x="21028" y="21318"/>
                  <a:pt x="21229" y="21160"/>
                  <a:pt x="21331" y="20943"/>
                </a:cubicBezTo>
                <a:cubicBezTo>
                  <a:pt x="21384" y="20827"/>
                  <a:pt x="21412" y="20698"/>
                  <a:pt x="21402" y="20559"/>
                </a:cubicBezTo>
                <a:cubicBezTo>
                  <a:pt x="21376" y="20159"/>
                  <a:pt x="21057" y="19860"/>
                  <a:pt x="20690" y="19888"/>
                </a:cubicBezTo>
                <a:cubicBezTo>
                  <a:pt x="19999" y="19945"/>
                  <a:pt x="19388" y="19812"/>
                  <a:pt x="18913" y="19550"/>
                </a:cubicBezTo>
                <a:cubicBezTo>
                  <a:pt x="18321" y="19211"/>
                  <a:pt x="17932" y="18700"/>
                  <a:pt x="17776" y="17967"/>
                </a:cubicBezTo>
                <a:cubicBezTo>
                  <a:pt x="17627" y="17251"/>
                  <a:pt x="17750" y="16417"/>
                  <a:pt x="18135" y="15593"/>
                </a:cubicBezTo>
                <a:cubicBezTo>
                  <a:pt x="18163" y="15532"/>
                  <a:pt x="18191" y="15473"/>
                  <a:pt x="18222" y="15414"/>
                </a:cubicBezTo>
                <a:lnTo>
                  <a:pt x="18274" y="15315"/>
                </a:lnTo>
                <a:cubicBezTo>
                  <a:pt x="18308" y="15246"/>
                  <a:pt x="18339" y="15181"/>
                  <a:pt x="18372" y="15112"/>
                </a:cubicBezTo>
                <a:cubicBezTo>
                  <a:pt x="19089" y="13580"/>
                  <a:pt x="19190" y="11812"/>
                  <a:pt x="18326" y="10434"/>
                </a:cubicBezTo>
                <a:cubicBezTo>
                  <a:pt x="17985" y="9898"/>
                  <a:pt x="17533" y="9479"/>
                  <a:pt x="17015" y="9191"/>
                </a:cubicBezTo>
                <a:cubicBezTo>
                  <a:pt x="16373" y="8838"/>
                  <a:pt x="15646" y="8672"/>
                  <a:pt x="14886" y="8680"/>
                </a:cubicBezTo>
                <a:cubicBezTo>
                  <a:pt x="14798" y="9186"/>
                  <a:pt x="14648" y="9687"/>
                  <a:pt x="14424" y="10166"/>
                </a:cubicBezTo>
                <a:close/>
                <a:moveTo>
                  <a:pt x="7944" y="607"/>
                </a:moveTo>
                <a:lnTo>
                  <a:pt x="3347" y="10477"/>
                </a:lnTo>
                <a:lnTo>
                  <a:pt x="6409" y="12184"/>
                </a:lnTo>
                <a:lnTo>
                  <a:pt x="6425" y="12153"/>
                </a:lnTo>
                <a:cubicBezTo>
                  <a:pt x="6580" y="12263"/>
                  <a:pt x="6742" y="12370"/>
                  <a:pt x="6910" y="12463"/>
                </a:cubicBezTo>
                <a:cubicBezTo>
                  <a:pt x="9393" y="13847"/>
                  <a:pt x="12456" y="12755"/>
                  <a:pt x="13720" y="10041"/>
                </a:cubicBezTo>
                <a:cubicBezTo>
                  <a:pt x="14983" y="7328"/>
                  <a:pt x="13988" y="3975"/>
                  <a:pt x="11507" y="2593"/>
                </a:cubicBezTo>
                <a:cubicBezTo>
                  <a:pt x="11337" y="2497"/>
                  <a:pt x="11164" y="2416"/>
                  <a:pt x="10992" y="2345"/>
                </a:cubicBezTo>
                <a:lnTo>
                  <a:pt x="11007" y="2313"/>
                </a:lnTo>
                <a:cubicBezTo>
                  <a:pt x="11007" y="2313"/>
                  <a:pt x="7944" y="607"/>
                  <a:pt x="7944" y="607"/>
                </a:cubicBezTo>
                <a:close/>
                <a:moveTo>
                  <a:pt x="4176" y="195"/>
                </a:moveTo>
                <a:cubicBezTo>
                  <a:pt x="3485" y="-191"/>
                  <a:pt x="2675" y="14"/>
                  <a:pt x="2378" y="652"/>
                </a:cubicBezTo>
                <a:cubicBezTo>
                  <a:pt x="2084" y="1289"/>
                  <a:pt x="2404" y="2124"/>
                  <a:pt x="3098" y="2511"/>
                </a:cubicBezTo>
                <a:lnTo>
                  <a:pt x="5766" y="3996"/>
                </a:lnTo>
                <a:lnTo>
                  <a:pt x="6845" y="1682"/>
                </a:lnTo>
                <a:cubicBezTo>
                  <a:pt x="6845" y="1682"/>
                  <a:pt x="4176" y="195"/>
                  <a:pt x="4176" y="195"/>
                </a:cubicBezTo>
                <a:close/>
                <a:moveTo>
                  <a:pt x="1907" y="5070"/>
                </a:moveTo>
                <a:cubicBezTo>
                  <a:pt x="1213" y="4686"/>
                  <a:pt x="406" y="4889"/>
                  <a:pt x="109" y="5527"/>
                </a:cubicBezTo>
                <a:cubicBezTo>
                  <a:pt x="-187" y="6163"/>
                  <a:pt x="136" y="7001"/>
                  <a:pt x="829" y="7386"/>
                </a:cubicBezTo>
                <a:lnTo>
                  <a:pt x="3495" y="8872"/>
                </a:lnTo>
                <a:lnTo>
                  <a:pt x="4574" y="6556"/>
                </a:lnTo>
                <a:cubicBezTo>
                  <a:pt x="4574" y="6556"/>
                  <a:pt x="1907" y="5070"/>
                  <a:pt x="1907" y="50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1" name="AutoShape 10"/>
          <p:cNvSpPr/>
          <p:nvPr/>
        </p:nvSpPr>
        <p:spPr bwMode="auto">
          <a:xfrm>
            <a:off x="6300787" y="4643438"/>
            <a:ext cx="369095" cy="370681"/>
          </a:xfrm>
          <a:custGeom>
            <a:avLst/>
            <a:gdLst>
              <a:gd name="T0" fmla="*/ 369076 w 20741"/>
              <a:gd name="T1" fmla="*/ 371353 h 21515"/>
              <a:gd name="T2" fmla="*/ 369076 w 20741"/>
              <a:gd name="T3" fmla="*/ 371353 h 21515"/>
              <a:gd name="T4" fmla="*/ 369076 w 20741"/>
              <a:gd name="T5" fmla="*/ 371353 h 21515"/>
              <a:gd name="T6" fmla="*/ 369076 w 20741"/>
              <a:gd name="T7" fmla="*/ 371353 h 215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741" h="21515">
                <a:moveTo>
                  <a:pt x="19460" y="8852"/>
                </a:moveTo>
                <a:cubicBezTo>
                  <a:pt x="18168" y="10188"/>
                  <a:pt x="16268" y="10511"/>
                  <a:pt x="14681" y="9829"/>
                </a:cubicBezTo>
                <a:lnTo>
                  <a:pt x="12375" y="12339"/>
                </a:lnTo>
                <a:lnTo>
                  <a:pt x="19236" y="18800"/>
                </a:lnTo>
                <a:cubicBezTo>
                  <a:pt x="19456" y="19006"/>
                  <a:pt x="19488" y="19324"/>
                  <a:pt x="19312" y="19507"/>
                </a:cubicBezTo>
                <a:lnTo>
                  <a:pt x="17483" y="21399"/>
                </a:lnTo>
                <a:cubicBezTo>
                  <a:pt x="17305" y="21580"/>
                  <a:pt x="16996" y="21544"/>
                  <a:pt x="16795" y="21317"/>
                </a:cubicBezTo>
                <a:lnTo>
                  <a:pt x="10583" y="14291"/>
                </a:lnTo>
                <a:lnTo>
                  <a:pt x="4883" y="20504"/>
                </a:lnTo>
                <a:lnTo>
                  <a:pt x="4867" y="20486"/>
                </a:lnTo>
                <a:cubicBezTo>
                  <a:pt x="4067" y="21246"/>
                  <a:pt x="2825" y="21228"/>
                  <a:pt x="2048" y="20426"/>
                </a:cubicBezTo>
                <a:cubicBezTo>
                  <a:pt x="1273" y="19627"/>
                  <a:pt x="1254" y="18342"/>
                  <a:pt x="1990" y="17517"/>
                </a:cubicBezTo>
                <a:lnTo>
                  <a:pt x="1988" y="17515"/>
                </a:lnTo>
                <a:lnTo>
                  <a:pt x="2026" y="17475"/>
                </a:lnTo>
                <a:cubicBezTo>
                  <a:pt x="2033" y="17466"/>
                  <a:pt x="2039" y="17459"/>
                  <a:pt x="2048" y="17451"/>
                </a:cubicBezTo>
                <a:cubicBezTo>
                  <a:pt x="2077" y="17421"/>
                  <a:pt x="2107" y="17394"/>
                  <a:pt x="2138" y="17369"/>
                </a:cubicBezTo>
                <a:lnTo>
                  <a:pt x="8124" y="11508"/>
                </a:lnTo>
                <a:lnTo>
                  <a:pt x="6103" y="9220"/>
                </a:lnTo>
                <a:cubicBezTo>
                  <a:pt x="5381" y="8672"/>
                  <a:pt x="4605" y="8341"/>
                  <a:pt x="3897" y="8259"/>
                </a:cubicBezTo>
                <a:cubicBezTo>
                  <a:pt x="3897" y="8259"/>
                  <a:pt x="1419" y="8111"/>
                  <a:pt x="1228" y="12020"/>
                </a:cubicBezTo>
                <a:cubicBezTo>
                  <a:pt x="1225" y="12103"/>
                  <a:pt x="1170" y="12118"/>
                  <a:pt x="1106" y="12053"/>
                </a:cubicBezTo>
                <a:lnTo>
                  <a:pt x="367" y="11289"/>
                </a:lnTo>
                <a:cubicBezTo>
                  <a:pt x="301" y="11222"/>
                  <a:pt x="224" y="11098"/>
                  <a:pt x="200" y="11012"/>
                </a:cubicBezTo>
                <a:cubicBezTo>
                  <a:pt x="18" y="10377"/>
                  <a:pt x="-510" y="7897"/>
                  <a:pt x="1496" y="5782"/>
                </a:cubicBezTo>
                <a:lnTo>
                  <a:pt x="4052" y="3142"/>
                </a:lnTo>
                <a:cubicBezTo>
                  <a:pt x="4104" y="3087"/>
                  <a:pt x="4153" y="3050"/>
                  <a:pt x="4156" y="3050"/>
                </a:cubicBezTo>
                <a:cubicBezTo>
                  <a:pt x="4161" y="3056"/>
                  <a:pt x="4234" y="3074"/>
                  <a:pt x="4318" y="3074"/>
                </a:cubicBezTo>
                <a:cubicBezTo>
                  <a:pt x="4644" y="3089"/>
                  <a:pt x="4979" y="2963"/>
                  <a:pt x="5232" y="2704"/>
                </a:cubicBezTo>
                <a:cubicBezTo>
                  <a:pt x="5492" y="2434"/>
                  <a:pt x="5612" y="2078"/>
                  <a:pt x="5592" y="1729"/>
                </a:cubicBezTo>
                <a:cubicBezTo>
                  <a:pt x="5589" y="1641"/>
                  <a:pt x="5618" y="1527"/>
                  <a:pt x="5669" y="1473"/>
                </a:cubicBezTo>
                <a:lnTo>
                  <a:pt x="7061" y="36"/>
                </a:lnTo>
                <a:cubicBezTo>
                  <a:pt x="7116" y="-20"/>
                  <a:pt x="7209" y="-10"/>
                  <a:pt x="7275" y="57"/>
                </a:cubicBezTo>
                <a:lnTo>
                  <a:pt x="9467" y="2320"/>
                </a:lnTo>
                <a:cubicBezTo>
                  <a:pt x="9533" y="2385"/>
                  <a:pt x="9542" y="2483"/>
                  <a:pt x="9487" y="2540"/>
                </a:cubicBezTo>
                <a:cubicBezTo>
                  <a:pt x="9487" y="2540"/>
                  <a:pt x="8707" y="3345"/>
                  <a:pt x="8430" y="3633"/>
                </a:cubicBezTo>
                <a:cubicBezTo>
                  <a:pt x="8378" y="3688"/>
                  <a:pt x="8292" y="3779"/>
                  <a:pt x="8243" y="3834"/>
                </a:cubicBezTo>
                <a:lnTo>
                  <a:pt x="8100" y="3980"/>
                </a:lnTo>
                <a:cubicBezTo>
                  <a:pt x="8043" y="4035"/>
                  <a:pt x="7936" y="4065"/>
                  <a:pt x="7853" y="4062"/>
                </a:cubicBezTo>
                <a:cubicBezTo>
                  <a:pt x="7512" y="4041"/>
                  <a:pt x="7165" y="4165"/>
                  <a:pt x="6906" y="4433"/>
                </a:cubicBezTo>
                <a:cubicBezTo>
                  <a:pt x="6617" y="4731"/>
                  <a:pt x="6493" y="5151"/>
                  <a:pt x="6552" y="5537"/>
                </a:cubicBezTo>
                <a:cubicBezTo>
                  <a:pt x="6627" y="6202"/>
                  <a:pt x="6903" y="6925"/>
                  <a:pt x="7353" y="7611"/>
                </a:cubicBezTo>
                <a:lnTo>
                  <a:pt x="9779" y="9894"/>
                </a:lnTo>
                <a:lnTo>
                  <a:pt x="12329" y="7399"/>
                </a:lnTo>
                <a:cubicBezTo>
                  <a:pt x="11665" y="5760"/>
                  <a:pt x="11979" y="3801"/>
                  <a:pt x="13272" y="2467"/>
                </a:cubicBezTo>
                <a:cubicBezTo>
                  <a:pt x="14613" y="1082"/>
                  <a:pt x="16612" y="784"/>
                  <a:pt x="18236" y="1576"/>
                </a:cubicBezTo>
                <a:lnTo>
                  <a:pt x="16280" y="3592"/>
                </a:lnTo>
                <a:lnTo>
                  <a:pt x="16283" y="3595"/>
                </a:lnTo>
                <a:lnTo>
                  <a:pt x="16280" y="3595"/>
                </a:lnTo>
                <a:lnTo>
                  <a:pt x="15899" y="5065"/>
                </a:lnTo>
                <a:lnTo>
                  <a:pt x="16941" y="6143"/>
                </a:lnTo>
                <a:lnTo>
                  <a:pt x="18368" y="5748"/>
                </a:lnTo>
                <a:lnTo>
                  <a:pt x="18369" y="5748"/>
                </a:lnTo>
                <a:lnTo>
                  <a:pt x="20322" y="3731"/>
                </a:lnTo>
                <a:cubicBezTo>
                  <a:pt x="21089" y="5406"/>
                  <a:pt x="20802" y="7468"/>
                  <a:pt x="19460" y="8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2" name="AutoShape 11"/>
          <p:cNvSpPr/>
          <p:nvPr/>
        </p:nvSpPr>
        <p:spPr bwMode="auto">
          <a:xfrm>
            <a:off x="10704513" y="4514851"/>
            <a:ext cx="258763" cy="350837"/>
          </a:xfrm>
          <a:custGeom>
            <a:avLst/>
            <a:gdLst>
              <a:gd name="T0" fmla="*/ 258763 w 20814"/>
              <a:gd name="T1" fmla="*/ 350838 h 21600"/>
              <a:gd name="T2" fmla="*/ 258763 w 20814"/>
              <a:gd name="T3" fmla="*/ 350838 h 21600"/>
              <a:gd name="T4" fmla="*/ 258763 w 20814"/>
              <a:gd name="T5" fmla="*/ 350838 h 21600"/>
              <a:gd name="T6" fmla="*/ 258763 w 20814"/>
              <a:gd name="T7" fmla="*/ 3508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14" h="21600">
                <a:moveTo>
                  <a:pt x="20814" y="11418"/>
                </a:moveTo>
                <a:cubicBezTo>
                  <a:pt x="20818" y="6383"/>
                  <a:pt x="16970" y="2035"/>
                  <a:pt x="11393" y="0"/>
                </a:cubicBezTo>
                <a:cubicBezTo>
                  <a:pt x="8588" y="2306"/>
                  <a:pt x="6772" y="5324"/>
                  <a:pt x="6444" y="8654"/>
                </a:cubicBezTo>
                <a:cubicBezTo>
                  <a:pt x="7997" y="9417"/>
                  <a:pt x="9391" y="10393"/>
                  <a:pt x="10552" y="11547"/>
                </a:cubicBezTo>
                <a:cubicBezTo>
                  <a:pt x="12426" y="13420"/>
                  <a:pt x="13535" y="15609"/>
                  <a:pt x="13801" y="17851"/>
                </a:cubicBezTo>
                <a:cubicBezTo>
                  <a:pt x="14408" y="12435"/>
                  <a:pt x="13588" y="6706"/>
                  <a:pt x="13588" y="6706"/>
                </a:cubicBezTo>
                <a:cubicBezTo>
                  <a:pt x="15090" y="13489"/>
                  <a:pt x="15676" y="17755"/>
                  <a:pt x="15833" y="20439"/>
                </a:cubicBezTo>
                <a:cubicBezTo>
                  <a:pt x="18901" y="18148"/>
                  <a:pt x="20810" y="14954"/>
                  <a:pt x="20814" y="11418"/>
                </a:cubicBezTo>
                <a:close/>
                <a:moveTo>
                  <a:pt x="1138" y="7601"/>
                </a:moveTo>
                <a:cubicBezTo>
                  <a:pt x="-781" y="10697"/>
                  <a:pt x="-301" y="14639"/>
                  <a:pt x="2791" y="17722"/>
                </a:cubicBezTo>
                <a:cubicBezTo>
                  <a:pt x="4963" y="19886"/>
                  <a:pt x="8007" y="21211"/>
                  <a:pt x="11156" y="21599"/>
                </a:cubicBezTo>
                <a:cubicBezTo>
                  <a:pt x="9600" y="19902"/>
                  <a:pt x="7312" y="17092"/>
                  <a:pt x="4004" y="12437"/>
                </a:cubicBezTo>
                <a:cubicBezTo>
                  <a:pt x="4004" y="12437"/>
                  <a:pt x="8306" y="17778"/>
                  <a:pt x="12842" y="20996"/>
                </a:cubicBezTo>
                <a:cubicBezTo>
                  <a:pt x="13624" y="17985"/>
                  <a:pt x="12700" y="14644"/>
                  <a:pt x="9951" y="11899"/>
                </a:cubicBezTo>
                <a:cubicBezTo>
                  <a:pt x="7640" y="9597"/>
                  <a:pt x="4465" y="8134"/>
                  <a:pt x="1138" y="7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3" name="AutoShape 12"/>
          <p:cNvSpPr/>
          <p:nvPr/>
        </p:nvSpPr>
        <p:spPr bwMode="auto">
          <a:xfrm>
            <a:off x="10455277" y="3216276"/>
            <a:ext cx="363537" cy="357981"/>
          </a:xfrm>
          <a:custGeom>
            <a:avLst/>
            <a:gdLst>
              <a:gd name="T0" fmla="*/ 363537 w 21600"/>
              <a:gd name="T1" fmla="*/ 357982 h 21600"/>
              <a:gd name="T2" fmla="*/ 363537 w 21600"/>
              <a:gd name="T3" fmla="*/ 357982 h 21600"/>
              <a:gd name="T4" fmla="*/ 363537 w 21600"/>
              <a:gd name="T5" fmla="*/ 357982 h 21600"/>
              <a:gd name="T6" fmla="*/ 363537 w 21600"/>
              <a:gd name="T7" fmla="*/ 35798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798" y="15903"/>
                </a:moveTo>
                <a:cubicBezTo>
                  <a:pt x="8022" y="15903"/>
                  <a:pt x="5772" y="13617"/>
                  <a:pt x="5772" y="10799"/>
                </a:cubicBezTo>
                <a:cubicBezTo>
                  <a:pt x="5772" y="7980"/>
                  <a:pt x="8022" y="5696"/>
                  <a:pt x="10798" y="5696"/>
                </a:cubicBezTo>
                <a:cubicBezTo>
                  <a:pt x="13574" y="5696"/>
                  <a:pt x="15827" y="7980"/>
                  <a:pt x="15827" y="10799"/>
                </a:cubicBezTo>
                <a:cubicBezTo>
                  <a:pt x="15827" y="13617"/>
                  <a:pt x="13574" y="15903"/>
                  <a:pt x="10798" y="15903"/>
                </a:cubicBezTo>
                <a:close/>
                <a:moveTo>
                  <a:pt x="19446" y="11138"/>
                </a:moveTo>
                <a:lnTo>
                  <a:pt x="21600" y="10753"/>
                </a:lnTo>
                <a:lnTo>
                  <a:pt x="20966" y="7117"/>
                </a:lnTo>
                <a:lnTo>
                  <a:pt x="18833" y="7496"/>
                </a:lnTo>
                <a:cubicBezTo>
                  <a:pt x="18530" y="6743"/>
                  <a:pt x="18109" y="6058"/>
                  <a:pt x="17623" y="5424"/>
                </a:cubicBezTo>
                <a:lnTo>
                  <a:pt x="19035" y="3718"/>
                </a:lnTo>
                <a:lnTo>
                  <a:pt x="16249" y="1345"/>
                </a:lnTo>
                <a:lnTo>
                  <a:pt x="14835" y="3055"/>
                </a:lnTo>
                <a:cubicBezTo>
                  <a:pt x="14140" y="2680"/>
                  <a:pt x="13408" y="2372"/>
                  <a:pt x="12616" y="2200"/>
                </a:cubicBezTo>
                <a:lnTo>
                  <a:pt x="12616" y="0"/>
                </a:lnTo>
                <a:lnTo>
                  <a:pt x="8980" y="0"/>
                </a:lnTo>
                <a:lnTo>
                  <a:pt x="8980" y="2200"/>
                </a:lnTo>
                <a:cubicBezTo>
                  <a:pt x="8191" y="2372"/>
                  <a:pt x="7457" y="2680"/>
                  <a:pt x="6762" y="3055"/>
                </a:cubicBezTo>
                <a:lnTo>
                  <a:pt x="5348" y="1343"/>
                </a:lnTo>
                <a:lnTo>
                  <a:pt x="2561" y="3717"/>
                </a:lnTo>
                <a:lnTo>
                  <a:pt x="3973" y="5425"/>
                </a:lnTo>
                <a:cubicBezTo>
                  <a:pt x="3490" y="6058"/>
                  <a:pt x="3068" y="6744"/>
                  <a:pt x="2766" y="7499"/>
                </a:cubicBezTo>
                <a:lnTo>
                  <a:pt x="629" y="7115"/>
                </a:lnTo>
                <a:lnTo>
                  <a:pt x="0" y="10753"/>
                </a:lnTo>
                <a:lnTo>
                  <a:pt x="2152" y="11137"/>
                </a:lnTo>
                <a:cubicBezTo>
                  <a:pt x="2185" y="11962"/>
                  <a:pt x="2337" y="12748"/>
                  <a:pt x="2574" y="13498"/>
                </a:cubicBezTo>
                <a:lnTo>
                  <a:pt x="672" y="14616"/>
                </a:lnTo>
                <a:lnTo>
                  <a:pt x="2489" y="17813"/>
                </a:lnTo>
                <a:lnTo>
                  <a:pt x="4385" y="16702"/>
                </a:lnTo>
                <a:cubicBezTo>
                  <a:pt x="4918" y="17299"/>
                  <a:pt x="5519" y="17823"/>
                  <a:pt x="6194" y="18255"/>
                </a:cubicBezTo>
                <a:lnTo>
                  <a:pt x="5448" y="20336"/>
                </a:lnTo>
                <a:lnTo>
                  <a:pt x="8866" y="21598"/>
                </a:lnTo>
                <a:lnTo>
                  <a:pt x="9617" y="19503"/>
                </a:lnTo>
                <a:cubicBezTo>
                  <a:pt x="10009" y="19557"/>
                  <a:pt x="10394" y="19623"/>
                  <a:pt x="10798" y="19623"/>
                </a:cubicBezTo>
                <a:cubicBezTo>
                  <a:pt x="11204" y="19623"/>
                  <a:pt x="11590" y="19557"/>
                  <a:pt x="11980" y="19505"/>
                </a:cubicBezTo>
                <a:lnTo>
                  <a:pt x="12729" y="21600"/>
                </a:lnTo>
                <a:lnTo>
                  <a:pt x="16149" y="20336"/>
                </a:lnTo>
                <a:lnTo>
                  <a:pt x="15402" y="18255"/>
                </a:lnTo>
                <a:cubicBezTo>
                  <a:pt x="16077" y="17825"/>
                  <a:pt x="16681" y="17301"/>
                  <a:pt x="17214" y="16704"/>
                </a:cubicBezTo>
                <a:lnTo>
                  <a:pt x="19110" y="17816"/>
                </a:lnTo>
                <a:lnTo>
                  <a:pt x="20927" y="14616"/>
                </a:lnTo>
                <a:lnTo>
                  <a:pt x="19025" y="13498"/>
                </a:lnTo>
                <a:cubicBezTo>
                  <a:pt x="19262" y="12748"/>
                  <a:pt x="19418" y="11962"/>
                  <a:pt x="19446" y="111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0" name="AutoShape 19"/>
          <p:cNvSpPr/>
          <p:nvPr/>
        </p:nvSpPr>
        <p:spPr bwMode="auto">
          <a:xfrm>
            <a:off x="1099344" y="1887537"/>
            <a:ext cx="446088" cy="446088"/>
          </a:xfrm>
          <a:prstGeom prst="roundRect">
            <a:avLst>
              <a:gd name="adj" fmla="val 8333"/>
            </a:avLst>
          </a:prstGeom>
          <a:solidFill>
            <a:srgbClr val="4BC9D0"/>
          </a:solidFill>
          <a:ln>
            <a:noFill/>
          </a:ln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D300"/>
              </a:solidFill>
              <a:latin typeface="Roboto Light" panose="02000000000000000000" pitchFamily="2" charset="0"/>
            </a:endParaRPr>
          </a:p>
        </p:txBody>
      </p:sp>
      <p:sp>
        <p:nvSpPr>
          <p:cNvPr id="21" name="AutoShape 20"/>
          <p:cNvSpPr/>
          <p:nvPr/>
        </p:nvSpPr>
        <p:spPr bwMode="auto">
          <a:xfrm>
            <a:off x="1169989" y="1935164"/>
            <a:ext cx="306388" cy="396081"/>
          </a:xfrm>
          <a:custGeom>
            <a:avLst/>
            <a:gdLst>
              <a:gd name="T0" fmla="*/ 306388 w 21600"/>
              <a:gd name="T1" fmla="*/ 396082 h 21600"/>
              <a:gd name="T2" fmla="*/ 306388 w 21600"/>
              <a:gd name="T3" fmla="*/ 396082 h 21600"/>
              <a:gd name="T4" fmla="*/ 306388 w 21600"/>
              <a:gd name="T5" fmla="*/ 396082 h 21600"/>
              <a:gd name="T6" fmla="*/ 306388 w 21600"/>
              <a:gd name="T7" fmla="*/ 3960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1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22" name="AutoShape 21"/>
          <p:cNvSpPr/>
          <p:nvPr/>
        </p:nvSpPr>
        <p:spPr bwMode="auto">
          <a:xfrm>
            <a:off x="1099344" y="2890044"/>
            <a:ext cx="446088" cy="446088"/>
          </a:xfrm>
          <a:prstGeom prst="roundRect">
            <a:avLst>
              <a:gd name="adj" fmla="val 833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7E79"/>
              </a:solidFill>
              <a:latin typeface="Roboto Light" panose="02000000000000000000" pitchFamily="2" charset="0"/>
            </a:endParaRPr>
          </a:p>
        </p:txBody>
      </p:sp>
      <p:sp>
        <p:nvSpPr>
          <p:cNvPr id="23" name="AutoShape 22"/>
          <p:cNvSpPr/>
          <p:nvPr/>
        </p:nvSpPr>
        <p:spPr bwMode="auto">
          <a:xfrm>
            <a:off x="1169989" y="2928145"/>
            <a:ext cx="306388" cy="396081"/>
          </a:xfrm>
          <a:custGeom>
            <a:avLst/>
            <a:gdLst>
              <a:gd name="T0" fmla="*/ 306388 w 21600"/>
              <a:gd name="T1" fmla="*/ 396081 h 21600"/>
              <a:gd name="T2" fmla="*/ 306388 w 21600"/>
              <a:gd name="T3" fmla="*/ 396081 h 21600"/>
              <a:gd name="T4" fmla="*/ 306388 w 21600"/>
              <a:gd name="T5" fmla="*/ 396081 h 21600"/>
              <a:gd name="T6" fmla="*/ 306388 w 21600"/>
              <a:gd name="T7" fmla="*/ 3960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2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24" name="AutoShape 23"/>
          <p:cNvSpPr/>
          <p:nvPr/>
        </p:nvSpPr>
        <p:spPr bwMode="auto">
          <a:xfrm>
            <a:off x="1099344" y="3877469"/>
            <a:ext cx="446088" cy="446088"/>
          </a:xfrm>
          <a:prstGeom prst="roundRect">
            <a:avLst>
              <a:gd name="adj" fmla="val 8333"/>
            </a:avLst>
          </a:prstGeom>
          <a:solidFill>
            <a:srgbClr val="4BC9D0"/>
          </a:solidFill>
          <a:ln>
            <a:noFill/>
          </a:ln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D300"/>
              </a:solidFill>
              <a:latin typeface="Roboto Light" panose="02000000000000000000" pitchFamily="2" charset="0"/>
            </a:endParaRPr>
          </a:p>
        </p:txBody>
      </p:sp>
      <p:sp>
        <p:nvSpPr>
          <p:cNvPr id="25" name="AutoShape 24"/>
          <p:cNvSpPr/>
          <p:nvPr/>
        </p:nvSpPr>
        <p:spPr bwMode="auto">
          <a:xfrm>
            <a:off x="1169989" y="3917157"/>
            <a:ext cx="306388" cy="396875"/>
          </a:xfrm>
          <a:custGeom>
            <a:avLst/>
            <a:gdLst>
              <a:gd name="T0" fmla="*/ 306388 w 21600"/>
              <a:gd name="T1" fmla="*/ 396875 h 21600"/>
              <a:gd name="T2" fmla="*/ 306388 w 21600"/>
              <a:gd name="T3" fmla="*/ 396875 h 21600"/>
              <a:gd name="T4" fmla="*/ 306388 w 21600"/>
              <a:gd name="T5" fmla="*/ 396875 h 21600"/>
              <a:gd name="T6" fmla="*/ 306388 w 21600"/>
              <a:gd name="T7" fmla="*/ 39687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3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28" name="AutoShape 27"/>
          <p:cNvSpPr/>
          <p:nvPr/>
        </p:nvSpPr>
        <p:spPr bwMode="auto">
          <a:xfrm>
            <a:off x="1099344" y="4815682"/>
            <a:ext cx="446088" cy="445293"/>
          </a:xfrm>
          <a:prstGeom prst="roundRect">
            <a:avLst>
              <a:gd name="adj" fmla="val 833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D300"/>
              </a:solidFill>
              <a:latin typeface="Roboto Light" panose="02000000000000000000" pitchFamily="2" charset="0"/>
            </a:endParaRPr>
          </a:p>
        </p:txBody>
      </p:sp>
      <p:sp>
        <p:nvSpPr>
          <p:cNvPr id="29" name="AutoShape 28"/>
          <p:cNvSpPr/>
          <p:nvPr/>
        </p:nvSpPr>
        <p:spPr bwMode="auto">
          <a:xfrm>
            <a:off x="1169989" y="4855370"/>
            <a:ext cx="306388" cy="396081"/>
          </a:xfrm>
          <a:custGeom>
            <a:avLst/>
            <a:gdLst>
              <a:gd name="T0" fmla="*/ 306388 w 21600"/>
              <a:gd name="T1" fmla="*/ 396081 h 21600"/>
              <a:gd name="T2" fmla="*/ 306388 w 21600"/>
              <a:gd name="T3" fmla="*/ 396081 h 21600"/>
              <a:gd name="T4" fmla="*/ 306388 w 21600"/>
              <a:gd name="T5" fmla="*/ 396081 h 21600"/>
              <a:gd name="T6" fmla="*/ 306388 w 21600"/>
              <a:gd name="T7" fmla="*/ 3960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4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32" name="AutoShape 31"/>
          <p:cNvSpPr/>
          <p:nvPr/>
        </p:nvSpPr>
        <p:spPr bwMode="auto">
          <a:xfrm>
            <a:off x="1099344" y="5705475"/>
            <a:ext cx="446088" cy="446088"/>
          </a:xfrm>
          <a:prstGeom prst="roundRect">
            <a:avLst>
              <a:gd name="adj" fmla="val 8333"/>
            </a:avLst>
          </a:prstGeom>
          <a:solidFill>
            <a:srgbClr val="4BC9D0"/>
          </a:solidFill>
          <a:ln>
            <a:noFill/>
          </a:ln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D300"/>
              </a:solidFill>
              <a:latin typeface="Roboto Light" panose="02000000000000000000" pitchFamily="2" charset="0"/>
            </a:endParaRPr>
          </a:p>
        </p:txBody>
      </p:sp>
      <p:sp>
        <p:nvSpPr>
          <p:cNvPr id="33" name="AutoShape 32"/>
          <p:cNvSpPr/>
          <p:nvPr/>
        </p:nvSpPr>
        <p:spPr bwMode="auto">
          <a:xfrm>
            <a:off x="1169989" y="5745957"/>
            <a:ext cx="306388" cy="396081"/>
          </a:xfrm>
          <a:custGeom>
            <a:avLst/>
            <a:gdLst>
              <a:gd name="T0" fmla="*/ 306388 w 21600"/>
              <a:gd name="T1" fmla="*/ 396081 h 21600"/>
              <a:gd name="T2" fmla="*/ 306388 w 21600"/>
              <a:gd name="T3" fmla="*/ 396081 h 21600"/>
              <a:gd name="T4" fmla="*/ 306388 w 21600"/>
              <a:gd name="T5" fmla="*/ 396081 h 21600"/>
              <a:gd name="T6" fmla="*/ 306388 w 21600"/>
              <a:gd name="T7" fmla="*/ 3960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5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34" name="Subtitle 2"/>
          <p:cNvSpPr txBox="1"/>
          <p:nvPr/>
        </p:nvSpPr>
        <p:spPr>
          <a:xfrm>
            <a:off x="1832902" y="2748237"/>
            <a:ext cx="4361378" cy="72961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High Popularity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algn="l"/>
            <a:r>
              <a:rPr lang="en-US" altLang="zh-CN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choice for many popular frameworks,  complete and standard English documents</a:t>
            </a:r>
          </a:p>
        </p:txBody>
      </p:sp>
      <p:sp>
        <p:nvSpPr>
          <p:cNvPr id="35" name="Subtitle 2"/>
          <p:cNvSpPr txBox="1"/>
          <p:nvPr/>
        </p:nvSpPr>
        <p:spPr>
          <a:xfrm>
            <a:off x="1868520" y="3638611"/>
            <a:ext cx="4361378" cy="95504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Easy to Use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algn="l"/>
            <a:r>
              <a:rPr lang="en-US" altLang="zh-CN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 flexible APIs, which are extensible</a:t>
            </a:r>
          </a:p>
          <a:p>
            <a:pPr algn="l"/>
            <a:r>
              <a:rPr lang="en-US" altLang="zh-CN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Encapsulate some common modules like new time and date type in Java8</a:t>
            </a:r>
          </a:p>
        </p:txBody>
      </p:sp>
      <p:sp>
        <p:nvSpPr>
          <p:cNvPr id="36" name="Subtitle 2"/>
          <p:cNvSpPr txBox="1"/>
          <p:nvPr/>
        </p:nvSpPr>
        <p:spPr>
          <a:xfrm>
            <a:off x="1832610" y="4649470"/>
            <a:ext cx="4112260" cy="72961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Various mapping relations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algn="l"/>
            <a:r>
              <a:rPr lang="en-US" altLang="zh-CN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Jackson covers mapping relations between most string types like JSON or XML and Java objects</a:t>
            </a:r>
          </a:p>
        </p:txBody>
      </p:sp>
      <p:sp>
        <p:nvSpPr>
          <p:cNvPr id="37" name="Subtitle 2"/>
          <p:cNvSpPr txBox="1"/>
          <p:nvPr/>
        </p:nvSpPr>
        <p:spPr>
          <a:xfrm>
            <a:off x="1868960" y="5608812"/>
            <a:ext cx="4361378" cy="53594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Spring Frameworks support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algn="l"/>
            <a:r>
              <a:rPr lang="en-US" altLang="zh-CN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Jackson is the default JSON/XML parser in Spring Frameworks</a:t>
            </a:r>
          </a:p>
        </p:txBody>
      </p:sp>
      <p:sp>
        <p:nvSpPr>
          <p:cNvPr id="38" name="Subtitle 2"/>
          <p:cNvSpPr txBox="1"/>
          <p:nvPr/>
        </p:nvSpPr>
        <p:spPr>
          <a:xfrm>
            <a:off x="1868288" y="1787451"/>
            <a:ext cx="4361378" cy="72961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High performance and stability</a:t>
            </a:r>
          </a:p>
          <a:p>
            <a:pPr algn="l"/>
            <a:r>
              <a:rPr lang="en-US" altLang="zh-CN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memory usage, excellent performance in convertion between large or small JSON strings and POJOs</a:t>
            </a:r>
          </a:p>
        </p:txBody>
      </p:sp>
      <p:sp>
        <p:nvSpPr>
          <p:cNvPr id="39" name="矩形 38"/>
          <p:cNvSpPr/>
          <p:nvPr/>
        </p:nvSpPr>
        <p:spPr>
          <a:xfrm>
            <a:off x="1236541" y="998936"/>
            <a:ext cx="2738980" cy="49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131E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/>
          <p:nvPr/>
        </p:nvGrpSpPr>
        <p:grpSpPr bwMode="auto">
          <a:xfrm>
            <a:off x="639763" y="1417638"/>
            <a:ext cx="4338637" cy="4338637"/>
            <a:chOff x="639460" y="1417358"/>
            <a:chExt cx="4338640" cy="4338640"/>
          </a:xfrm>
        </p:grpSpPr>
        <p:sp>
          <p:nvSpPr>
            <p:cNvPr id="21" name="Shape 2362"/>
            <p:cNvSpPr/>
            <p:nvPr/>
          </p:nvSpPr>
          <p:spPr bwMode="auto">
            <a:xfrm>
              <a:off x="1548303" y="3847028"/>
              <a:ext cx="2139564" cy="1908970"/>
            </a:xfrm>
            <a:custGeom>
              <a:avLst/>
              <a:gdLst>
                <a:gd name="T0" fmla="*/ 1069782 w 21469"/>
                <a:gd name="T1" fmla="*/ 954485 h 21466"/>
                <a:gd name="T2" fmla="*/ 1069782 w 21469"/>
                <a:gd name="T3" fmla="*/ 954485 h 21466"/>
                <a:gd name="T4" fmla="*/ 1069782 w 21469"/>
                <a:gd name="T5" fmla="*/ 954485 h 21466"/>
                <a:gd name="T6" fmla="*/ 1069782 w 21469"/>
                <a:gd name="T7" fmla="*/ 954485 h 2146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9" h="21466" extrusionOk="0">
                  <a:moveTo>
                    <a:pt x="9685" y="2749"/>
                  </a:moveTo>
                  <a:cubicBezTo>
                    <a:pt x="10641" y="3320"/>
                    <a:pt x="11182" y="2928"/>
                    <a:pt x="13126" y="1821"/>
                  </a:cubicBezTo>
                  <a:cubicBezTo>
                    <a:pt x="15037" y="678"/>
                    <a:pt x="15865" y="2285"/>
                    <a:pt x="15865" y="2285"/>
                  </a:cubicBezTo>
                  <a:cubicBezTo>
                    <a:pt x="14336" y="5462"/>
                    <a:pt x="14336" y="5462"/>
                    <a:pt x="14336" y="5462"/>
                  </a:cubicBezTo>
                  <a:cubicBezTo>
                    <a:pt x="21122" y="12996"/>
                    <a:pt x="21122" y="12996"/>
                    <a:pt x="21122" y="12996"/>
                  </a:cubicBezTo>
                  <a:cubicBezTo>
                    <a:pt x="21568" y="13531"/>
                    <a:pt x="21600" y="14388"/>
                    <a:pt x="21122" y="14924"/>
                  </a:cubicBezTo>
                  <a:cubicBezTo>
                    <a:pt x="20644" y="15459"/>
                    <a:pt x="19880" y="15459"/>
                    <a:pt x="19402" y="14924"/>
                  </a:cubicBezTo>
                  <a:cubicBezTo>
                    <a:pt x="18414" y="13817"/>
                    <a:pt x="18414" y="13817"/>
                    <a:pt x="18414" y="13817"/>
                  </a:cubicBezTo>
                  <a:cubicBezTo>
                    <a:pt x="18350" y="13781"/>
                    <a:pt x="18287" y="13745"/>
                    <a:pt x="18223" y="13745"/>
                  </a:cubicBezTo>
                  <a:cubicBezTo>
                    <a:pt x="18159" y="13745"/>
                    <a:pt x="18096" y="13781"/>
                    <a:pt x="18032" y="13817"/>
                  </a:cubicBezTo>
                  <a:cubicBezTo>
                    <a:pt x="17936" y="13924"/>
                    <a:pt x="17936" y="14138"/>
                    <a:pt x="18032" y="14245"/>
                  </a:cubicBezTo>
                  <a:cubicBezTo>
                    <a:pt x="19529" y="15923"/>
                    <a:pt x="19529" y="15923"/>
                    <a:pt x="19529" y="15923"/>
                  </a:cubicBezTo>
                  <a:cubicBezTo>
                    <a:pt x="20007" y="16459"/>
                    <a:pt x="20007" y="17316"/>
                    <a:pt x="19561" y="17851"/>
                  </a:cubicBezTo>
                  <a:cubicBezTo>
                    <a:pt x="19561" y="17851"/>
                    <a:pt x="19561" y="17851"/>
                    <a:pt x="19561" y="17851"/>
                  </a:cubicBezTo>
                  <a:cubicBezTo>
                    <a:pt x="19083" y="18387"/>
                    <a:pt x="18319" y="18387"/>
                    <a:pt x="17841" y="17851"/>
                  </a:cubicBezTo>
                  <a:cubicBezTo>
                    <a:pt x="16280" y="16102"/>
                    <a:pt x="16280" y="16102"/>
                    <a:pt x="16280" y="16102"/>
                  </a:cubicBezTo>
                  <a:cubicBezTo>
                    <a:pt x="16248" y="16066"/>
                    <a:pt x="16152" y="16030"/>
                    <a:pt x="16088" y="16030"/>
                  </a:cubicBezTo>
                  <a:cubicBezTo>
                    <a:pt x="16025" y="16030"/>
                    <a:pt x="15961" y="16066"/>
                    <a:pt x="15897" y="16102"/>
                  </a:cubicBezTo>
                  <a:cubicBezTo>
                    <a:pt x="15802" y="16245"/>
                    <a:pt x="15802" y="16423"/>
                    <a:pt x="15897" y="16530"/>
                  </a:cubicBezTo>
                  <a:cubicBezTo>
                    <a:pt x="17076" y="17816"/>
                    <a:pt x="17076" y="17816"/>
                    <a:pt x="17076" y="17816"/>
                  </a:cubicBezTo>
                  <a:cubicBezTo>
                    <a:pt x="17299" y="18065"/>
                    <a:pt x="17427" y="18422"/>
                    <a:pt x="17427" y="18780"/>
                  </a:cubicBezTo>
                  <a:cubicBezTo>
                    <a:pt x="17427" y="19137"/>
                    <a:pt x="17299" y="19494"/>
                    <a:pt x="17076" y="19743"/>
                  </a:cubicBezTo>
                  <a:cubicBezTo>
                    <a:pt x="16598" y="20279"/>
                    <a:pt x="15834" y="20279"/>
                    <a:pt x="15356" y="19743"/>
                  </a:cubicBezTo>
                  <a:cubicBezTo>
                    <a:pt x="13731" y="17923"/>
                    <a:pt x="13731" y="17923"/>
                    <a:pt x="13731" y="17923"/>
                  </a:cubicBezTo>
                  <a:cubicBezTo>
                    <a:pt x="13635" y="17816"/>
                    <a:pt x="13444" y="17816"/>
                    <a:pt x="13349" y="17923"/>
                  </a:cubicBezTo>
                  <a:cubicBezTo>
                    <a:pt x="13349" y="17923"/>
                    <a:pt x="13349" y="17923"/>
                    <a:pt x="13349" y="17923"/>
                  </a:cubicBezTo>
                  <a:cubicBezTo>
                    <a:pt x="13317" y="17994"/>
                    <a:pt x="13285" y="18065"/>
                    <a:pt x="13285" y="18137"/>
                  </a:cubicBezTo>
                  <a:cubicBezTo>
                    <a:pt x="13285" y="18244"/>
                    <a:pt x="13317" y="18315"/>
                    <a:pt x="13349" y="18351"/>
                  </a:cubicBezTo>
                  <a:cubicBezTo>
                    <a:pt x="14081" y="19137"/>
                    <a:pt x="14081" y="19137"/>
                    <a:pt x="14081" y="19137"/>
                  </a:cubicBezTo>
                  <a:cubicBezTo>
                    <a:pt x="14527" y="19672"/>
                    <a:pt x="14559" y="20529"/>
                    <a:pt x="14081" y="21064"/>
                  </a:cubicBezTo>
                  <a:cubicBezTo>
                    <a:pt x="13604" y="21600"/>
                    <a:pt x="12839" y="21600"/>
                    <a:pt x="12361" y="21064"/>
                  </a:cubicBezTo>
                  <a:cubicBezTo>
                    <a:pt x="6595" y="14638"/>
                    <a:pt x="6595" y="14638"/>
                    <a:pt x="6595" y="14638"/>
                  </a:cubicBezTo>
                  <a:cubicBezTo>
                    <a:pt x="5894" y="13888"/>
                    <a:pt x="5320" y="12996"/>
                    <a:pt x="4874" y="12032"/>
                  </a:cubicBezTo>
                  <a:cubicBezTo>
                    <a:pt x="4396" y="11032"/>
                    <a:pt x="3791" y="10104"/>
                    <a:pt x="3058" y="9318"/>
                  </a:cubicBezTo>
                  <a:cubicBezTo>
                    <a:pt x="0" y="5891"/>
                    <a:pt x="0" y="5891"/>
                    <a:pt x="0" y="5891"/>
                  </a:cubicBezTo>
                  <a:cubicBezTo>
                    <a:pt x="5225" y="0"/>
                    <a:pt x="5225" y="0"/>
                    <a:pt x="5225" y="0"/>
                  </a:cubicBezTo>
                  <a:lnTo>
                    <a:pt x="9685" y="274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/>
            <a:p>
              <a:endParaRPr lang="zh-CN" altLang="en-US"/>
            </a:p>
          </p:txBody>
        </p:sp>
        <p:sp>
          <p:nvSpPr>
            <p:cNvPr id="22" name="Shape 2363"/>
            <p:cNvSpPr/>
            <p:nvPr/>
          </p:nvSpPr>
          <p:spPr bwMode="auto">
            <a:xfrm>
              <a:off x="639460" y="2326201"/>
              <a:ext cx="1908970" cy="2140745"/>
            </a:xfrm>
            <a:custGeom>
              <a:avLst/>
              <a:gdLst>
                <a:gd name="T0" fmla="*/ 954485 w 21466"/>
                <a:gd name="T1" fmla="*/ 1070373 h 21481"/>
                <a:gd name="T2" fmla="*/ 954485 w 21466"/>
                <a:gd name="T3" fmla="*/ 1070373 h 21481"/>
                <a:gd name="T4" fmla="*/ 954485 w 21466"/>
                <a:gd name="T5" fmla="*/ 1070373 h 21481"/>
                <a:gd name="T6" fmla="*/ 954485 w 21466"/>
                <a:gd name="T7" fmla="*/ 1070373 h 2148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6" h="21481" extrusionOk="0">
                  <a:moveTo>
                    <a:pt x="18717" y="9685"/>
                  </a:moveTo>
                  <a:cubicBezTo>
                    <a:pt x="18146" y="10641"/>
                    <a:pt x="18538" y="11182"/>
                    <a:pt x="19645" y="13126"/>
                  </a:cubicBezTo>
                  <a:cubicBezTo>
                    <a:pt x="20788" y="15037"/>
                    <a:pt x="19181" y="15865"/>
                    <a:pt x="19181" y="15865"/>
                  </a:cubicBezTo>
                  <a:cubicBezTo>
                    <a:pt x="16004" y="14336"/>
                    <a:pt x="16004" y="14336"/>
                    <a:pt x="16004" y="14336"/>
                  </a:cubicBezTo>
                  <a:cubicBezTo>
                    <a:pt x="8470" y="21122"/>
                    <a:pt x="8470" y="21122"/>
                    <a:pt x="8470" y="21122"/>
                  </a:cubicBezTo>
                  <a:cubicBezTo>
                    <a:pt x="7935" y="21600"/>
                    <a:pt x="7078" y="21600"/>
                    <a:pt x="6542" y="21122"/>
                  </a:cubicBezTo>
                  <a:cubicBezTo>
                    <a:pt x="6007" y="20644"/>
                    <a:pt x="6007" y="19880"/>
                    <a:pt x="6542" y="19402"/>
                  </a:cubicBezTo>
                  <a:cubicBezTo>
                    <a:pt x="7649" y="18414"/>
                    <a:pt x="7649" y="18414"/>
                    <a:pt x="7649" y="18414"/>
                  </a:cubicBezTo>
                  <a:cubicBezTo>
                    <a:pt x="7721" y="18350"/>
                    <a:pt x="7721" y="18287"/>
                    <a:pt x="7721" y="18223"/>
                  </a:cubicBezTo>
                  <a:cubicBezTo>
                    <a:pt x="7721" y="18159"/>
                    <a:pt x="7721" y="18096"/>
                    <a:pt x="7649" y="18032"/>
                  </a:cubicBezTo>
                  <a:cubicBezTo>
                    <a:pt x="7542" y="17936"/>
                    <a:pt x="7328" y="17936"/>
                    <a:pt x="7221" y="18032"/>
                  </a:cubicBezTo>
                  <a:cubicBezTo>
                    <a:pt x="5543" y="19561"/>
                    <a:pt x="5543" y="19561"/>
                    <a:pt x="5543" y="19561"/>
                  </a:cubicBezTo>
                  <a:cubicBezTo>
                    <a:pt x="5007" y="20007"/>
                    <a:pt x="4150" y="20007"/>
                    <a:pt x="3615" y="19561"/>
                  </a:cubicBezTo>
                  <a:cubicBezTo>
                    <a:pt x="3615" y="19561"/>
                    <a:pt x="3615" y="19561"/>
                    <a:pt x="3615" y="19561"/>
                  </a:cubicBezTo>
                  <a:cubicBezTo>
                    <a:pt x="3115" y="19083"/>
                    <a:pt x="3079" y="18319"/>
                    <a:pt x="3615" y="17841"/>
                  </a:cubicBezTo>
                  <a:cubicBezTo>
                    <a:pt x="5364" y="16280"/>
                    <a:pt x="5364" y="16280"/>
                    <a:pt x="5364" y="16280"/>
                  </a:cubicBezTo>
                  <a:cubicBezTo>
                    <a:pt x="5400" y="16248"/>
                    <a:pt x="5436" y="16184"/>
                    <a:pt x="5436" y="16088"/>
                  </a:cubicBezTo>
                  <a:cubicBezTo>
                    <a:pt x="5436" y="16025"/>
                    <a:pt x="5400" y="15961"/>
                    <a:pt x="5364" y="15897"/>
                  </a:cubicBezTo>
                  <a:cubicBezTo>
                    <a:pt x="5221" y="15802"/>
                    <a:pt x="5043" y="15802"/>
                    <a:pt x="4936" y="15897"/>
                  </a:cubicBezTo>
                  <a:cubicBezTo>
                    <a:pt x="3650" y="17076"/>
                    <a:pt x="3650" y="17076"/>
                    <a:pt x="3650" y="17076"/>
                  </a:cubicBezTo>
                  <a:cubicBezTo>
                    <a:pt x="3401" y="17299"/>
                    <a:pt x="3044" y="17427"/>
                    <a:pt x="2686" y="17427"/>
                  </a:cubicBezTo>
                  <a:cubicBezTo>
                    <a:pt x="2329" y="17427"/>
                    <a:pt x="1972" y="17299"/>
                    <a:pt x="1723" y="17076"/>
                  </a:cubicBezTo>
                  <a:cubicBezTo>
                    <a:pt x="1187" y="16598"/>
                    <a:pt x="1187" y="15834"/>
                    <a:pt x="1723" y="15356"/>
                  </a:cubicBezTo>
                  <a:cubicBezTo>
                    <a:pt x="3543" y="13731"/>
                    <a:pt x="3543" y="13731"/>
                    <a:pt x="3543" y="13731"/>
                  </a:cubicBezTo>
                  <a:cubicBezTo>
                    <a:pt x="3650" y="13635"/>
                    <a:pt x="3650" y="13476"/>
                    <a:pt x="3543" y="13349"/>
                  </a:cubicBezTo>
                  <a:cubicBezTo>
                    <a:pt x="3543" y="13349"/>
                    <a:pt x="3543" y="13349"/>
                    <a:pt x="3543" y="13349"/>
                  </a:cubicBezTo>
                  <a:cubicBezTo>
                    <a:pt x="3472" y="13317"/>
                    <a:pt x="3401" y="13285"/>
                    <a:pt x="3329" y="13285"/>
                  </a:cubicBezTo>
                  <a:cubicBezTo>
                    <a:pt x="3258" y="13285"/>
                    <a:pt x="3151" y="13317"/>
                    <a:pt x="3115" y="13349"/>
                  </a:cubicBezTo>
                  <a:cubicBezTo>
                    <a:pt x="2329" y="14081"/>
                    <a:pt x="2329" y="14081"/>
                    <a:pt x="2329" y="14081"/>
                  </a:cubicBezTo>
                  <a:cubicBezTo>
                    <a:pt x="1794" y="14527"/>
                    <a:pt x="937" y="14559"/>
                    <a:pt x="402" y="14081"/>
                  </a:cubicBezTo>
                  <a:cubicBezTo>
                    <a:pt x="-134" y="13604"/>
                    <a:pt x="-134" y="12839"/>
                    <a:pt x="402" y="12361"/>
                  </a:cubicBezTo>
                  <a:cubicBezTo>
                    <a:pt x="6828" y="6595"/>
                    <a:pt x="6828" y="6595"/>
                    <a:pt x="6828" y="6595"/>
                  </a:cubicBezTo>
                  <a:cubicBezTo>
                    <a:pt x="7613" y="5894"/>
                    <a:pt x="8470" y="5320"/>
                    <a:pt x="9434" y="4874"/>
                  </a:cubicBezTo>
                  <a:cubicBezTo>
                    <a:pt x="10434" y="4396"/>
                    <a:pt x="11362" y="3791"/>
                    <a:pt x="12183" y="3058"/>
                  </a:cubicBezTo>
                  <a:cubicBezTo>
                    <a:pt x="15575" y="0"/>
                    <a:pt x="15575" y="0"/>
                    <a:pt x="15575" y="0"/>
                  </a:cubicBezTo>
                  <a:cubicBezTo>
                    <a:pt x="21466" y="5225"/>
                    <a:pt x="21466" y="5225"/>
                    <a:pt x="21466" y="5225"/>
                  </a:cubicBezTo>
                  <a:lnTo>
                    <a:pt x="18717" y="9685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/>
            <a:p>
              <a:endParaRPr lang="zh-CN" altLang="en-US"/>
            </a:p>
          </p:txBody>
        </p:sp>
        <p:sp>
          <p:nvSpPr>
            <p:cNvPr id="23" name="Shape 2364"/>
            <p:cNvSpPr/>
            <p:nvPr/>
          </p:nvSpPr>
          <p:spPr>
            <a:xfrm>
              <a:off x="1930098" y="1417358"/>
              <a:ext cx="2138364" cy="1909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66" extrusionOk="0">
                  <a:moveTo>
                    <a:pt x="11784" y="18717"/>
                  </a:moveTo>
                  <a:cubicBezTo>
                    <a:pt x="10828" y="18146"/>
                    <a:pt x="10287" y="18538"/>
                    <a:pt x="8343" y="19645"/>
                  </a:cubicBezTo>
                  <a:cubicBezTo>
                    <a:pt x="6432" y="20788"/>
                    <a:pt x="5604" y="19181"/>
                    <a:pt x="5604" y="19181"/>
                  </a:cubicBezTo>
                  <a:cubicBezTo>
                    <a:pt x="7133" y="16004"/>
                    <a:pt x="7133" y="16004"/>
                    <a:pt x="7133" y="16004"/>
                  </a:cubicBezTo>
                  <a:cubicBezTo>
                    <a:pt x="347" y="8470"/>
                    <a:pt x="347" y="8470"/>
                    <a:pt x="347" y="8470"/>
                  </a:cubicBezTo>
                  <a:cubicBezTo>
                    <a:pt x="-99" y="7935"/>
                    <a:pt x="-131" y="7078"/>
                    <a:pt x="347" y="6542"/>
                  </a:cubicBezTo>
                  <a:cubicBezTo>
                    <a:pt x="825" y="6007"/>
                    <a:pt x="1589" y="6007"/>
                    <a:pt x="2067" y="6542"/>
                  </a:cubicBezTo>
                  <a:cubicBezTo>
                    <a:pt x="3055" y="7649"/>
                    <a:pt x="3055" y="7649"/>
                    <a:pt x="3055" y="7649"/>
                  </a:cubicBezTo>
                  <a:cubicBezTo>
                    <a:pt x="3119" y="7721"/>
                    <a:pt x="3182" y="7756"/>
                    <a:pt x="3246" y="7721"/>
                  </a:cubicBezTo>
                  <a:cubicBezTo>
                    <a:pt x="3310" y="7721"/>
                    <a:pt x="3405" y="7721"/>
                    <a:pt x="3437" y="7649"/>
                  </a:cubicBezTo>
                  <a:cubicBezTo>
                    <a:pt x="3533" y="7542"/>
                    <a:pt x="3533" y="7328"/>
                    <a:pt x="3437" y="7221"/>
                  </a:cubicBezTo>
                  <a:cubicBezTo>
                    <a:pt x="1940" y="5543"/>
                    <a:pt x="1940" y="5543"/>
                    <a:pt x="1940" y="5543"/>
                  </a:cubicBezTo>
                  <a:cubicBezTo>
                    <a:pt x="1462" y="5007"/>
                    <a:pt x="1462" y="4150"/>
                    <a:pt x="1908" y="3615"/>
                  </a:cubicBezTo>
                  <a:cubicBezTo>
                    <a:pt x="1908" y="3615"/>
                    <a:pt x="1908" y="3615"/>
                    <a:pt x="1908" y="3615"/>
                  </a:cubicBezTo>
                  <a:cubicBezTo>
                    <a:pt x="2386" y="3115"/>
                    <a:pt x="3150" y="3079"/>
                    <a:pt x="3628" y="3615"/>
                  </a:cubicBezTo>
                  <a:cubicBezTo>
                    <a:pt x="5189" y="5364"/>
                    <a:pt x="5189" y="5364"/>
                    <a:pt x="5189" y="5364"/>
                  </a:cubicBezTo>
                  <a:cubicBezTo>
                    <a:pt x="5221" y="5400"/>
                    <a:pt x="5317" y="5436"/>
                    <a:pt x="5381" y="5436"/>
                  </a:cubicBezTo>
                  <a:cubicBezTo>
                    <a:pt x="5444" y="5436"/>
                    <a:pt x="5508" y="5400"/>
                    <a:pt x="5572" y="5364"/>
                  </a:cubicBezTo>
                  <a:cubicBezTo>
                    <a:pt x="5667" y="5221"/>
                    <a:pt x="5667" y="5043"/>
                    <a:pt x="5572" y="4936"/>
                  </a:cubicBezTo>
                  <a:cubicBezTo>
                    <a:pt x="4393" y="3650"/>
                    <a:pt x="4393" y="3650"/>
                    <a:pt x="4393" y="3650"/>
                  </a:cubicBezTo>
                  <a:cubicBezTo>
                    <a:pt x="4170" y="3401"/>
                    <a:pt x="4042" y="3044"/>
                    <a:pt x="4042" y="2686"/>
                  </a:cubicBezTo>
                  <a:cubicBezTo>
                    <a:pt x="4042" y="2329"/>
                    <a:pt x="4170" y="1972"/>
                    <a:pt x="4393" y="1723"/>
                  </a:cubicBezTo>
                  <a:cubicBezTo>
                    <a:pt x="4871" y="1187"/>
                    <a:pt x="5635" y="1187"/>
                    <a:pt x="6113" y="1723"/>
                  </a:cubicBezTo>
                  <a:cubicBezTo>
                    <a:pt x="7738" y="3543"/>
                    <a:pt x="7738" y="3543"/>
                    <a:pt x="7738" y="3543"/>
                  </a:cubicBezTo>
                  <a:cubicBezTo>
                    <a:pt x="7834" y="3650"/>
                    <a:pt x="8025" y="3650"/>
                    <a:pt x="8120" y="3543"/>
                  </a:cubicBezTo>
                  <a:cubicBezTo>
                    <a:pt x="8120" y="3543"/>
                    <a:pt x="8120" y="3543"/>
                    <a:pt x="8120" y="3543"/>
                  </a:cubicBezTo>
                  <a:cubicBezTo>
                    <a:pt x="8152" y="3472"/>
                    <a:pt x="8184" y="3401"/>
                    <a:pt x="8184" y="3329"/>
                  </a:cubicBezTo>
                  <a:cubicBezTo>
                    <a:pt x="8184" y="3258"/>
                    <a:pt x="8152" y="3186"/>
                    <a:pt x="8120" y="3115"/>
                  </a:cubicBezTo>
                  <a:cubicBezTo>
                    <a:pt x="7388" y="2329"/>
                    <a:pt x="7388" y="2329"/>
                    <a:pt x="7388" y="2329"/>
                  </a:cubicBezTo>
                  <a:cubicBezTo>
                    <a:pt x="6942" y="1794"/>
                    <a:pt x="6942" y="937"/>
                    <a:pt x="7388" y="402"/>
                  </a:cubicBezTo>
                  <a:cubicBezTo>
                    <a:pt x="7865" y="-134"/>
                    <a:pt x="8630" y="-134"/>
                    <a:pt x="9108" y="402"/>
                  </a:cubicBezTo>
                  <a:cubicBezTo>
                    <a:pt x="14874" y="6828"/>
                    <a:pt x="14874" y="6828"/>
                    <a:pt x="14874" y="6828"/>
                  </a:cubicBezTo>
                  <a:cubicBezTo>
                    <a:pt x="15575" y="7613"/>
                    <a:pt x="16149" y="8470"/>
                    <a:pt x="16595" y="9434"/>
                  </a:cubicBezTo>
                  <a:cubicBezTo>
                    <a:pt x="17073" y="10434"/>
                    <a:pt x="17678" y="11362"/>
                    <a:pt x="18411" y="12183"/>
                  </a:cubicBezTo>
                  <a:cubicBezTo>
                    <a:pt x="21469" y="15575"/>
                    <a:pt x="21469" y="15575"/>
                    <a:pt x="21469" y="15575"/>
                  </a:cubicBezTo>
                  <a:cubicBezTo>
                    <a:pt x="16244" y="21466"/>
                    <a:pt x="16244" y="21466"/>
                    <a:pt x="16244" y="21466"/>
                  </a:cubicBezTo>
                  <a:lnTo>
                    <a:pt x="11784" y="187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45719" tIns="45719" rIns="45719" bIns="45719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4" name="Shape 2365"/>
            <p:cNvSpPr/>
            <p:nvPr/>
          </p:nvSpPr>
          <p:spPr>
            <a:xfrm>
              <a:off x="3068337" y="2709584"/>
              <a:ext cx="1909763" cy="2138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88" extrusionOk="0">
                  <a:moveTo>
                    <a:pt x="2749" y="11789"/>
                  </a:moveTo>
                  <a:cubicBezTo>
                    <a:pt x="3320" y="10832"/>
                    <a:pt x="2928" y="10289"/>
                    <a:pt x="1821" y="8343"/>
                  </a:cubicBezTo>
                  <a:cubicBezTo>
                    <a:pt x="678" y="6429"/>
                    <a:pt x="2285" y="5599"/>
                    <a:pt x="2285" y="5599"/>
                  </a:cubicBezTo>
                  <a:cubicBezTo>
                    <a:pt x="5462" y="7131"/>
                    <a:pt x="5462" y="7131"/>
                    <a:pt x="5462" y="7131"/>
                  </a:cubicBezTo>
                  <a:cubicBezTo>
                    <a:pt x="12996" y="335"/>
                    <a:pt x="12996" y="335"/>
                    <a:pt x="12996" y="335"/>
                  </a:cubicBezTo>
                  <a:cubicBezTo>
                    <a:pt x="13531" y="-112"/>
                    <a:pt x="14388" y="-112"/>
                    <a:pt x="14924" y="335"/>
                  </a:cubicBezTo>
                  <a:cubicBezTo>
                    <a:pt x="15459" y="813"/>
                    <a:pt x="15459" y="1579"/>
                    <a:pt x="14924" y="2058"/>
                  </a:cubicBezTo>
                  <a:cubicBezTo>
                    <a:pt x="13817" y="3047"/>
                    <a:pt x="13817" y="3047"/>
                    <a:pt x="13817" y="3047"/>
                  </a:cubicBezTo>
                  <a:cubicBezTo>
                    <a:pt x="13745" y="3110"/>
                    <a:pt x="13745" y="3174"/>
                    <a:pt x="13745" y="3238"/>
                  </a:cubicBezTo>
                  <a:cubicBezTo>
                    <a:pt x="13745" y="3302"/>
                    <a:pt x="13745" y="3398"/>
                    <a:pt x="13817" y="3430"/>
                  </a:cubicBezTo>
                  <a:cubicBezTo>
                    <a:pt x="13924" y="3525"/>
                    <a:pt x="14138" y="3525"/>
                    <a:pt x="14245" y="3430"/>
                  </a:cubicBezTo>
                  <a:cubicBezTo>
                    <a:pt x="15923" y="1930"/>
                    <a:pt x="15923" y="1930"/>
                    <a:pt x="15923" y="1930"/>
                  </a:cubicBezTo>
                  <a:cubicBezTo>
                    <a:pt x="16459" y="1451"/>
                    <a:pt x="17316" y="1451"/>
                    <a:pt x="17851" y="1898"/>
                  </a:cubicBezTo>
                  <a:cubicBezTo>
                    <a:pt x="17851" y="1898"/>
                    <a:pt x="17851" y="1898"/>
                    <a:pt x="17851" y="1898"/>
                  </a:cubicBezTo>
                  <a:cubicBezTo>
                    <a:pt x="18387" y="2377"/>
                    <a:pt x="18387" y="3142"/>
                    <a:pt x="17851" y="3621"/>
                  </a:cubicBezTo>
                  <a:cubicBezTo>
                    <a:pt x="16102" y="5184"/>
                    <a:pt x="16102" y="5184"/>
                    <a:pt x="16102" y="5184"/>
                  </a:cubicBezTo>
                  <a:cubicBezTo>
                    <a:pt x="16066" y="5248"/>
                    <a:pt x="16030" y="5312"/>
                    <a:pt x="16030" y="5376"/>
                  </a:cubicBezTo>
                  <a:cubicBezTo>
                    <a:pt x="16030" y="5440"/>
                    <a:pt x="16066" y="5503"/>
                    <a:pt x="16102" y="5567"/>
                  </a:cubicBezTo>
                  <a:cubicBezTo>
                    <a:pt x="16245" y="5663"/>
                    <a:pt x="16423" y="5663"/>
                    <a:pt x="16530" y="5567"/>
                  </a:cubicBezTo>
                  <a:cubicBezTo>
                    <a:pt x="17816" y="4387"/>
                    <a:pt x="17816" y="4387"/>
                    <a:pt x="17816" y="4387"/>
                  </a:cubicBezTo>
                  <a:cubicBezTo>
                    <a:pt x="18065" y="4163"/>
                    <a:pt x="18422" y="4036"/>
                    <a:pt x="18780" y="4036"/>
                  </a:cubicBezTo>
                  <a:cubicBezTo>
                    <a:pt x="19137" y="4036"/>
                    <a:pt x="19494" y="4163"/>
                    <a:pt x="19743" y="4387"/>
                  </a:cubicBezTo>
                  <a:cubicBezTo>
                    <a:pt x="20279" y="4865"/>
                    <a:pt x="20279" y="5631"/>
                    <a:pt x="19743" y="6110"/>
                  </a:cubicBezTo>
                  <a:cubicBezTo>
                    <a:pt x="17923" y="7737"/>
                    <a:pt x="17923" y="7737"/>
                    <a:pt x="17923" y="7737"/>
                  </a:cubicBezTo>
                  <a:cubicBezTo>
                    <a:pt x="17816" y="7832"/>
                    <a:pt x="17816" y="8024"/>
                    <a:pt x="17923" y="8120"/>
                  </a:cubicBezTo>
                  <a:cubicBezTo>
                    <a:pt x="17923" y="8120"/>
                    <a:pt x="17923" y="8120"/>
                    <a:pt x="17923" y="8120"/>
                  </a:cubicBezTo>
                  <a:cubicBezTo>
                    <a:pt x="17994" y="8152"/>
                    <a:pt x="18065" y="8183"/>
                    <a:pt x="18137" y="8183"/>
                  </a:cubicBezTo>
                  <a:cubicBezTo>
                    <a:pt x="18208" y="8183"/>
                    <a:pt x="18315" y="8152"/>
                    <a:pt x="18351" y="8120"/>
                  </a:cubicBezTo>
                  <a:cubicBezTo>
                    <a:pt x="19137" y="7418"/>
                    <a:pt x="19137" y="7418"/>
                    <a:pt x="19137" y="7418"/>
                  </a:cubicBezTo>
                  <a:cubicBezTo>
                    <a:pt x="19672" y="6939"/>
                    <a:pt x="20529" y="6939"/>
                    <a:pt x="21064" y="7386"/>
                  </a:cubicBezTo>
                  <a:cubicBezTo>
                    <a:pt x="21600" y="7864"/>
                    <a:pt x="21600" y="8630"/>
                    <a:pt x="21064" y="9109"/>
                  </a:cubicBezTo>
                  <a:cubicBezTo>
                    <a:pt x="14638" y="14884"/>
                    <a:pt x="14638" y="14884"/>
                    <a:pt x="14638" y="14884"/>
                  </a:cubicBezTo>
                  <a:cubicBezTo>
                    <a:pt x="13888" y="15585"/>
                    <a:pt x="12996" y="16160"/>
                    <a:pt x="12032" y="16606"/>
                  </a:cubicBezTo>
                  <a:cubicBezTo>
                    <a:pt x="11032" y="17085"/>
                    <a:pt x="10104" y="17691"/>
                    <a:pt x="9318" y="18425"/>
                  </a:cubicBezTo>
                  <a:cubicBezTo>
                    <a:pt x="5891" y="21488"/>
                    <a:pt x="5891" y="21488"/>
                    <a:pt x="5891" y="21488"/>
                  </a:cubicBezTo>
                  <a:cubicBezTo>
                    <a:pt x="0" y="16256"/>
                    <a:pt x="0" y="16256"/>
                    <a:pt x="0" y="16256"/>
                  </a:cubicBezTo>
                  <a:lnTo>
                    <a:pt x="2749" y="11789"/>
                  </a:lnTo>
                  <a:close/>
                </a:path>
              </a:pathLst>
            </a:custGeom>
            <a:solidFill>
              <a:srgbClr val="4BC9D0"/>
            </a:solidFill>
            <a:ln w="12700" cap="flat">
              <a:noFill/>
              <a:miter lim="400000"/>
            </a:ln>
            <a:effectLst/>
          </p:spPr>
          <p:txBody>
            <a:bodyPr lIns="45719" tIns="45719" rIns="45719" bIns="45719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5" name="Shape 2369"/>
            <p:cNvSpPr>
              <a:spLocks noChangeArrowheads="1"/>
            </p:cNvSpPr>
            <p:nvPr/>
          </p:nvSpPr>
          <p:spPr bwMode="auto">
            <a:xfrm>
              <a:off x="1272079" y="2475427"/>
              <a:ext cx="574677" cy="57785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6" name="Shape 2372"/>
            <p:cNvSpPr>
              <a:spLocks noChangeArrowheads="1"/>
            </p:cNvSpPr>
            <p:nvPr/>
          </p:nvSpPr>
          <p:spPr bwMode="auto">
            <a:xfrm>
              <a:off x="1697528" y="4548702"/>
              <a:ext cx="577851" cy="577851"/>
            </a:xfrm>
            <a:prstGeom prst="ellipse">
              <a:avLst/>
            </a:pr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7" name="Shape 2375"/>
            <p:cNvSpPr>
              <a:spLocks noChangeArrowheads="1"/>
            </p:cNvSpPr>
            <p:nvPr/>
          </p:nvSpPr>
          <p:spPr bwMode="auto">
            <a:xfrm>
              <a:off x="3770804" y="4123253"/>
              <a:ext cx="577851" cy="5746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8" name="Shape 2378"/>
            <p:cNvSpPr>
              <a:spLocks noChangeArrowheads="1"/>
            </p:cNvSpPr>
            <p:nvPr/>
          </p:nvSpPr>
          <p:spPr bwMode="auto">
            <a:xfrm>
              <a:off x="3342179" y="2049977"/>
              <a:ext cx="577851" cy="574677"/>
            </a:xfrm>
            <a:prstGeom prst="ellipse">
              <a:avLst/>
            </a:pr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" name="Shape 2784"/>
            <p:cNvSpPr/>
            <p:nvPr/>
          </p:nvSpPr>
          <p:spPr>
            <a:xfrm>
              <a:off x="3920824" y="4274860"/>
              <a:ext cx="277813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30" name="Shape 2748"/>
            <p:cNvSpPr/>
            <p:nvPr/>
          </p:nvSpPr>
          <p:spPr>
            <a:xfrm>
              <a:off x="3506487" y="2192059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31" name="Shape 2778"/>
            <p:cNvSpPr/>
            <p:nvPr/>
          </p:nvSpPr>
          <p:spPr>
            <a:xfrm>
              <a:off x="1425273" y="2625446"/>
              <a:ext cx="279400" cy="27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32" name="Shape 2774"/>
            <p:cNvSpPr/>
            <p:nvPr/>
          </p:nvSpPr>
          <p:spPr>
            <a:xfrm>
              <a:off x="1847548" y="4733647"/>
              <a:ext cx="277813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sp>
        <p:nvSpPr>
          <p:cNvPr id="35" name="Shape 2778"/>
          <p:cNvSpPr/>
          <p:nvPr/>
        </p:nvSpPr>
        <p:spPr bwMode="auto">
          <a:xfrm>
            <a:off x="6172202" y="205041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38" name="Shape 2748"/>
          <p:cNvSpPr/>
          <p:nvPr/>
        </p:nvSpPr>
        <p:spPr bwMode="auto">
          <a:xfrm>
            <a:off x="6171885" y="3327399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41" name="Shape 2774"/>
          <p:cNvSpPr/>
          <p:nvPr/>
        </p:nvSpPr>
        <p:spPr bwMode="auto">
          <a:xfrm>
            <a:off x="6172200" y="4568809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48" name="Subtitle 2"/>
          <p:cNvSpPr txBox="1"/>
          <p:nvPr/>
        </p:nvSpPr>
        <p:spPr>
          <a:xfrm>
            <a:off x="6614795" y="1824990"/>
            <a:ext cx="4257675" cy="72961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com.fasterxml.jackson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.core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algn="l"/>
            <a:r>
              <a:rPr lang="en-US" altLang="zh-CN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 APIs for underlying data processing stream, like JsonParser.class and JsonGenerator.class</a:t>
            </a:r>
          </a:p>
        </p:txBody>
      </p:sp>
      <p:sp>
        <p:nvSpPr>
          <p:cNvPr id="49" name="Subtitle 2"/>
          <p:cNvSpPr txBox="1"/>
          <p:nvPr/>
        </p:nvSpPr>
        <p:spPr>
          <a:xfrm>
            <a:off x="6699250" y="3199130"/>
            <a:ext cx="3581400" cy="53594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com.fasterxml.jackson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.annotations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Contains standard Jackson annotations</a:t>
            </a:r>
          </a:p>
        </p:txBody>
      </p:sp>
      <p:sp>
        <p:nvSpPr>
          <p:cNvPr id="50" name="Subtitle 2"/>
          <p:cNvSpPr txBox="1"/>
          <p:nvPr/>
        </p:nvSpPr>
        <p:spPr>
          <a:xfrm>
            <a:off x="6699250" y="4467225"/>
            <a:ext cx="4033520" cy="134239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com.fasterxml.jackson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.databind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algn="l"/>
            <a:r>
              <a:rPr lang="en-US" altLang="zh-CN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 data binding and object serialization on “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com.fasterxml.jackson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.core”module, this module depends on th above two modules, it also provides high level APIs that we can directly use</a:t>
            </a:r>
            <a:endParaRPr lang="zh-CN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algn="l"/>
            <a:r>
              <a:rPr lang="en-US" altLang="zh-CN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2" name="矩形 51"/>
          <p:cNvSpPr/>
          <p:nvPr/>
        </p:nvSpPr>
        <p:spPr>
          <a:xfrm>
            <a:off x="6172200" y="1068705"/>
            <a:ext cx="3286760" cy="49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131E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Three Core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74715"/>
            <a:ext cx="12192000" cy="8928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8877" y="3591878"/>
            <a:ext cx="984135" cy="966788"/>
          </a:xfrm>
          <a:prstGeom prst="ellipse">
            <a:avLst/>
          </a:prstGeom>
          <a:solidFill>
            <a:srgbClr val="F2F1F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808696" y="3591878"/>
            <a:ext cx="984135" cy="966788"/>
          </a:xfrm>
          <a:prstGeom prst="ellipse">
            <a:avLst/>
          </a:prstGeom>
          <a:solidFill>
            <a:srgbClr val="F2F1F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2346969" y="4732020"/>
            <a:ext cx="985751" cy="966788"/>
          </a:xfrm>
          <a:prstGeom prst="ellipse">
            <a:avLst/>
          </a:prstGeom>
          <a:solidFill>
            <a:srgbClr val="F2F1F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771111" y="2722567"/>
            <a:ext cx="985751" cy="968375"/>
          </a:xfrm>
          <a:prstGeom prst="ellipse">
            <a:avLst/>
          </a:prstGeom>
          <a:solidFill>
            <a:srgbClr val="F2F1F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pic>
        <p:nvPicPr>
          <p:cNvPr id="316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8254" y="4426587"/>
            <a:ext cx="1639833" cy="1936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7" name="Group 354"/>
          <p:cNvGrpSpPr/>
          <p:nvPr/>
        </p:nvGrpSpPr>
        <p:grpSpPr>
          <a:xfrm>
            <a:off x="588437" y="2665095"/>
            <a:ext cx="2116939" cy="3111501"/>
            <a:chOff x="441326" y="2374900"/>
            <a:chExt cx="2079625" cy="3111501"/>
          </a:xfrm>
        </p:grpSpPr>
        <p:sp>
          <p:nvSpPr>
            <p:cNvPr id="318" name="Oval 11"/>
            <p:cNvSpPr>
              <a:spLocks noChangeArrowheads="1"/>
            </p:cNvSpPr>
            <p:nvPr/>
          </p:nvSpPr>
          <p:spPr bwMode="auto">
            <a:xfrm>
              <a:off x="677863" y="4460875"/>
              <a:ext cx="968375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19" name="Freeform 28"/>
            <p:cNvSpPr/>
            <p:nvPr/>
          </p:nvSpPr>
          <p:spPr bwMode="auto">
            <a:xfrm>
              <a:off x="1797051" y="3870325"/>
              <a:ext cx="723900" cy="15811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5" y="30"/>
                </a:cxn>
                <a:cxn ang="0">
                  <a:pos x="123" y="230"/>
                </a:cxn>
                <a:cxn ang="0">
                  <a:pos x="97" y="259"/>
                </a:cxn>
                <a:cxn ang="0">
                  <a:pos x="23" y="273"/>
                </a:cxn>
                <a:cxn ang="0">
                  <a:pos x="0" y="30"/>
                </a:cxn>
                <a:cxn ang="0">
                  <a:pos x="0" y="29"/>
                </a:cxn>
              </a:cxnLst>
              <a:rect l="0" t="0" r="r" b="b"/>
              <a:pathLst>
                <a:path w="125" h="273">
                  <a:moveTo>
                    <a:pt x="0" y="29"/>
                  </a:moveTo>
                  <a:cubicBezTo>
                    <a:pt x="37" y="21"/>
                    <a:pt x="88" y="0"/>
                    <a:pt x="95" y="30"/>
                  </a:cubicBezTo>
                  <a:cubicBezTo>
                    <a:pt x="103" y="65"/>
                    <a:pt x="113" y="149"/>
                    <a:pt x="123" y="230"/>
                  </a:cubicBezTo>
                  <a:cubicBezTo>
                    <a:pt x="125" y="248"/>
                    <a:pt x="103" y="257"/>
                    <a:pt x="97" y="259"/>
                  </a:cubicBezTo>
                  <a:cubicBezTo>
                    <a:pt x="72" y="266"/>
                    <a:pt x="50" y="269"/>
                    <a:pt x="23" y="27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20" name="Freeform 29"/>
            <p:cNvSpPr/>
            <p:nvPr/>
          </p:nvSpPr>
          <p:spPr bwMode="auto">
            <a:xfrm>
              <a:off x="441326" y="3824288"/>
              <a:ext cx="706438" cy="1627188"/>
            </a:xfrm>
            <a:custGeom>
              <a:avLst/>
              <a:gdLst/>
              <a:ahLst/>
              <a:cxnLst>
                <a:cxn ang="0">
                  <a:pos x="122" y="37"/>
                </a:cxn>
                <a:cxn ang="0">
                  <a:pos x="31" y="37"/>
                </a:cxn>
                <a:cxn ang="0">
                  <a:pos x="3" y="237"/>
                </a:cxn>
                <a:cxn ang="0">
                  <a:pos x="28" y="268"/>
                </a:cxn>
                <a:cxn ang="0">
                  <a:pos x="100" y="281"/>
                </a:cxn>
                <a:cxn ang="0">
                  <a:pos x="122" y="38"/>
                </a:cxn>
                <a:cxn ang="0">
                  <a:pos x="122" y="37"/>
                </a:cxn>
              </a:cxnLst>
              <a:rect l="0" t="0" r="r" b="b"/>
              <a:pathLst>
                <a:path w="122" h="281">
                  <a:moveTo>
                    <a:pt x="122" y="37"/>
                  </a:moveTo>
                  <a:cubicBezTo>
                    <a:pt x="76" y="26"/>
                    <a:pt x="39" y="0"/>
                    <a:pt x="31" y="37"/>
                  </a:cubicBezTo>
                  <a:cubicBezTo>
                    <a:pt x="22" y="75"/>
                    <a:pt x="13" y="159"/>
                    <a:pt x="3" y="237"/>
                  </a:cubicBezTo>
                  <a:cubicBezTo>
                    <a:pt x="0" y="257"/>
                    <a:pt x="21" y="266"/>
                    <a:pt x="28" y="268"/>
                  </a:cubicBezTo>
                  <a:cubicBezTo>
                    <a:pt x="52" y="274"/>
                    <a:pt x="73" y="277"/>
                    <a:pt x="100" y="281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2" y="37"/>
                    <a:pt x="122" y="37"/>
                    <a:pt x="122" y="37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21" name="Freeform 30"/>
            <p:cNvSpPr/>
            <p:nvPr/>
          </p:nvSpPr>
          <p:spPr bwMode="auto">
            <a:xfrm>
              <a:off x="620713" y="3690938"/>
              <a:ext cx="1720850" cy="1795463"/>
            </a:xfrm>
            <a:custGeom>
              <a:avLst/>
              <a:gdLst/>
              <a:ahLst/>
              <a:cxnLst>
                <a:cxn ang="0">
                  <a:pos x="32" y="298"/>
                </a:cxn>
                <a:cxn ang="0">
                  <a:pos x="0" y="58"/>
                </a:cxn>
                <a:cxn ang="0">
                  <a:pos x="116" y="0"/>
                </a:cxn>
                <a:cxn ang="0">
                  <a:pos x="147" y="12"/>
                </a:cxn>
                <a:cxn ang="0">
                  <a:pos x="177" y="0"/>
                </a:cxn>
                <a:cxn ang="0">
                  <a:pos x="297" y="57"/>
                </a:cxn>
                <a:cxn ang="0">
                  <a:pos x="262" y="298"/>
                </a:cxn>
                <a:cxn ang="0">
                  <a:pos x="32" y="298"/>
                </a:cxn>
              </a:cxnLst>
              <a:rect l="0" t="0" r="r" b="b"/>
              <a:pathLst>
                <a:path w="297" h="310">
                  <a:moveTo>
                    <a:pt x="32" y="298"/>
                  </a:moveTo>
                  <a:cubicBezTo>
                    <a:pt x="45" y="262"/>
                    <a:pt x="16" y="90"/>
                    <a:pt x="0" y="58"/>
                  </a:cubicBezTo>
                  <a:cubicBezTo>
                    <a:pt x="9" y="26"/>
                    <a:pt x="94" y="19"/>
                    <a:pt x="116" y="0"/>
                  </a:cubicBezTo>
                  <a:cubicBezTo>
                    <a:pt x="127" y="10"/>
                    <a:pt x="134" y="12"/>
                    <a:pt x="147" y="12"/>
                  </a:cubicBezTo>
                  <a:cubicBezTo>
                    <a:pt x="159" y="12"/>
                    <a:pt x="167" y="10"/>
                    <a:pt x="177" y="0"/>
                  </a:cubicBezTo>
                  <a:cubicBezTo>
                    <a:pt x="194" y="14"/>
                    <a:pt x="282" y="24"/>
                    <a:pt x="297" y="57"/>
                  </a:cubicBezTo>
                  <a:cubicBezTo>
                    <a:pt x="280" y="93"/>
                    <a:pt x="248" y="265"/>
                    <a:pt x="262" y="298"/>
                  </a:cubicBezTo>
                  <a:cubicBezTo>
                    <a:pt x="205" y="309"/>
                    <a:pt x="91" y="310"/>
                    <a:pt x="32" y="298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grpSp>
          <p:nvGrpSpPr>
            <p:cNvPr id="322" name="Group 352"/>
            <p:cNvGrpSpPr/>
            <p:nvPr/>
          </p:nvGrpSpPr>
          <p:grpSpPr>
            <a:xfrm>
              <a:off x="927101" y="2374900"/>
              <a:ext cx="1089025" cy="2717801"/>
              <a:chOff x="927101" y="2374900"/>
              <a:chExt cx="1089025" cy="2717801"/>
            </a:xfrm>
          </p:grpSpPr>
          <p:sp>
            <p:nvSpPr>
              <p:cNvPr id="323" name="Freeform 31"/>
              <p:cNvSpPr/>
              <p:nvPr/>
            </p:nvSpPr>
            <p:spPr bwMode="auto">
              <a:xfrm>
                <a:off x="1123951" y="3690938"/>
                <a:ext cx="695325" cy="1395413"/>
              </a:xfrm>
              <a:custGeom>
                <a:avLst/>
                <a:gdLst/>
                <a:ahLst/>
                <a:cxnLst>
                  <a:cxn ang="0">
                    <a:pos x="8" y="58"/>
                  </a:cxn>
                  <a:cxn ang="0">
                    <a:pos x="0" y="321"/>
                  </a:cxn>
                  <a:cxn ang="0">
                    <a:pos x="219" y="879"/>
                  </a:cxn>
                  <a:cxn ang="0">
                    <a:pos x="438" y="321"/>
                  </a:cxn>
                  <a:cxn ang="0">
                    <a:pos x="424" y="51"/>
                  </a:cxn>
                  <a:cxn ang="0">
                    <a:pos x="329" y="0"/>
                  </a:cxn>
                  <a:cxn ang="0">
                    <a:pos x="106" y="0"/>
                  </a:cxn>
                  <a:cxn ang="0">
                    <a:pos x="8" y="58"/>
                  </a:cxn>
                </a:cxnLst>
                <a:rect l="0" t="0" r="r" b="b"/>
                <a:pathLst>
                  <a:path w="438" h="879">
                    <a:moveTo>
                      <a:pt x="8" y="58"/>
                    </a:moveTo>
                    <a:lnTo>
                      <a:pt x="0" y="321"/>
                    </a:lnTo>
                    <a:lnTo>
                      <a:pt x="219" y="879"/>
                    </a:lnTo>
                    <a:lnTo>
                      <a:pt x="438" y="321"/>
                    </a:lnTo>
                    <a:lnTo>
                      <a:pt x="424" y="51"/>
                    </a:lnTo>
                    <a:lnTo>
                      <a:pt x="329" y="0"/>
                    </a:lnTo>
                    <a:lnTo>
                      <a:pt x="106" y="0"/>
                    </a:lnTo>
                    <a:lnTo>
                      <a:pt x="8" y="5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24" name="Rectangle 32"/>
              <p:cNvSpPr>
                <a:spLocks noChangeArrowheads="1"/>
              </p:cNvSpPr>
              <p:nvPr/>
            </p:nvSpPr>
            <p:spPr bwMode="auto">
              <a:xfrm>
                <a:off x="1292226" y="3544888"/>
                <a:ext cx="347663" cy="365125"/>
              </a:xfrm>
              <a:prstGeom prst="rect">
                <a:avLst/>
              </a:prstGeom>
              <a:solidFill>
                <a:srgbClr val="EDB21E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25" name="Freeform 33"/>
              <p:cNvSpPr/>
              <p:nvPr/>
            </p:nvSpPr>
            <p:spPr bwMode="auto">
              <a:xfrm>
                <a:off x="1390651" y="3881438"/>
                <a:ext cx="161925" cy="249238"/>
              </a:xfrm>
              <a:custGeom>
                <a:avLst/>
                <a:gdLst/>
                <a:ahLst/>
                <a:cxnLst>
                  <a:cxn ang="0">
                    <a:pos x="88" y="157"/>
                  </a:cxn>
                  <a:cxn ang="0">
                    <a:pos x="102" y="124"/>
                  </a:cxn>
                  <a:cxn ang="0">
                    <a:pos x="51" y="0"/>
                  </a:cxn>
                  <a:cxn ang="0">
                    <a:pos x="0" y="124"/>
                  </a:cxn>
                  <a:cxn ang="0">
                    <a:pos x="15" y="157"/>
                  </a:cxn>
                  <a:cxn ang="0">
                    <a:pos x="88" y="157"/>
                  </a:cxn>
                </a:cxnLst>
                <a:rect l="0" t="0" r="r" b="b"/>
                <a:pathLst>
                  <a:path w="102" h="157">
                    <a:moveTo>
                      <a:pt x="88" y="157"/>
                    </a:moveTo>
                    <a:lnTo>
                      <a:pt x="102" y="124"/>
                    </a:lnTo>
                    <a:lnTo>
                      <a:pt x="51" y="0"/>
                    </a:lnTo>
                    <a:lnTo>
                      <a:pt x="0" y="124"/>
                    </a:lnTo>
                    <a:lnTo>
                      <a:pt x="15" y="157"/>
                    </a:lnTo>
                    <a:lnTo>
                      <a:pt x="88" y="157"/>
                    </a:lnTo>
                    <a:close/>
                  </a:path>
                </a:pathLst>
              </a:custGeom>
              <a:solidFill>
                <a:srgbClr val="EDB21E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26" name="Freeform 34"/>
              <p:cNvSpPr/>
              <p:nvPr/>
            </p:nvSpPr>
            <p:spPr bwMode="auto">
              <a:xfrm>
                <a:off x="1189038" y="3690938"/>
                <a:ext cx="282575" cy="527050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178" y="120"/>
                  </a:cxn>
                  <a:cxn ang="0">
                    <a:pos x="98" y="332"/>
                  </a:cxn>
                  <a:cxn ang="0">
                    <a:pos x="0" y="43"/>
                  </a:cxn>
                  <a:cxn ang="0">
                    <a:pos x="65" y="0"/>
                  </a:cxn>
                </a:cxnLst>
                <a:rect l="0" t="0" r="r" b="b"/>
                <a:pathLst>
                  <a:path w="178" h="332">
                    <a:moveTo>
                      <a:pt x="65" y="0"/>
                    </a:moveTo>
                    <a:lnTo>
                      <a:pt x="178" y="120"/>
                    </a:lnTo>
                    <a:lnTo>
                      <a:pt x="98" y="332"/>
                    </a:lnTo>
                    <a:lnTo>
                      <a:pt x="0" y="4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A2A5A6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27" name="Freeform 35"/>
              <p:cNvSpPr/>
              <p:nvPr/>
            </p:nvSpPr>
            <p:spPr bwMode="auto">
              <a:xfrm>
                <a:off x="939801" y="3754438"/>
                <a:ext cx="531813" cy="1338263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335" y="843"/>
                  </a:cxn>
                  <a:cxn ang="0">
                    <a:pos x="43" y="379"/>
                  </a:cxn>
                  <a:cxn ang="0">
                    <a:pos x="80" y="299"/>
                  </a:cxn>
                  <a:cxn ang="0">
                    <a:pos x="0" y="233"/>
                  </a:cxn>
                  <a:cxn ang="0">
                    <a:pos x="113" y="25"/>
                  </a:cxn>
                  <a:cxn ang="0">
                    <a:pos x="157" y="0"/>
                  </a:cxn>
                </a:cxnLst>
                <a:rect l="0" t="0" r="r" b="b"/>
                <a:pathLst>
                  <a:path w="335" h="843">
                    <a:moveTo>
                      <a:pt x="157" y="0"/>
                    </a:moveTo>
                    <a:lnTo>
                      <a:pt x="335" y="843"/>
                    </a:lnTo>
                    <a:lnTo>
                      <a:pt x="43" y="379"/>
                    </a:lnTo>
                    <a:lnTo>
                      <a:pt x="80" y="299"/>
                    </a:lnTo>
                    <a:lnTo>
                      <a:pt x="0" y="233"/>
                    </a:lnTo>
                    <a:lnTo>
                      <a:pt x="113" y="25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4A7194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28" name="Freeform 36"/>
              <p:cNvSpPr/>
              <p:nvPr/>
            </p:nvSpPr>
            <p:spPr bwMode="auto">
              <a:xfrm>
                <a:off x="1471613" y="3690938"/>
                <a:ext cx="284163" cy="52705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0" y="120"/>
                  </a:cxn>
                  <a:cxn ang="0">
                    <a:pos x="77" y="332"/>
                  </a:cxn>
                  <a:cxn ang="0">
                    <a:pos x="179" y="43"/>
                  </a:cxn>
                  <a:cxn ang="0">
                    <a:pos x="110" y="0"/>
                  </a:cxn>
                </a:cxnLst>
                <a:rect l="0" t="0" r="r" b="b"/>
                <a:pathLst>
                  <a:path w="179" h="332">
                    <a:moveTo>
                      <a:pt x="110" y="0"/>
                    </a:moveTo>
                    <a:lnTo>
                      <a:pt x="0" y="120"/>
                    </a:lnTo>
                    <a:lnTo>
                      <a:pt x="77" y="332"/>
                    </a:lnTo>
                    <a:lnTo>
                      <a:pt x="179" y="4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A2A5A6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29" name="Freeform 37"/>
              <p:cNvSpPr/>
              <p:nvPr/>
            </p:nvSpPr>
            <p:spPr bwMode="auto">
              <a:xfrm>
                <a:off x="1355726" y="4257675"/>
                <a:ext cx="231775" cy="835025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110" y="0"/>
                  </a:cxn>
                  <a:cxn ang="0">
                    <a:pos x="146" y="358"/>
                  </a:cxn>
                  <a:cxn ang="0">
                    <a:pos x="73" y="526"/>
                  </a:cxn>
                  <a:cxn ang="0">
                    <a:pos x="0" y="358"/>
                  </a:cxn>
                  <a:cxn ang="0">
                    <a:pos x="37" y="0"/>
                  </a:cxn>
                </a:cxnLst>
                <a:rect l="0" t="0" r="r" b="b"/>
                <a:pathLst>
                  <a:path w="146" h="526">
                    <a:moveTo>
                      <a:pt x="37" y="0"/>
                    </a:moveTo>
                    <a:lnTo>
                      <a:pt x="110" y="0"/>
                    </a:lnTo>
                    <a:lnTo>
                      <a:pt x="146" y="358"/>
                    </a:lnTo>
                    <a:lnTo>
                      <a:pt x="73" y="526"/>
                    </a:lnTo>
                    <a:lnTo>
                      <a:pt x="0" y="35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EDB21E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30" name="Freeform 38"/>
              <p:cNvSpPr/>
              <p:nvPr/>
            </p:nvSpPr>
            <p:spPr bwMode="auto">
              <a:xfrm>
                <a:off x="1189038" y="3690938"/>
                <a:ext cx="282575" cy="44608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178" y="120"/>
                  </a:cxn>
                  <a:cxn ang="0">
                    <a:pos x="94" y="281"/>
                  </a:cxn>
                  <a:cxn ang="0">
                    <a:pos x="0" y="43"/>
                  </a:cxn>
                  <a:cxn ang="0">
                    <a:pos x="65" y="0"/>
                  </a:cxn>
                </a:cxnLst>
                <a:rect l="0" t="0" r="r" b="b"/>
                <a:pathLst>
                  <a:path w="178" h="281">
                    <a:moveTo>
                      <a:pt x="65" y="0"/>
                    </a:moveTo>
                    <a:lnTo>
                      <a:pt x="178" y="120"/>
                    </a:lnTo>
                    <a:lnTo>
                      <a:pt x="94" y="281"/>
                    </a:lnTo>
                    <a:lnTo>
                      <a:pt x="0" y="4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31" name="Freeform 39"/>
              <p:cNvSpPr/>
              <p:nvPr/>
            </p:nvSpPr>
            <p:spPr bwMode="auto">
              <a:xfrm>
                <a:off x="990601" y="3754438"/>
                <a:ext cx="481013" cy="1338263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303" y="843"/>
                  </a:cxn>
                  <a:cxn ang="0">
                    <a:pos x="41" y="343"/>
                  </a:cxn>
                  <a:cxn ang="0">
                    <a:pos x="84" y="281"/>
                  </a:cxn>
                  <a:cxn ang="0">
                    <a:pos x="0" y="215"/>
                  </a:cxn>
                  <a:cxn ang="0">
                    <a:pos x="81" y="25"/>
                  </a:cxn>
                  <a:cxn ang="0">
                    <a:pos x="125" y="0"/>
                  </a:cxn>
                </a:cxnLst>
                <a:rect l="0" t="0" r="r" b="b"/>
                <a:pathLst>
                  <a:path w="303" h="843">
                    <a:moveTo>
                      <a:pt x="125" y="0"/>
                    </a:moveTo>
                    <a:lnTo>
                      <a:pt x="303" y="843"/>
                    </a:lnTo>
                    <a:lnTo>
                      <a:pt x="41" y="343"/>
                    </a:lnTo>
                    <a:lnTo>
                      <a:pt x="84" y="281"/>
                    </a:lnTo>
                    <a:lnTo>
                      <a:pt x="0" y="215"/>
                    </a:lnTo>
                    <a:lnTo>
                      <a:pt x="81" y="2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83B7DF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32" name="Freeform 40"/>
              <p:cNvSpPr/>
              <p:nvPr/>
            </p:nvSpPr>
            <p:spPr bwMode="auto">
              <a:xfrm>
                <a:off x="1471613" y="3748088"/>
                <a:ext cx="527050" cy="1344613"/>
              </a:xfrm>
              <a:custGeom>
                <a:avLst/>
                <a:gdLst/>
                <a:ahLst/>
                <a:cxnLst>
                  <a:cxn ang="0">
                    <a:pos x="179" y="0"/>
                  </a:cxn>
                  <a:cxn ang="0">
                    <a:pos x="0" y="847"/>
                  </a:cxn>
                  <a:cxn ang="0">
                    <a:pos x="289" y="383"/>
                  </a:cxn>
                  <a:cxn ang="0">
                    <a:pos x="252" y="303"/>
                  </a:cxn>
                  <a:cxn ang="0">
                    <a:pos x="332" y="237"/>
                  </a:cxn>
                  <a:cxn ang="0">
                    <a:pos x="245" y="33"/>
                  </a:cxn>
                  <a:cxn ang="0">
                    <a:pos x="179" y="0"/>
                  </a:cxn>
                </a:cxnLst>
                <a:rect l="0" t="0" r="r" b="b"/>
                <a:pathLst>
                  <a:path w="332" h="847">
                    <a:moveTo>
                      <a:pt x="179" y="0"/>
                    </a:moveTo>
                    <a:lnTo>
                      <a:pt x="0" y="847"/>
                    </a:lnTo>
                    <a:lnTo>
                      <a:pt x="289" y="383"/>
                    </a:lnTo>
                    <a:lnTo>
                      <a:pt x="252" y="303"/>
                    </a:lnTo>
                    <a:lnTo>
                      <a:pt x="332" y="237"/>
                    </a:lnTo>
                    <a:lnTo>
                      <a:pt x="245" y="33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4A7194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33" name="Freeform 41"/>
              <p:cNvSpPr/>
              <p:nvPr/>
            </p:nvSpPr>
            <p:spPr bwMode="auto">
              <a:xfrm>
                <a:off x="1471613" y="3748088"/>
                <a:ext cx="481013" cy="1344613"/>
              </a:xfrm>
              <a:custGeom>
                <a:avLst/>
                <a:gdLst/>
                <a:ahLst/>
                <a:cxnLst>
                  <a:cxn ang="0">
                    <a:pos x="179" y="0"/>
                  </a:cxn>
                  <a:cxn ang="0">
                    <a:pos x="0" y="847"/>
                  </a:cxn>
                  <a:cxn ang="0">
                    <a:pos x="259" y="347"/>
                  </a:cxn>
                  <a:cxn ang="0">
                    <a:pos x="219" y="285"/>
                  </a:cxn>
                  <a:cxn ang="0">
                    <a:pos x="303" y="219"/>
                  </a:cxn>
                  <a:cxn ang="0">
                    <a:pos x="245" y="33"/>
                  </a:cxn>
                  <a:cxn ang="0">
                    <a:pos x="179" y="0"/>
                  </a:cxn>
                </a:cxnLst>
                <a:rect l="0" t="0" r="r" b="b"/>
                <a:pathLst>
                  <a:path w="303" h="847">
                    <a:moveTo>
                      <a:pt x="179" y="0"/>
                    </a:moveTo>
                    <a:lnTo>
                      <a:pt x="0" y="847"/>
                    </a:lnTo>
                    <a:lnTo>
                      <a:pt x="259" y="347"/>
                    </a:lnTo>
                    <a:lnTo>
                      <a:pt x="219" y="285"/>
                    </a:lnTo>
                    <a:lnTo>
                      <a:pt x="303" y="219"/>
                    </a:lnTo>
                    <a:lnTo>
                      <a:pt x="245" y="33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83B7DF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34" name="Freeform 42"/>
              <p:cNvSpPr/>
              <p:nvPr/>
            </p:nvSpPr>
            <p:spPr bwMode="auto">
              <a:xfrm>
                <a:off x="1471613" y="3690938"/>
                <a:ext cx="284163" cy="446088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0" y="120"/>
                  </a:cxn>
                  <a:cxn ang="0">
                    <a:pos x="81" y="281"/>
                  </a:cxn>
                  <a:cxn ang="0">
                    <a:pos x="179" y="43"/>
                  </a:cxn>
                  <a:cxn ang="0">
                    <a:pos x="110" y="0"/>
                  </a:cxn>
                </a:cxnLst>
                <a:rect l="0" t="0" r="r" b="b"/>
                <a:pathLst>
                  <a:path w="179" h="281">
                    <a:moveTo>
                      <a:pt x="110" y="0"/>
                    </a:moveTo>
                    <a:lnTo>
                      <a:pt x="0" y="120"/>
                    </a:lnTo>
                    <a:lnTo>
                      <a:pt x="81" y="281"/>
                    </a:lnTo>
                    <a:lnTo>
                      <a:pt x="179" y="4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35" name="Freeform 43"/>
              <p:cNvSpPr/>
              <p:nvPr/>
            </p:nvSpPr>
            <p:spPr bwMode="auto">
              <a:xfrm>
                <a:off x="1390651" y="4124325"/>
                <a:ext cx="161925" cy="139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4" y="0"/>
                  </a:cxn>
                  <a:cxn ang="0">
                    <a:pos x="24" y="24"/>
                  </a:cxn>
                  <a:cxn ang="0">
                    <a:pos x="4" y="24"/>
                  </a:cxn>
                  <a:cxn ang="0">
                    <a:pos x="4" y="0"/>
                  </a:cxn>
                </a:cxnLst>
                <a:rect l="0" t="0" r="r" b="b"/>
                <a:pathLst>
                  <a:path w="28" h="24">
                    <a:moveTo>
                      <a:pt x="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8" y="9"/>
                      <a:pt x="28" y="17"/>
                      <a:pt x="2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17"/>
                      <a:pt x="0" y="9"/>
                      <a:pt x="4" y="0"/>
                    </a:cubicBezTo>
                  </a:path>
                </a:pathLst>
              </a:custGeom>
              <a:solidFill>
                <a:srgbClr val="EDB21E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36" name="Freeform 45"/>
              <p:cNvSpPr/>
              <p:nvPr/>
            </p:nvSpPr>
            <p:spPr bwMode="auto">
              <a:xfrm>
                <a:off x="1084263" y="3684588"/>
                <a:ext cx="776288" cy="1390650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29" y="321"/>
                  </a:cxn>
                  <a:cxn ang="0">
                    <a:pos x="248" y="876"/>
                  </a:cxn>
                  <a:cxn ang="0">
                    <a:pos x="463" y="321"/>
                  </a:cxn>
                  <a:cxn ang="0">
                    <a:pos x="489" y="69"/>
                  </a:cxn>
                  <a:cxn ang="0">
                    <a:pos x="387" y="0"/>
                  </a:cxn>
                  <a:cxn ang="0">
                    <a:pos x="106" y="0"/>
                  </a:cxn>
                  <a:cxn ang="0">
                    <a:pos x="0" y="69"/>
                  </a:cxn>
                </a:cxnLst>
                <a:rect l="0" t="0" r="r" b="b"/>
                <a:pathLst>
                  <a:path w="489" h="876">
                    <a:moveTo>
                      <a:pt x="0" y="69"/>
                    </a:moveTo>
                    <a:lnTo>
                      <a:pt x="29" y="321"/>
                    </a:lnTo>
                    <a:lnTo>
                      <a:pt x="248" y="876"/>
                    </a:lnTo>
                    <a:lnTo>
                      <a:pt x="463" y="321"/>
                    </a:lnTo>
                    <a:lnTo>
                      <a:pt x="489" y="69"/>
                    </a:lnTo>
                    <a:lnTo>
                      <a:pt x="387" y="0"/>
                    </a:lnTo>
                    <a:lnTo>
                      <a:pt x="106" y="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37" name="Rectangle 46"/>
              <p:cNvSpPr>
                <a:spLocks noChangeArrowheads="1"/>
              </p:cNvSpPr>
              <p:nvPr/>
            </p:nvSpPr>
            <p:spPr bwMode="auto">
              <a:xfrm>
                <a:off x="1252538" y="3544888"/>
                <a:ext cx="439738" cy="360363"/>
              </a:xfrm>
              <a:prstGeom prst="rect">
                <a:avLst/>
              </a:prstGeom>
              <a:solidFill>
                <a:srgbClr val="F2A16E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38" name="Freeform 47"/>
              <p:cNvSpPr/>
              <p:nvPr/>
            </p:nvSpPr>
            <p:spPr bwMode="auto">
              <a:xfrm>
                <a:off x="927101" y="2427288"/>
                <a:ext cx="1089025" cy="1327150"/>
              </a:xfrm>
              <a:custGeom>
                <a:avLst/>
                <a:gdLst/>
                <a:ahLst/>
                <a:cxnLst>
                  <a:cxn ang="0">
                    <a:pos x="94" y="229"/>
                  </a:cxn>
                  <a:cxn ang="0">
                    <a:pos x="167" y="153"/>
                  </a:cxn>
                  <a:cxn ang="0">
                    <a:pos x="170" y="154"/>
                  </a:cxn>
                  <a:cxn ang="0">
                    <a:pos x="185" y="129"/>
                  </a:cxn>
                  <a:cxn ang="0">
                    <a:pos x="179" y="101"/>
                  </a:cxn>
                  <a:cxn ang="0">
                    <a:pos x="177" y="101"/>
                  </a:cxn>
                  <a:cxn ang="0">
                    <a:pos x="94" y="0"/>
                  </a:cxn>
                  <a:cxn ang="0">
                    <a:pos x="11" y="101"/>
                  </a:cxn>
                  <a:cxn ang="0">
                    <a:pos x="9" y="101"/>
                  </a:cxn>
                  <a:cxn ang="0">
                    <a:pos x="3" y="129"/>
                  </a:cxn>
                  <a:cxn ang="0">
                    <a:pos x="18" y="154"/>
                  </a:cxn>
                  <a:cxn ang="0">
                    <a:pos x="22" y="152"/>
                  </a:cxn>
                  <a:cxn ang="0">
                    <a:pos x="94" y="229"/>
                  </a:cxn>
                </a:cxnLst>
                <a:rect l="0" t="0" r="r" b="b"/>
                <a:pathLst>
                  <a:path w="188" h="229">
                    <a:moveTo>
                      <a:pt x="94" y="229"/>
                    </a:moveTo>
                    <a:cubicBezTo>
                      <a:pt x="124" y="229"/>
                      <a:pt x="152" y="195"/>
                      <a:pt x="167" y="153"/>
                    </a:cubicBezTo>
                    <a:cubicBezTo>
                      <a:pt x="168" y="154"/>
                      <a:pt x="169" y="154"/>
                      <a:pt x="170" y="154"/>
                    </a:cubicBezTo>
                    <a:cubicBezTo>
                      <a:pt x="176" y="155"/>
                      <a:pt x="183" y="144"/>
                      <a:pt x="185" y="129"/>
                    </a:cubicBezTo>
                    <a:cubicBezTo>
                      <a:pt x="188" y="115"/>
                      <a:pt x="185" y="102"/>
                      <a:pt x="179" y="101"/>
                    </a:cubicBezTo>
                    <a:cubicBezTo>
                      <a:pt x="178" y="101"/>
                      <a:pt x="178" y="101"/>
                      <a:pt x="177" y="101"/>
                    </a:cubicBezTo>
                    <a:cubicBezTo>
                      <a:pt x="180" y="48"/>
                      <a:pt x="159" y="0"/>
                      <a:pt x="94" y="0"/>
                    </a:cubicBezTo>
                    <a:cubicBezTo>
                      <a:pt x="30" y="0"/>
                      <a:pt x="8" y="49"/>
                      <a:pt x="11" y="101"/>
                    </a:cubicBezTo>
                    <a:cubicBezTo>
                      <a:pt x="11" y="101"/>
                      <a:pt x="10" y="101"/>
                      <a:pt x="9" y="101"/>
                    </a:cubicBezTo>
                    <a:cubicBezTo>
                      <a:pt x="3" y="102"/>
                      <a:pt x="0" y="115"/>
                      <a:pt x="3" y="129"/>
                    </a:cubicBezTo>
                    <a:cubicBezTo>
                      <a:pt x="5" y="144"/>
                      <a:pt x="12" y="155"/>
                      <a:pt x="18" y="154"/>
                    </a:cubicBezTo>
                    <a:cubicBezTo>
                      <a:pt x="20" y="154"/>
                      <a:pt x="21" y="153"/>
                      <a:pt x="22" y="152"/>
                    </a:cubicBezTo>
                    <a:cubicBezTo>
                      <a:pt x="36" y="195"/>
                      <a:pt x="64" y="229"/>
                      <a:pt x="94" y="229"/>
                    </a:cubicBezTo>
                  </a:path>
                </a:pathLst>
              </a:custGeom>
              <a:solidFill>
                <a:srgbClr val="FAC297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39" name="Freeform 48"/>
              <p:cNvSpPr/>
              <p:nvPr/>
            </p:nvSpPr>
            <p:spPr bwMode="auto">
              <a:xfrm>
                <a:off x="974726" y="2427288"/>
                <a:ext cx="995363" cy="736600"/>
              </a:xfrm>
              <a:custGeom>
                <a:avLst/>
                <a:gdLst/>
                <a:ahLst/>
                <a:cxnLst>
                  <a:cxn ang="0">
                    <a:pos x="169" y="101"/>
                  </a:cxn>
                  <a:cxn ang="0">
                    <a:pos x="86" y="0"/>
                  </a:cxn>
                  <a:cxn ang="0">
                    <a:pos x="3" y="101"/>
                  </a:cxn>
                  <a:cxn ang="0">
                    <a:pos x="16" y="124"/>
                  </a:cxn>
                  <a:cxn ang="0">
                    <a:pos x="24" y="115"/>
                  </a:cxn>
                  <a:cxn ang="0">
                    <a:pos x="48" y="50"/>
                  </a:cxn>
                  <a:cxn ang="0">
                    <a:pos x="86" y="57"/>
                  </a:cxn>
                  <a:cxn ang="0">
                    <a:pos x="125" y="50"/>
                  </a:cxn>
                  <a:cxn ang="0">
                    <a:pos x="149" y="115"/>
                  </a:cxn>
                  <a:cxn ang="0">
                    <a:pos x="156" y="124"/>
                  </a:cxn>
                  <a:cxn ang="0">
                    <a:pos x="169" y="101"/>
                  </a:cxn>
                </a:cxnLst>
                <a:rect l="0" t="0" r="r" b="b"/>
                <a:pathLst>
                  <a:path w="172" h="127">
                    <a:moveTo>
                      <a:pt x="169" y="101"/>
                    </a:moveTo>
                    <a:cubicBezTo>
                      <a:pt x="172" y="48"/>
                      <a:pt x="151" y="0"/>
                      <a:pt x="86" y="0"/>
                    </a:cubicBezTo>
                    <a:cubicBezTo>
                      <a:pt x="22" y="0"/>
                      <a:pt x="0" y="49"/>
                      <a:pt x="3" y="101"/>
                    </a:cubicBezTo>
                    <a:cubicBezTo>
                      <a:pt x="8" y="102"/>
                      <a:pt x="14" y="112"/>
                      <a:pt x="16" y="124"/>
                    </a:cubicBezTo>
                    <a:cubicBezTo>
                      <a:pt x="20" y="127"/>
                      <a:pt x="24" y="125"/>
                      <a:pt x="24" y="115"/>
                    </a:cubicBezTo>
                    <a:cubicBezTo>
                      <a:pt x="24" y="84"/>
                      <a:pt x="27" y="56"/>
                      <a:pt x="48" y="50"/>
                    </a:cubicBezTo>
                    <a:cubicBezTo>
                      <a:pt x="67" y="43"/>
                      <a:pt x="71" y="57"/>
                      <a:pt x="86" y="57"/>
                    </a:cubicBezTo>
                    <a:cubicBezTo>
                      <a:pt x="101" y="57"/>
                      <a:pt x="106" y="44"/>
                      <a:pt x="125" y="50"/>
                    </a:cubicBezTo>
                    <a:cubicBezTo>
                      <a:pt x="144" y="55"/>
                      <a:pt x="149" y="84"/>
                      <a:pt x="149" y="115"/>
                    </a:cubicBezTo>
                    <a:cubicBezTo>
                      <a:pt x="149" y="125"/>
                      <a:pt x="152" y="127"/>
                      <a:pt x="156" y="124"/>
                    </a:cubicBezTo>
                    <a:cubicBezTo>
                      <a:pt x="158" y="111"/>
                      <a:pt x="164" y="101"/>
                      <a:pt x="169" y="101"/>
                    </a:cubicBezTo>
                  </a:path>
                </a:pathLst>
              </a:custGeom>
              <a:solidFill>
                <a:srgbClr val="58595B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40" name="Freeform 49"/>
              <p:cNvSpPr/>
              <p:nvPr/>
            </p:nvSpPr>
            <p:spPr bwMode="auto">
              <a:xfrm>
                <a:off x="1390651" y="3875088"/>
                <a:ext cx="161925" cy="249238"/>
              </a:xfrm>
              <a:custGeom>
                <a:avLst/>
                <a:gdLst/>
                <a:ahLst/>
                <a:cxnLst>
                  <a:cxn ang="0">
                    <a:pos x="88" y="157"/>
                  </a:cxn>
                  <a:cxn ang="0">
                    <a:pos x="102" y="125"/>
                  </a:cxn>
                  <a:cxn ang="0">
                    <a:pos x="51" y="0"/>
                  </a:cxn>
                  <a:cxn ang="0">
                    <a:pos x="0" y="125"/>
                  </a:cxn>
                  <a:cxn ang="0">
                    <a:pos x="19" y="157"/>
                  </a:cxn>
                  <a:cxn ang="0">
                    <a:pos x="88" y="157"/>
                  </a:cxn>
                </a:cxnLst>
                <a:rect l="0" t="0" r="r" b="b"/>
                <a:pathLst>
                  <a:path w="102" h="157">
                    <a:moveTo>
                      <a:pt x="88" y="157"/>
                    </a:moveTo>
                    <a:lnTo>
                      <a:pt x="102" y="125"/>
                    </a:lnTo>
                    <a:lnTo>
                      <a:pt x="51" y="0"/>
                    </a:lnTo>
                    <a:lnTo>
                      <a:pt x="0" y="125"/>
                    </a:lnTo>
                    <a:lnTo>
                      <a:pt x="19" y="157"/>
                    </a:lnTo>
                    <a:lnTo>
                      <a:pt x="88" y="157"/>
                    </a:lnTo>
                    <a:close/>
                  </a:path>
                </a:pathLst>
              </a:custGeom>
              <a:solidFill>
                <a:srgbClr val="F2A16E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41" name="Freeform 50"/>
              <p:cNvSpPr/>
              <p:nvPr/>
            </p:nvSpPr>
            <p:spPr bwMode="auto">
              <a:xfrm>
                <a:off x="1147763" y="3684588"/>
                <a:ext cx="323850" cy="527050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204" y="120"/>
                  </a:cxn>
                  <a:cxn ang="0">
                    <a:pos x="128" y="332"/>
                  </a:cxn>
                  <a:cxn ang="0">
                    <a:pos x="0" y="44"/>
                  </a:cxn>
                  <a:cxn ang="0">
                    <a:pos x="66" y="0"/>
                  </a:cxn>
                </a:cxnLst>
                <a:rect l="0" t="0" r="r" b="b"/>
                <a:pathLst>
                  <a:path w="204" h="332">
                    <a:moveTo>
                      <a:pt x="66" y="0"/>
                    </a:moveTo>
                    <a:lnTo>
                      <a:pt x="204" y="120"/>
                    </a:lnTo>
                    <a:lnTo>
                      <a:pt x="128" y="332"/>
                    </a:lnTo>
                    <a:lnTo>
                      <a:pt x="0" y="44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A2A5A6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42" name="Freeform 51"/>
              <p:cNvSpPr/>
              <p:nvPr/>
            </p:nvSpPr>
            <p:spPr bwMode="auto">
              <a:xfrm>
                <a:off x="944563" y="3754438"/>
                <a:ext cx="527050" cy="1325563"/>
              </a:xfrm>
              <a:custGeom>
                <a:avLst/>
                <a:gdLst/>
                <a:ahLst/>
                <a:cxnLst>
                  <a:cxn ang="0">
                    <a:pos x="128" y="0"/>
                  </a:cxn>
                  <a:cxn ang="0">
                    <a:pos x="332" y="835"/>
                  </a:cxn>
                  <a:cxn ang="0">
                    <a:pos x="44" y="376"/>
                  </a:cxn>
                  <a:cxn ang="0">
                    <a:pos x="84" y="295"/>
                  </a:cxn>
                  <a:cxn ang="0">
                    <a:pos x="0" y="230"/>
                  </a:cxn>
                  <a:cxn ang="0">
                    <a:pos x="88" y="25"/>
                  </a:cxn>
                  <a:cxn ang="0">
                    <a:pos x="128" y="0"/>
                  </a:cxn>
                </a:cxnLst>
                <a:rect l="0" t="0" r="r" b="b"/>
                <a:pathLst>
                  <a:path w="332" h="835">
                    <a:moveTo>
                      <a:pt x="128" y="0"/>
                    </a:moveTo>
                    <a:lnTo>
                      <a:pt x="332" y="835"/>
                    </a:lnTo>
                    <a:lnTo>
                      <a:pt x="44" y="376"/>
                    </a:lnTo>
                    <a:lnTo>
                      <a:pt x="84" y="295"/>
                    </a:lnTo>
                    <a:lnTo>
                      <a:pt x="0" y="230"/>
                    </a:lnTo>
                    <a:lnTo>
                      <a:pt x="88" y="25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4A7194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43" name="Freeform 52"/>
              <p:cNvSpPr/>
              <p:nvPr/>
            </p:nvSpPr>
            <p:spPr bwMode="auto">
              <a:xfrm>
                <a:off x="1471613" y="3684588"/>
                <a:ext cx="330200" cy="527050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0" y="120"/>
                  </a:cxn>
                  <a:cxn ang="0">
                    <a:pos x="81" y="332"/>
                  </a:cxn>
                  <a:cxn ang="0">
                    <a:pos x="208" y="44"/>
                  </a:cxn>
                  <a:cxn ang="0">
                    <a:pos x="143" y="0"/>
                  </a:cxn>
                </a:cxnLst>
                <a:rect l="0" t="0" r="r" b="b"/>
                <a:pathLst>
                  <a:path w="208" h="332">
                    <a:moveTo>
                      <a:pt x="143" y="0"/>
                    </a:moveTo>
                    <a:lnTo>
                      <a:pt x="0" y="120"/>
                    </a:lnTo>
                    <a:lnTo>
                      <a:pt x="81" y="332"/>
                    </a:lnTo>
                    <a:lnTo>
                      <a:pt x="208" y="4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A2A5A6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44" name="Freeform 53"/>
              <p:cNvSpPr/>
              <p:nvPr/>
            </p:nvSpPr>
            <p:spPr bwMode="auto">
              <a:xfrm>
                <a:off x="1362076" y="4252913"/>
                <a:ext cx="225425" cy="827088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106" y="0"/>
                  </a:cxn>
                  <a:cxn ang="0">
                    <a:pos x="142" y="354"/>
                  </a:cxn>
                  <a:cxn ang="0">
                    <a:pos x="69" y="521"/>
                  </a:cxn>
                  <a:cxn ang="0">
                    <a:pos x="0" y="354"/>
                  </a:cxn>
                  <a:cxn ang="0">
                    <a:pos x="37" y="0"/>
                  </a:cxn>
                </a:cxnLst>
                <a:rect l="0" t="0" r="r" b="b"/>
                <a:pathLst>
                  <a:path w="142" h="521">
                    <a:moveTo>
                      <a:pt x="37" y="0"/>
                    </a:moveTo>
                    <a:lnTo>
                      <a:pt x="106" y="0"/>
                    </a:lnTo>
                    <a:lnTo>
                      <a:pt x="142" y="354"/>
                    </a:lnTo>
                    <a:lnTo>
                      <a:pt x="69" y="521"/>
                    </a:lnTo>
                    <a:lnTo>
                      <a:pt x="0" y="3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2A16E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45" name="Freeform 54"/>
              <p:cNvSpPr/>
              <p:nvPr/>
            </p:nvSpPr>
            <p:spPr bwMode="auto">
              <a:xfrm>
                <a:off x="957263" y="2374900"/>
                <a:ext cx="850900" cy="649288"/>
              </a:xfrm>
              <a:custGeom>
                <a:avLst/>
                <a:gdLst/>
                <a:ahLst/>
                <a:cxnLst>
                  <a:cxn ang="0">
                    <a:pos x="147" y="43"/>
                  </a:cxn>
                  <a:cxn ang="0">
                    <a:pos x="28" y="110"/>
                  </a:cxn>
                  <a:cxn ang="0">
                    <a:pos x="147" y="43"/>
                  </a:cxn>
                </a:cxnLst>
                <a:rect l="0" t="0" r="r" b="b"/>
                <a:pathLst>
                  <a:path w="147" h="112">
                    <a:moveTo>
                      <a:pt x="147" y="43"/>
                    </a:moveTo>
                    <a:cubicBezTo>
                      <a:pt x="139" y="60"/>
                      <a:pt x="55" y="107"/>
                      <a:pt x="28" y="110"/>
                    </a:cubicBezTo>
                    <a:cubicBezTo>
                      <a:pt x="0" y="112"/>
                      <a:pt x="26" y="0"/>
                      <a:pt x="147" y="43"/>
                    </a:cubicBezTo>
                  </a:path>
                </a:pathLst>
              </a:custGeom>
              <a:solidFill>
                <a:srgbClr val="58595B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46" name="Freeform 55"/>
              <p:cNvSpPr/>
              <p:nvPr/>
            </p:nvSpPr>
            <p:spPr bwMode="auto">
              <a:xfrm>
                <a:off x="1576388" y="2374900"/>
                <a:ext cx="371475" cy="649288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2" y="110"/>
                  </a:cxn>
                  <a:cxn ang="0">
                    <a:pos x="0" y="43"/>
                  </a:cxn>
                </a:cxnLst>
                <a:rect l="0" t="0" r="r" b="b"/>
                <a:pathLst>
                  <a:path w="64" h="112">
                    <a:moveTo>
                      <a:pt x="0" y="43"/>
                    </a:moveTo>
                    <a:cubicBezTo>
                      <a:pt x="4" y="60"/>
                      <a:pt x="40" y="107"/>
                      <a:pt x="52" y="110"/>
                    </a:cubicBezTo>
                    <a:cubicBezTo>
                      <a:pt x="64" y="112"/>
                      <a:pt x="53" y="0"/>
                      <a:pt x="0" y="43"/>
                    </a:cubicBezTo>
                  </a:path>
                </a:pathLst>
              </a:custGeom>
              <a:solidFill>
                <a:srgbClr val="58595B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47" name="Freeform 56"/>
              <p:cNvSpPr/>
              <p:nvPr/>
            </p:nvSpPr>
            <p:spPr bwMode="auto">
              <a:xfrm>
                <a:off x="1147763" y="3684588"/>
                <a:ext cx="323850" cy="44608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204" y="120"/>
                  </a:cxn>
                  <a:cxn ang="0">
                    <a:pos x="124" y="281"/>
                  </a:cxn>
                  <a:cxn ang="0">
                    <a:pos x="0" y="44"/>
                  </a:cxn>
                  <a:cxn ang="0">
                    <a:pos x="66" y="0"/>
                  </a:cxn>
                </a:cxnLst>
                <a:rect l="0" t="0" r="r" b="b"/>
                <a:pathLst>
                  <a:path w="204" h="281">
                    <a:moveTo>
                      <a:pt x="66" y="0"/>
                    </a:moveTo>
                    <a:lnTo>
                      <a:pt x="204" y="120"/>
                    </a:lnTo>
                    <a:lnTo>
                      <a:pt x="124" y="281"/>
                    </a:lnTo>
                    <a:lnTo>
                      <a:pt x="0" y="44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48" name="Freeform 57"/>
              <p:cNvSpPr/>
              <p:nvPr/>
            </p:nvSpPr>
            <p:spPr bwMode="auto">
              <a:xfrm>
                <a:off x="996951" y="3754438"/>
                <a:ext cx="474663" cy="1325563"/>
              </a:xfrm>
              <a:custGeom>
                <a:avLst/>
                <a:gdLst/>
                <a:ahLst/>
                <a:cxnLst>
                  <a:cxn ang="0">
                    <a:pos x="95" y="0"/>
                  </a:cxn>
                  <a:cxn ang="0">
                    <a:pos x="299" y="835"/>
                  </a:cxn>
                  <a:cxn ang="0">
                    <a:pos x="40" y="339"/>
                  </a:cxn>
                  <a:cxn ang="0">
                    <a:pos x="84" y="277"/>
                  </a:cxn>
                  <a:cxn ang="0">
                    <a:pos x="0" y="211"/>
                  </a:cxn>
                  <a:cxn ang="0">
                    <a:pos x="55" y="25"/>
                  </a:cxn>
                  <a:cxn ang="0">
                    <a:pos x="95" y="0"/>
                  </a:cxn>
                </a:cxnLst>
                <a:rect l="0" t="0" r="r" b="b"/>
                <a:pathLst>
                  <a:path w="299" h="835">
                    <a:moveTo>
                      <a:pt x="95" y="0"/>
                    </a:moveTo>
                    <a:lnTo>
                      <a:pt x="299" y="835"/>
                    </a:lnTo>
                    <a:lnTo>
                      <a:pt x="40" y="339"/>
                    </a:lnTo>
                    <a:lnTo>
                      <a:pt x="84" y="277"/>
                    </a:lnTo>
                    <a:lnTo>
                      <a:pt x="0" y="211"/>
                    </a:lnTo>
                    <a:lnTo>
                      <a:pt x="55" y="25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83B7DF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49" name="Freeform 58"/>
              <p:cNvSpPr/>
              <p:nvPr/>
            </p:nvSpPr>
            <p:spPr bwMode="auto">
              <a:xfrm>
                <a:off x="1471613" y="3754438"/>
                <a:ext cx="533400" cy="1325563"/>
              </a:xfrm>
              <a:custGeom>
                <a:avLst/>
                <a:gdLst/>
                <a:ahLst/>
                <a:cxnLst>
                  <a:cxn ang="0">
                    <a:pos x="208" y="0"/>
                  </a:cxn>
                  <a:cxn ang="0">
                    <a:pos x="0" y="835"/>
                  </a:cxn>
                  <a:cxn ang="0">
                    <a:pos x="292" y="376"/>
                  </a:cxn>
                  <a:cxn ang="0">
                    <a:pos x="252" y="295"/>
                  </a:cxn>
                  <a:cxn ang="0">
                    <a:pos x="336" y="230"/>
                  </a:cxn>
                  <a:cxn ang="0">
                    <a:pos x="245" y="25"/>
                  </a:cxn>
                  <a:cxn ang="0">
                    <a:pos x="208" y="0"/>
                  </a:cxn>
                </a:cxnLst>
                <a:rect l="0" t="0" r="r" b="b"/>
                <a:pathLst>
                  <a:path w="336" h="835">
                    <a:moveTo>
                      <a:pt x="208" y="0"/>
                    </a:moveTo>
                    <a:lnTo>
                      <a:pt x="0" y="835"/>
                    </a:lnTo>
                    <a:lnTo>
                      <a:pt x="292" y="376"/>
                    </a:lnTo>
                    <a:lnTo>
                      <a:pt x="252" y="295"/>
                    </a:lnTo>
                    <a:lnTo>
                      <a:pt x="336" y="230"/>
                    </a:lnTo>
                    <a:lnTo>
                      <a:pt x="245" y="25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4A7194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50" name="Freeform 59"/>
              <p:cNvSpPr/>
              <p:nvPr/>
            </p:nvSpPr>
            <p:spPr bwMode="auto">
              <a:xfrm>
                <a:off x="1471613" y="3754438"/>
                <a:ext cx="481013" cy="1325563"/>
              </a:xfrm>
              <a:custGeom>
                <a:avLst/>
                <a:gdLst/>
                <a:ahLst/>
                <a:cxnLst>
                  <a:cxn ang="0">
                    <a:pos x="208" y="0"/>
                  </a:cxn>
                  <a:cxn ang="0">
                    <a:pos x="0" y="835"/>
                  </a:cxn>
                  <a:cxn ang="0">
                    <a:pos x="263" y="339"/>
                  </a:cxn>
                  <a:cxn ang="0">
                    <a:pos x="219" y="277"/>
                  </a:cxn>
                  <a:cxn ang="0">
                    <a:pos x="303" y="211"/>
                  </a:cxn>
                  <a:cxn ang="0">
                    <a:pos x="245" y="25"/>
                  </a:cxn>
                  <a:cxn ang="0">
                    <a:pos x="208" y="0"/>
                  </a:cxn>
                </a:cxnLst>
                <a:rect l="0" t="0" r="r" b="b"/>
                <a:pathLst>
                  <a:path w="303" h="835">
                    <a:moveTo>
                      <a:pt x="208" y="0"/>
                    </a:moveTo>
                    <a:lnTo>
                      <a:pt x="0" y="835"/>
                    </a:lnTo>
                    <a:lnTo>
                      <a:pt x="263" y="339"/>
                    </a:lnTo>
                    <a:lnTo>
                      <a:pt x="219" y="277"/>
                    </a:lnTo>
                    <a:lnTo>
                      <a:pt x="303" y="211"/>
                    </a:lnTo>
                    <a:lnTo>
                      <a:pt x="245" y="25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83B7DF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51" name="Freeform 60"/>
              <p:cNvSpPr/>
              <p:nvPr/>
            </p:nvSpPr>
            <p:spPr bwMode="auto">
              <a:xfrm>
                <a:off x="1471613" y="3684588"/>
                <a:ext cx="330200" cy="446088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0" y="120"/>
                  </a:cxn>
                  <a:cxn ang="0">
                    <a:pos x="81" y="281"/>
                  </a:cxn>
                  <a:cxn ang="0">
                    <a:pos x="208" y="44"/>
                  </a:cxn>
                  <a:cxn ang="0">
                    <a:pos x="143" y="0"/>
                  </a:cxn>
                </a:cxnLst>
                <a:rect l="0" t="0" r="r" b="b"/>
                <a:pathLst>
                  <a:path w="208" h="281">
                    <a:moveTo>
                      <a:pt x="143" y="0"/>
                    </a:moveTo>
                    <a:lnTo>
                      <a:pt x="0" y="120"/>
                    </a:lnTo>
                    <a:lnTo>
                      <a:pt x="81" y="281"/>
                    </a:lnTo>
                    <a:lnTo>
                      <a:pt x="208" y="4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52" name="Freeform 61"/>
              <p:cNvSpPr/>
              <p:nvPr/>
            </p:nvSpPr>
            <p:spPr bwMode="auto">
              <a:xfrm>
                <a:off x="1397001" y="4119563"/>
                <a:ext cx="161925" cy="1381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3" y="0"/>
                  </a:cxn>
                  <a:cxn ang="0">
                    <a:pos x="23" y="24"/>
                  </a:cxn>
                  <a:cxn ang="0">
                    <a:pos x="4" y="24"/>
                  </a:cxn>
                  <a:cxn ang="0">
                    <a:pos x="4" y="0"/>
                  </a:cxn>
                </a:cxnLst>
                <a:rect l="0" t="0" r="r" b="b"/>
                <a:pathLst>
                  <a:path w="28" h="24">
                    <a:moveTo>
                      <a:pt x="4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8" y="9"/>
                      <a:pt x="27" y="17"/>
                      <a:pt x="23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17"/>
                      <a:pt x="0" y="9"/>
                      <a:pt x="4" y="0"/>
                    </a:cubicBezTo>
                  </a:path>
                </a:pathLst>
              </a:custGeom>
              <a:solidFill>
                <a:srgbClr val="F2A16E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</p:grpSp>
      </p:grpSp>
      <p:grpSp>
        <p:nvGrpSpPr>
          <p:cNvPr id="353" name="Group 355"/>
          <p:cNvGrpSpPr/>
          <p:nvPr/>
        </p:nvGrpSpPr>
        <p:grpSpPr>
          <a:xfrm>
            <a:off x="258031" y="4645029"/>
            <a:ext cx="2577495" cy="1222375"/>
            <a:chOff x="192088" y="4270375"/>
            <a:chExt cx="2532063" cy="1222375"/>
          </a:xfrm>
        </p:grpSpPr>
        <p:sp>
          <p:nvSpPr>
            <p:cNvPr id="354" name="Freeform 63"/>
            <p:cNvSpPr/>
            <p:nvPr/>
          </p:nvSpPr>
          <p:spPr bwMode="auto">
            <a:xfrm>
              <a:off x="192088" y="4270375"/>
              <a:ext cx="2532063" cy="1076325"/>
            </a:xfrm>
            <a:custGeom>
              <a:avLst/>
              <a:gdLst/>
              <a:ahLst/>
              <a:cxnLst>
                <a:cxn ang="0">
                  <a:pos x="1551" y="678"/>
                </a:cxn>
                <a:cxn ang="0">
                  <a:pos x="1595" y="14"/>
                </a:cxn>
                <a:cxn ang="0">
                  <a:pos x="0" y="0"/>
                </a:cxn>
                <a:cxn ang="0">
                  <a:pos x="47" y="667"/>
                </a:cxn>
                <a:cxn ang="0">
                  <a:pos x="1551" y="678"/>
                </a:cxn>
              </a:cxnLst>
              <a:rect l="0" t="0" r="r" b="b"/>
              <a:pathLst>
                <a:path w="1595" h="678">
                  <a:moveTo>
                    <a:pt x="1551" y="678"/>
                  </a:moveTo>
                  <a:lnTo>
                    <a:pt x="1595" y="14"/>
                  </a:lnTo>
                  <a:lnTo>
                    <a:pt x="0" y="0"/>
                  </a:lnTo>
                  <a:lnTo>
                    <a:pt x="47" y="667"/>
                  </a:lnTo>
                  <a:lnTo>
                    <a:pt x="1551" y="678"/>
                  </a:lnTo>
                  <a:close/>
                </a:path>
              </a:pathLst>
            </a:custGeom>
            <a:solidFill>
              <a:srgbClr val="DEDED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55" name="Freeform 334"/>
            <p:cNvSpPr/>
            <p:nvPr/>
          </p:nvSpPr>
          <p:spPr bwMode="auto">
            <a:xfrm>
              <a:off x="192088" y="5324475"/>
              <a:ext cx="2532063" cy="1682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  <a:cxn ang="0">
                  <a:pos x="0" y="21"/>
                </a:cxn>
                <a:cxn ang="0">
                  <a:pos x="8" y="29"/>
                </a:cxn>
                <a:cxn ang="0">
                  <a:pos x="429" y="29"/>
                </a:cxn>
                <a:cxn ang="0">
                  <a:pos x="437" y="21"/>
                </a:cxn>
                <a:cxn ang="0">
                  <a:pos x="437" y="8"/>
                </a:cxn>
                <a:cxn ang="0">
                  <a:pos x="429" y="0"/>
                </a:cxn>
                <a:cxn ang="0">
                  <a:pos x="8" y="0"/>
                </a:cxn>
              </a:cxnLst>
              <a:rect l="0" t="0" r="r" b="b"/>
              <a:pathLst>
                <a:path w="437" h="29">
                  <a:moveTo>
                    <a:pt x="8" y="0"/>
                  </a:moveTo>
                  <a:cubicBezTo>
                    <a:pt x="8" y="0"/>
                    <a:pt x="0" y="0"/>
                    <a:pt x="0" y="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9"/>
                    <a:pt x="8" y="29"/>
                  </a:cubicBezTo>
                  <a:cubicBezTo>
                    <a:pt x="429" y="29"/>
                    <a:pt x="429" y="29"/>
                    <a:pt x="429" y="29"/>
                  </a:cubicBezTo>
                  <a:cubicBezTo>
                    <a:pt x="429" y="29"/>
                    <a:pt x="437" y="29"/>
                    <a:pt x="437" y="21"/>
                  </a:cubicBezTo>
                  <a:cubicBezTo>
                    <a:pt x="437" y="8"/>
                    <a:pt x="437" y="8"/>
                    <a:pt x="437" y="8"/>
                  </a:cubicBezTo>
                  <a:cubicBezTo>
                    <a:pt x="437" y="8"/>
                    <a:pt x="437" y="0"/>
                    <a:pt x="429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D5D5D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356" name="Subtitle 2"/>
          <p:cNvSpPr txBox="1"/>
          <p:nvPr/>
        </p:nvSpPr>
        <p:spPr>
          <a:xfrm>
            <a:off x="629285" y="6081395"/>
            <a:ext cx="8471535" cy="77660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A main interface in Jackson — — ObjectMapper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 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algn="l"/>
            <a:endParaRPr lang="en-US" altLang="zh-CN" sz="105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7" name="矩形 356"/>
          <p:cNvSpPr/>
          <p:nvPr/>
        </p:nvSpPr>
        <p:spPr>
          <a:xfrm>
            <a:off x="987968" y="838333"/>
            <a:ext cx="3411855" cy="497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131E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Three key operations</a:t>
            </a:r>
          </a:p>
        </p:txBody>
      </p:sp>
      <p:sp>
        <p:nvSpPr>
          <p:cNvPr id="358" name="任意多边形 357"/>
          <p:cNvSpPr>
            <a:spLocks noChangeAspect="1"/>
          </p:cNvSpPr>
          <p:nvPr/>
        </p:nvSpPr>
        <p:spPr>
          <a:xfrm>
            <a:off x="3571760" y="1761862"/>
            <a:ext cx="207166" cy="252000"/>
          </a:xfrm>
          <a:custGeom>
            <a:avLst/>
            <a:gdLst>
              <a:gd name="connsiteX0" fmla="*/ 144371 w 288741"/>
              <a:gd name="connsiteY0" fmla="*/ 49418 h 348541"/>
              <a:gd name="connsiteX1" fmla="*/ 49418 w 288741"/>
              <a:gd name="connsiteY1" fmla="*/ 144371 h 348541"/>
              <a:gd name="connsiteX2" fmla="*/ 144371 w 288741"/>
              <a:gd name="connsiteY2" fmla="*/ 239323 h 348541"/>
              <a:gd name="connsiteX3" fmla="*/ 239323 w 288741"/>
              <a:gd name="connsiteY3" fmla="*/ 144371 h 348541"/>
              <a:gd name="connsiteX4" fmla="*/ 144371 w 288741"/>
              <a:gd name="connsiteY4" fmla="*/ 49418 h 348541"/>
              <a:gd name="connsiteX5" fmla="*/ 144371 w 288741"/>
              <a:gd name="connsiteY5" fmla="*/ 0 h 348541"/>
              <a:gd name="connsiteX6" fmla="*/ 246456 w 288741"/>
              <a:gd name="connsiteY6" fmla="*/ 42285 h 348541"/>
              <a:gd name="connsiteX7" fmla="*/ 246456 w 288741"/>
              <a:gd name="connsiteY7" fmla="*/ 246455 h 348541"/>
              <a:gd name="connsiteX8" fmla="*/ 144371 w 288741"/>
              <a:gd name="connsiteY8" fmla="*/ 348541 h 348541"/>
              <a:gd name="connsiteX9" fmla="*/ 42285 w 288741"/>
              <a:gd name="connsiteY9" fmla="*/ 246455 h 348541"/>
              <a:gd name="connsiteX10" fmla="*/ 42285 w 288741"/>
              <a:gd name="connsiteY10" fmla="*/ 42285 h 348541"/>
              <a:gd name="connsiteX11" fmla="*/ 144371 w 288741"/>
              <a:gd name="connsiteY11" fmla="*/ 0 h 34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8741" h="348541">
                <a:moveTo>
                  <a:pt x="144371" y="49418"/>
                </a:moveTo>
                <a:cubicBezTo>
                  <a:pt x="91930" y="49418"/>
                  <a:pt x="49418" y="91930"/>
                  <a:pt x="49418" y="144371"/>
                </a:cubicBezTo>
                <a:cubicBezTo>
                  <a:pt x="49418" y="196811"/>
                  <a:pt x="91930" y="239323"/>
                  <a:pt x="144371" y="239323"/>
                </a:cubicBezTo>
                <a:cubicBezTo>
                  <a:pt x="196811" y="239323"/>
                  <a:pt x="239323" y="196811"/>
                  <a:pt x="239323" y="144371"/>
                </a:cubicBezTo>
                <a:cubicBezTo>
                  <a:pt x="239323" y="91930"/>
                  <a:pt x="196811" y="49418"/>
                  <a:pt x="144371" y="49418"/>
                </a:cubicBezTo>
                <a:close/>
                <a:moveTo>
                  <a:pt x="144371" y="0"/>
                </a:moveTo>
                <a:cubicBezTo>
                  <a:pt x="181318" y="-1"/>
                  <a:pt x="218266" y="14095"/>
                  <a:pt x="246456" y="42285"/>
                </a:cubicBezTo>
                <a:cubicBezTo>
                  <a:pt x="302836" y="98665"/>
                  <a:pt x="302836" y="190075"/>
                  <a:pt x="246456" y="246455"/>
                </a:cubicBezTo>
                <a:lnTo>
                  <a:pt x="144371" y="348541"/>
                </a:lnTo>
                <a:lnTo>
                  <a:pt x="42285" y="246455"/>
                </a:lnTo>
                <a:cubicBezTo>
                  <a:pt x="-14095" y="190075"/>
                  <a:pt x="-14095" y="98665"/>
                  <a:pt x="42285" y="42285"/>
                </a:cubicBezTo>
                <a:cubicBezTo>
                  <a:pt x="70475" y="14095"/>
                  <a:pt x="107423" y="-1"/>
                  <a:pt x="14437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4" tIns="43202" rIns="86404" bIns="43202" anchor="ctr"/>
          <a:lstStyle/>
          <a:p>
            <a:pPr algn="ctr">
              <a:defRPr/>
            </a:pPr>
            <a:endParaRPr lang="zh-CN" altLang="en-US" sz="1300" dirty="0"/>
          </a:p>
        </p:txBody>
      </p:sp>
      <p:sp>
        <p:nvSpPr>
          <p:cNvPr id="359" name="文本框 358"/>
          <p:cNvSpPr txBox="1"/>
          <p:nvPr/>
        </p:nvSpPr>
        <p:spPr>
          <a:xfrm>
            <a:off x="4086225" y="1631315"/>
            <a:ext cx="720661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JSON&lt;-&gt;OBJECT</a:t>
            </a:r>
          </a:p>
          <a:p>
            <a:pPr fontAlgn="auto">
              <a:lnSpc>
                <a:spcPct val="12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(1)ObjectMapper.readValue(JsonElement,Object.class);    // </a:t>
            </a:r>
            <a:r>
              <a:rPr lang="en-US" altLang="zh-CN" sz="1200" i="1">
                <a:latin typeface="微软雅黑" panose="020B0503020204020204" pitchFamily="34" charset="-122"/>
                <a:ea typeface="微软雅黑" panose="020B0503020204020204" pitchFamily="34" charset="-122"/>
              </a:rPr>
              <a:t>JSON-&gt;OBJECT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(2)ObjectMapper.writeValueAsString(Object);  // </a:t>
            </a:r>
            <a:r>
              <a:rPr lang="en-US" altLang="zh-CN" sz="1200" i="1">
                <a:latin typeface="微软雅黑" panose="020B0503020204020204" pitchFamily="34" charset="-122"/>
                <a:ea typeface="微软雅黑" panose="020B0503020204020204" pitchFamily="34" charset="-122"/>
              </a:rPr>
              <a:t>OBJECT-&gt;JSON</a:t>
            </a:r>
          </a:p>
        </p:txBody>
      </p:sp>
      <p:sp>
        <p:nvSpPr>
          <p:cNvPr id="360" name="任意多边形 359"/>
          <p:cNvSpPr>
            <a:spLocks noChangeAspect="1"/>
          </p:cNvSpPr>
          <p:nvPr/>
        </p:nvSpPr>
        <p:spPr>
          <a:xfrm>
            <a:off x="3571760" y="2964552"/>
            <a:ext cx="207166" cy="252000"/>
          </a:xfrm>
          <a:custGeom>
            <a:avLst/>
            <a:gdLst>
              <a:gd name="connsiteX0" fmla="*/ 144371 w 288741"/>
              <a:gd name="connsiteY0" fmla="*/ 49418 h 348541"/>
              <a:gd name="connsiteX1" fmla="*/ 49418 w 288741"/>
              <a:gd name="connsiteY1" fmla="*/ 144371 h 348541"/>
              <a:gd name="connsiteX2" fmla="*/ 144371 w 288741"/>
              <a:gd name="connsiteY2" fmla="*/ 239323 h 348541"/>
              <a:gd name="connsiteX3" fmla="*/ 239323 w 288741"/>
              <a:gd name="connsiteY3" fmla="*/ 144371 h 348541"/>
              <a:gd name="connsiteX4" fmla="*/ 144371 w 288741"/>
              <a:gd name="connsiteY4" fmla="*/ 49418 h 348541"/>
              <a:gd name="connsiteX5" fmla="*/ 144371 w 288741"/>
              <a:gd name="connsiteY5" fmla="*/ 0 h 348541"/>
              <a:gd name="connsiteX6" fmla="*/ 246456 w 288741"/>
              <a:gd name="connsiteY6" fmla="*/ 42285 h 348541"/>
              <a:gd name="connsiteX7" fmla="*/ 246456 w 288741"/>
              <a:gd name="connsiteY7" fmla="*/ 246455 h 348541"/>
              <a:gd name="connsiteX8" fmla="*/ 144371 w 288741"/>
              <a:gd name="connsiteY8" fmla="*/ 348541 h 348541"/>
              <a:gd name="connsiteX9" fmla="*/ 42285 w 288741"/>
              <a:gd name="connsiteY9" fmla="*/ 246455 h 348541"/>
              <a:gd name="connsiteX10" fmla="*/ 42285 w 288741"/>
              <a:gd name="connsiteY10" fmla="*/ 42285 h 348541"/>
              <a:gd name="connsiteX11" fmla="*/ 144371 w 288741"/>
              <a:gd name="connsiteY11" fmla="*/ 0 h 34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8741" h="348541">
                <a:moveTo>
                  <a:pt x="144371" y="49418"/>
                </a:moveTo>
                <a:cubicBezTo>
                  <a:pt x="91930" y="49418"/>
                  <a:pt x="49418" y="91930"/>
                  <a:pt x="49418" y="144371"/>
                </a:cubicBezTo>
                <a:cubicBezTo>
                  <a:pt x="49418" y="196811"/>
                  <a:pt x="91930" y="239323"/>
                  <a:pt x="144371" y="239323"/>
                </a:cubicBezTo>
                <a:cubicBezTo>
                  <a:pt x="196811" y="239323"/>
                  <a:pt x="239323" y="196811"/>
                  <a:pt x="239323" y="144371"/>
                </a:cubicBezTo>
                <a:cubicBezTo>
                  <a:pt x="239323" y="91930"/>
                  <a:pt x="196811" y="49418"/>
                  <a:pt x="144371" y="49418"/>
                </a:cubicBezTo>
                <a:close/>
                <a:moveTo>
                  <a:pt x="144371" y="0"/>
                </a:moveTo>
                <a:cubicBezTo>
                  <a:pt x="181318" y="-1"/>
                  <a:pt x="218266" y="14095"/>
                  <a:pt x="246456" y="42285"/>
                </a:cubicBezTo>
                <a:cubicBezTo>
                  <a:pt x="302836" y="98665"/>
                  <a:pt x="302836" y="190075"/>
                  <a:pt x="246456" y="246455"/>
                </a:cubicBezTo>
                <a:lnTo>
                  <a:pt x="144371" y="348541"/>
                </a:lnTo>
                <a:lnTo>
                  <a:pt x="42285" y="246455"/>
                </a:lnTo>
                <a:cubicBezTo>
                  <a:pt x="-14095" y="190075"/>
                  <a:pt x="-14095" y="98665"/>
                  <a:pt x="42285" y="42285"/>
                </a:cubicBezTo>
                <a:cubicBezTo>
                  <a:pt x="70475" y="14095"/>
                  <a:pt x="107423" y="-1"/>
                  <a:pt x="14437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4" tIns="43202" rIns="86404" bIns="43202" anchor="ctr"/>
          <a:lstStyle/>
          <a:p>
            <a:pPr algn="ctr">
              <a:defRPr/>
            </a:pPr>
            <a:endParaRPr lang="zh-CN" altLang="en-US" sz="1300" dirty="0"/>
          </a:p>
        </p:txBody>
      </p:sp>
      <p:sp>
        <p:nvSpPr>
          <p:cNvPr id="361" name="文本框 360"/>
          <p:cNvSpPr txBox="1"/>
          <p:nvPr/>
        </p:nvSpPr>
        <p:spPr>
          <a:xfrm>
            <a:off x="4086225" y="2825750"/>
            <a:ext cx="720661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JSON&lt;-&gt;NODE</a:t>
            </a:r>
          </a:p>
          <a:p>
            <a:pPr fontAlgn="auto">
              <a:lnSpc>
                <a:spcPct val="12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(1)ObjectMapper.readTree(JsonElement);    // </a:t>
            </a:r>
            <a:r>
              <a:rPr lang="en-US" altLang="zh-CN" sz="1200" i="1">
                <a:latin typeface="微软雅黑" panose="020B0503020204020204" pitchFamily="34" charset="-122"/>
                <a:ea typeface="微软雅黑" panose="020B0503020204020204" pitchFamily="34" charset="-122"/>
              </a:rPr>
              <a:t>JSON-&gt;NODE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(2)ObjectMapper.writeValueAsString(Node);  // </a:t>
            </a:r>
            <a:r>
              <a:rPr lang="en-US" altLang="zh-CN" sz="1200" i="1">
                <a:latin typeface="微软雅黑" panose="020B0503020204020204" pitchFamily="34" charset="-122"/>
                <a:ea typeface="微软雅黑" panose="020B0503020204020204" pitchFamily="34" charset="-122"/>
              </a:rPr>
              <a:t>NODE-&gt;JSON</a:t>
            </a:r>
          </a:p>
        </p:txBody>
      </p:sp>
      <p:sp>
        <p:nvSpPr>
          <p:cNvPr id="362" name="任意多边形 361"/>
          <p:cNvSpPr>
            <a:spLocks noChangeAspect="1"/>
          </p:cNvSpPr>
          <p:nvPr/>
        </p:nvSpPr>
        <p:spPr>
          <a:xfrm>
            <a:off x="3571760" y="4261222"/>
            <a:ext cx="207166" cy="252000"/>
          </a:xfrm>
          <a:custGeom>
            <a:avLst/>
            <a:gdLst>
              <a:gd name="connsiteX0" fmla="*/ 144371 w 288741"/>
              <a:gd name="connsiteY0" fmla="*/ 49418 h 348541"/>
              <a:gd name="connsiteX1" fmla="*/ 49418 w 288741"/>
              <a:gd name="connsiteY1" fmla="*/ 144371 h 348541"/>
              <a:gd name="connsiteX2" fmla="*/ 144371 w 288741"/>
              <a:gd name="connsiteY2" fmla="*/ 239323 h 348541"/>
              <a:gd name="connsiteX3" fmla="*/ 239323 w 288741"/>
              <a:gd name="connsiteY3" fmla="*/ 144371 h 348541"/>
              <a:gd name="connsiteX4" fmla="*/ 144371 w 288741"/>
              <a:gd name="connsiteY4" fmla="*/ 49418 h 348541"/>
              <a:gd name="connsiteX5" fmla="*/ 144371 w 288741"/>
              <a:gd name="connsiteY5" fmla="*/ 0 h 348541"/>
              <a:gd name="connsiteX6" fmla="*/ 246456 w 288741"/>
              <a:gd name="connsiteY6" fmla="*/ 42285 h 348541"/>
              <a:gd name="connsiteX7" fmla="*/ 246456 w 288741"/>
              <a:gd name="connsiteY7" fmla="*/ 246455 h 348541"/>
              <a:gd name="connsiteX8" fmla="*/ 144371 w 288741"/>
              <a:gd name="connsiteY8" fmla="*/ 348541 h 348541"/>
              <a:gd name="connsiteX9" fmla="*/ 42285 w 288741"/>
              <a:gd name="connsiteY9" fmla="*/ 246455 h 348541"/>
              <a:gd name="connsiteX10" fmla="*/ 42285 w 288741"/>
              <a:gd name="connsiteY10" fmla="*/ 42285 h 348541"/>
              <a:gd name="connsiteX11" fmla="*/ 144371 w 288741"/>
              <a:gd name="connsiteY11" fmla="*/ 0 h 34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8741" h="348541">
                <a:moveTo>
                  <a:pt x="144371" y="49418"/>
                </a:moveTo>
                <a:cubicBezTo>
                  <a:pt x="91930" y="49418"/>
                  <a:pt x="49418" y="91930"/>
                  <a:pt x="49418" y="144371"/>
                </a:cubicBezTo>
                <a:cubicBezTo>
                  <a:pt x="49418" y="196811"/>
                  <a:pt x="91930" y="239323"/>
                  <a:pt x="144371" y="239323"/>
                </a:cubicBezTo>
                <a:cubicBezTo>
                  <a:pt x="196811" y="239323"/>
                  <a:pt x="239323" y="196811"/>
                  <a:pt x="239323" y="144371"/>
                </a:cubicBezTo>
                <a:cubicBezTo>
                  <a:pt x="239323" y="91930"/>
                  <a:pt x="196811" y="49418"/>
                  <a:pt x="144371" y="49418"/>
                </a:cubicBezTo>
                <a:close/>
                <a:moveTo>
                  <a:pt x="144371" y="0"/>
                </a:moveTo>
                <a:cubicBezTo>
                  <a:pt x="181318" y="-1"/>
                  <a:pt x="218266" y="14095"/>
                  <a:pt x="246456" y="42285"/>
                </a:cubicBezTo>
                <a:cubicBezTo>
                  <a:pt x="302836" y="98665"/>
                  <a:pt x="302836" y="190075"/>
                  <a:pt x="246456" y="246455"/>
                </a:cubicBezTo>
                <a:lnTo>
                  <a:pt x="144371" y="348541"/>
                </a:lnTo>
                <a:lnTo>
                  <a:pt x="42285" y="246455"/>
                </a:lnTo>
                <a:cubicBezTo>
                  <a:pt x="-14095" y="190075"/>
                  <a:pt x="-14095" y="98665"/>
                  <a:pt x="42285" y="42285"/>
                </a:cubicBezTo>
                <a:cubicBezTo>
                  <a:pt x="70475" y="14095"/>
                  <a:pt x="107423" y="-1"/>
                  <a:pt x="14437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4" tIns="43202" rIns="86404" bIns="43202" anchor="ctr"/>
          <a:lstStyle/>
          <a:p>
            <a:pPr algn="ctr">
              <a:defRPr/>
            </a:pPr>
            <a:endParaRPr lang="zh-CN" altLang="en-US" sz="1300" dirty="0"/>
          </a:p>
        </p:txBody>
      </p:sp>
      <p:sp>
        <p:nvSpPr>
          <p:cNvPr id="363" name="文本框 362"/>
          <p:cNvSpPr txBox="1"/>
          <p:nvPr/>
        </p:nvSpPr>
        <p:spPr>
          <a:xfrm>
            <a:off x="4086225" y="4165600"/>
            <a:ext cx="720661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OBJECT&lt;-&gt;NODE</a:t>
            </a:r>
          </a:p>
          <a:p>
            <a:pPr fontAlgn="auto">
              <a:lnSpc>
                <a:spcPct val="12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(1)ObjectMapper.treeToValue(Node,Object.class);    // </a:t>
            </a:r>
            <a:r>
              <a:rPr lang="en-US" altLang="zh-CN" sz="1200" i="1">
                <a:latin typeface="微软雅黑" panose="020B0503020204020204" pitchFamily="34" charset="-122"/>
                <a:ea typeface="微软雅黑" panose="020B0503020204020204" pitchFamily="34" charset="-122"/>
              </a:rPr>
              <a:t>NODE-&gt;OBJECT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(2)ObjectMapper.valueToTree(Object);  // </a:t>
            </a:r>
            <a:r>
              <a:rPr lang="en-US" altLang="zh-CN" sz="1200" i="1">
                <a:latin typeface="微软雅黑" panose="020B0503020204020204" pitchFamily="34" charset="-122"/>
                <a:ea typeface="微软雅黑" panose="020B0503020204020204" pitchFamily="34" charset="-122"/>
              </a:rPr>
              <a:t>OBJECT-&gt;NODE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358" grpId="0" bldLvl="0" animBg="1"/>
      <p:bldP spid="360" grpId="0" bldLvl="0" animBg="1"/>
      <p:bldP spid="36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9"/>
          <p:cNvSpPr/>
          <p:nvPr/>
        </p:nvSpPr>
        <p:spPr bwMode="auto">
          <a:xfrm>
            <a:off x="3586163" y="3925095"/>
            <a:ext cx="2278063" cy="2414588"/>
          </a:xfrm>
          <a:custGeom>
            <a:avLst/>
            <a:gdLst>
              <a:gd name="T0" fmla="*/ 2278063 w 21578"/>
              <a:gd name="T1" fmla="*/ 2604186 h 20784"/>
              <a:gd name="T2" fmla="*/ 2278063 w 21578"/>
              <a:gd name="T3" fmla="*/ 2604186 h 20784"/>
              <a:gd name="T4" fmla="*/ 2278063 w 21578"/>
              <a:gd name="T5" fmla="*/ 2604186 h 20784"/>
              <a:gd name="T6" fmla="*/ 2278063 w 21578"/>
              <a:gd name="T7" fmla="*/ 2604186 h 207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8" h="20784">
                <a:moveTo>
                  <a:pt x="10823" y="20042"/>
                </a:moveTo>
                <a:cubicBezTo>
                  <a:pt x="10666" y="20041"/>
                  <a:pt x="10535" y="19928"/>
                  <a:pt x="10514" y="19782"/>
                </a:cubicBezTo>
                <a:cubicBezTo>
                  <a:pt x="10512" y="19768"/>
                  <a:pt x="10511" y="19755"/>
                  <a:pt x="10511" y="19740"/>
                </a:cubicBezTo>
                <a:cubicBezTo>
                  <a:pt x="10511" y="19574"/>
                  <a:pt x="10651" y="19440"/>
                  <a:pt x="10823" y="19439"/>
                </a:cubicBezTo>
                <a:cubicBezTo>
                  <a:pt x="10982" y="19439"/>
                  <a:pt x="11112" y="19552"/>
                  <a:pt x="11133" y="19699"/>
                </a:cubicBezTo>
                <a:cubicBezTo>
                  <a:pt x="11135" y="19713"/>
                  <a:pt x="11136" y="19726"/>
                  <a:pt x="11137" y="19740"/>
                </a:cubicBezTo>
                <a:cubicBezTo>
                  <a:pt x="11136" y="19907"/>
                  <a:pt x="10996" y="20041"/>
                  <a:pt x="10823" y="20042"/>
                </a:cubicBezTo>
                <a:close/>
                <a:moveTo>
                  <a:pt x="10823" y="19231"/>
                </a:moveTo>
                <a:cubicBezTo>
                  <a:pt x="10666" y="19232"/>
                  <a:pt x="10535" y="19118"/>
                  <a:pt x="10514" y="18972"/>
                </a:cubicBezTo>
                <a:cubicBezTo>
                  <a:pt x="10512" y="18958"/>
                  <a:pt x="10511" y="18944"/>
                  <a:pt x="10511" y="18930"/>
                </a:cubicBezTo>
                <a:cubicBezTo>
                  <a:pt x="10511" y="18764"/>
                  <a:pt x="10651" y="18629"/>
                  <a:pt x="10823" y="18629"/>
                </a:cubicBezTo>
                <a:cubicBezTo>
                  <a:pt x="10982" y="18629"/>
                  <a:pt x="11112" y="18742"/>
                  <a:pt x="11133" y="18889"/>
                </a:cubicBezTo>
                <a:cubicBezTo>
                  <a:pt x="11135" y="18902"/>
                  <a:pt x="11136" y="18916"/>
                  <a:pt x="11136" y="18930"/>
                </a:cubicBezTo>
                <a:cubicBezTo>
                  <a:pt x="11136" y="19097"/>
                  <a:pt x="10996" y="19231"/>
                  <a:pt x="10823" y="19231"/>
                </a:cubicBezTo>
                <a:close/>
                <a:moveTo>
                  <a:pt x="7457" y="16177"/>
                </a:moveTo>
                <a:cubicBezTo>
                  <a:pt x="7210" y="15895"/>
                  <a:pt x="6959" y="15579"/>
                  <a:pt x="6699" y="15223"/>
                </a:cubicBezTo>
                <a:cubicBezTo>
                  <a:pt x="7515" y="14946"/>
                  <a:pt x="8030" y="14268"/>
                  <a:pt x="8339" y="13451"/>
                </a:cubicBezTo>
                <a:cubicBezTo>
                  <a:pt x="9134" y="14016"/>
                  <a:pt x="10004" y="14364"/>
                  <a:pt x="10658" y="14364"/>
                </a:cubicBezTo>
                <a:cubicBezTo>
                  <a:pt x="10705" y="14363"/>
                  <a:pt x="10752" y="14363"/>
                  <a:pt x="10796" y="14360"/>
                </a:cubicBezTo>
                <a:cubicBezTo>
                  <a:pt x="10840" y="14362"/>
                  <a:pt x="10887" y="14364"/>
                  <a:pt x="10934" y="14364"/>
                </a:cubicBezTo>
                <a:cubicBezTo>
                  <a:pt x="11600" y="14364"/>
                  <a:pt x="12489" y="14003"/>
                  <a:pt x="13295" y="13420"/>
                </a:cubicBezTo>
                <a:cubicBezTo>
                  <a:pt x="13591" y="14215"/>
                  <a:pt x="14078" y="14884"/>
                  <a:pt x="14846" y="15185"/>
                </a:cubicBezTo>
                <a:cubicBezTo>
                  <a:pt x="14879" y="15199"/>
                  <a:pt x="14913" y="15211"/>
                  <a:pt x="14948" y="15223"/>
                </a:cubicBezTo>
                <a:cubicBezTo>
                  <a:pt x="13519" y="16893"/>
                  <a:pt x="12552" y="17717"/>
                  <a:pt x="10789" y="18338"/>
                </a:cubicBezTo>
                <a:cubicBezTo>
                  <a:pt x="9475" y="17953"/>
                  <a:pt x="8502" y="17373"/>
                  <a:pt x="7457" y="16177"/>
                </a:cubicBezTo>
                <a:close/>
                <a:moveTo>
                  <a:pt x="9883" y="12696"/>
                </a:moveTo>
                <a:cubicBezTo>
                  <a:pt x="9289" y="12505"/>
                  <a:pt x="8889" y="12183"/>
                  <a:pt x="8711" y="11819"/>
                </a:cubicBezTo>
                <a:cubicBezTo>
                  <a:pt x="8628" y="11652"/>
                  <a:pt x="8593" y="11478"/>
                  <a:pt x="8606" y="11302"/>
                </a:cubicBezTo>
                <a:cubicBezTo>
                  <a:pt x="8626" y="11054"/>
                  <a:pt x="8787" y="10851"/>
                  <a:pt x="9039" y="10694"/>
                </a:cubicBezTo>
                <a:cubicBezTo>
                  <a:pt x="9616" y="10331"/>
                  <a:pt x="10665" y="10214"/>
                  <a:pt x="11525" y="10360"/>
                </a:cubicBezTo>
                <a:cubicBezTo>
                  <a:pt x="12228" y="10479"/>
                  <a:pt x="12805" y="10775"/>
                  <a:pt x="12890" y="11258"/>
                </a:cubicBezTo>
                <a:cubicBezTo>
                  <a:pt x="12897" y="11300"/>
                  <a:pt x="12901" y="11342"/>
                  <a:pt x="12901" y="11387"/>
                </a:cubicBezTo>
                <a:cubicBezTo>
                  <a:pt x="12899" y="11937"/>
                  <a:pt x="12531" y="12432"/>
                  <a:pt x="11707" y="12697"/>
                </a:cubicBezTo>
                <a:cubicBezTo>
                  <a:pt x="11362" y="12807"/>
                  <a:pt x="11131" y="12388"/>
                  <a:pt x="10796" y="12388"/>
                </a:cubicBezTo>
                <a:cubicBezTo>
                  <a:pt x="10459" y="12388"/>
                  <a:pt x="10229" y="12808"/>
                  <a:pt x="9883" y="12696"/>
                </a:cubicBezTo>
                <a:close/>
                <a:moveTo>
                  <a:pt x="6644" y="7492"/>
                </a:moveTo>
                <a:cubicBezTo>
                  <a:pt x="6587" y="6839"/>
                  <a:pt x="6579" y="6191"/>
                  <a:pt x="6604" y="5702"/>
                </a:cubicBezTo>
                <a:cubicBezTo>
                  <a:pt x="6606" y="5659"/>
                  <a:pt x="6606" y="5619"/>
                  <a:pt x="6606" y="5581"/>
                </a:cubicBezTo>
                <a:cubicBezTo>
                  <a:pt x="6660" y="4963"/>
                  <a:pt x="6812" y="4425"/>
                  <a:pt x="7100" y="4000"/>
                </a:cubicBezTo>
                <a:cubicBezTo>
                  <a:pt x="7485" y="3432"/>
                  <a:pt x="8509" y="3498"/>
                  <a:pt x="9573" y="3934"/>
                </a:cubicBezTo>
                <a:cubicBezTo>
                  <a:pt x="11372" y="4669"/>
                  <a:pt x="12488" y="6178"/>
                  <a:pt x="14997" y="6305"/>
                </a:cubicBezTo>
                <a:lnTo>
                  <a:pt x="14996" y="6371"/>
                </a:lnTo>
                <a:cubicBezTo>
                  <a:pt x="14975" y="7641"/>
                  <a:pt x="14748" y="9350"/>
                  <a:pt x="14195" y="10001"/>
                </a:cubicBezTo>
                <a:cubicBezTo>
                  <a:pt x="13969" y="10267"/>
                  <a:pt x="13689" y="10357"/>
                  <a:pt x="13346" y="10167"/>
                </a:cubicBezTo>
                <a:cubicBezTo>
                  <a:pt x="13331" y="10152"/>
                  <a:pt x="13314" y="10137"/>
                  <a:pt x="13297" y="10122"/>
                </a:cubicBezTo>
                <a:cubicBezTo>
                  <a:pt x="13281" y="10110"/>
                  <a:pt x="13266" y="10098"/>
                  <a:pt x="13250" y="10085"/>
                </a:cubicBezTo>
                <a:cubicBezTo>
                  <a:pt x="12776" y="9735"/>
                  <a:pt x="11980" y="9412"/>
                  <a:pt x="10752" y="9595"/>
                </a:cubicBezTo>
                <a:cubicBezTo>
                  <a:pt x="9524" y="9413"/>
                  <a:pt x="8728" y="9735"/>
                  <a:pt x="8255" y="10085"/>
                </a:cubicBezTo>
                <a:cubicBezTo>
                  <a:pt x="8218" y="10112"/>
                  <a:pt x="8186" y="10140"/>
                  <a:pt x="8158" y="10167"/>
                </a:cubicBezTo>
                <a:cubicBezTo>
                  <a:pt x="7208" y="10693"/>
                  <a:pt x="6781" y="9076"/>
                  <a:pt x="6644" y="7492"/>
                </a:cubicBezTo>
                <a:close/>
                <a:moveTo>
                  <a:pt x="5042" y="7708"/>
                </a:moveTo>
                <a:cubicBezTo>
                  <a:pt x="5042" y="7365"/>
                  <a:pt x="5097" y="7027"/>
                  <a:pt x="5211" y="6730"/>
                </a:cubicBezTo>
                <a:cubicBezTo>
                  <a:pt x="5500" y="5972"/>
                  <a:pt x="5985" y="5850"/>
                  <a:pt x="6197" y="6771"/>
                </a:cubicBezTo>
                <a:cubicBezTo>
                  <a:pt x="6246" y="6984"/>
                  <a:pt x="6279" y="7243"/>
                  <a:pt x="6298" y="7539"/>
                </a:cubicBezTo>
                <a:cubicBezTo>
                  <a:pt x="6341" y="8194"/>
                  <a:pt x="6316" y="9027"/>
                  <a:pt x="6249" y="9926"/>
                </a:cubicBezTo>
                <a:cubicBezTo>
                  <a:pt x="5476" y="9695"/>
                  <a:pt x="5040" y="8681"/>
                  <a:pt x="5042" y="7708"/>
                </a:cubicBezTo>
                <a:close/>
                <a:moveTo>
                  <a:pt x="16097" y="6224"/>
                </a:moveTo>
                <a:cubicBezTo>
                  <a:pt x="16191" y="6335"/>
                  <a:pt x="16287" y="6511"/>
                  <a:pt x="16378" y="6761"/>
                </a:cubicBezTo>
                <a:cubicBezTo>
                  <a:pt x="16758" y="7804"/>
                  <a:pt x="16430" y="9325"/>
                  <a:pt x="15581" y="9815"/>
                </a:cubicBezTo>
                <a:cubicBezTo>
                  <a:pt x="15505" y="9859"/>
                  <a:pt x="15426" y="9894"/>
                  <a:pt x="15342" y="9921"/>
                </a:cubicBezTo>
                <a:lnTo>
                  <a:pt x="15337" y="9848"/>
                </a:lnTo>
                <a:cubicBezTo>
                  <a:pt x="15243" y="8541"/>
                  <a:pt x="15266" y="7578"/>
                  <a:pt x="15370" y="6951"/>
                </a:cubicBezTo>
                <a:cubicBezTo>
                  <a:pt x="15416" y="6668"/>
                  <a:pt x="15487" y="6444"/>
                  <a:pt x="15574" y="6294"/>
                </a:cubicBezTo>
                <a:cubicBezTo>
                  <a:pt x="15717" y="6045"/>
                  <a:pt x="15906" y="5999"/>
                  <a:pt x="16097" y="6224"/>
                </a:cubicBezTo>
                <a:close/>
                <a:moveTo>
                  <a:pt x="21577" y="18828"/>
                </a:moveTo>
                <a:cubicBezTo>
                  <a:pt x="21582" y="18641"/>
                  <a:pt x="21571" y="18466"/>
                  <a:pt x="21549" y="18301"/>
                </a:cubicBezTo>
                <a:cubicBezTo>
                  <a:pt x="21507" y="18013"/>
                  <a:pt x="21425" y="17755"/>
                  <a:pt x="21308" y="17523"/>
                </a:cubicBezTo>
                <a:cubicBezTo>
                  <a:pt x="20556" y="16031"/>
                  <a:pt x="18364" y="15581"/>
                  <a:pt x="16414" y="14975"/>
                </a:cubicBezTo>
                <a:cubicBezTo>
                  <a:pt x="16088" y="14874"/>
                  <a:pt x="15770" y="14768"/>
                  <a:pt x="15465" y="14653"/>
                </a:cubicBezTo>
                <a:cubicBezTo>
                  <a:pt x="14463" y="14272"/>
                  <a:pt x="14031" y="13671"/>
                  <a:pt x="13878" y="12946"/>
                </a:cubicBezTo>
                <a:cubicBezTo>
                  <a:pt x="14360" y="12503"/>
                  <a:pt x="14775" y="11982"/>
                  <a:pt x="15041" y="11421"/>
                </a:cubicBezTo>
                <a:cubicBezTo>
                  <a:pt x="15158" y="11261"/>
                  <a:pt x="15267" y="11096"/>
                  <a:pt x="15370" y="10925"/>
                </a:cubicBezTo>
                <a:cubicBezTo>
                  <a:pt x="15467" y="10766"/>
                  <a:pt x="15557" y="10601"/>
                  <a:pt x="15641" y="10433"/>
                </a:cubicBezTo>
                <a:cubicBezTo>
                  <a:pt x="15976" y="10325"/>
                  <a:pt x="16259" y="10117"/>
                  <a:pt x="16490" y="9841"/>
                </a:cubicBezTo>
                <a:cubicBezTo>
                  <a:pt x="16535" y="9789"/>
                  <a:pt x="16577" y="9733"/>
                  <a:pt x="16617" y="9676"/>
                </a:cubicBezTo>
                <a:cubicBezTo>
                  <a:pt x="16837" y="9360"/>
                  <a:pt x="16996" y="8976"/>
                  <a:pt x="17086" y="8571"/>
                </a:cubicBezTo>
                <a:cubicBezTo>
                  <a:pt x="17191" y="8105"/>
                  <a:pt x="17209" y="7600"/>
                  <a:pt x="17129" y="7133"/>
                </a:cubicBezTo>
                <a:cubicBezTo>
                  <a:pt x="17072" y="6793"/>
                  <a:pt x="16962" y="6470"/>
                  <a:pt x="16797" y="6190"/>
                </a:cubicBezTo>
                <a:cubicBezTo>
                  <a:pt x="16795" y="6170"/>
                  <a:pt x="16792" y="6151"/>
                  <a:pt x="16789" y="6131"/>
                </a:cubicBezTo>
                <a:cubicBezTo>
                  <a:pt x="16200" y="1692"/>
                  <a:pt x="14066" y="-816"/>
                  <a:pt x="9851" y="239"/>
                </a:cubicBezTo>
                <a:cubicBezTo>
                  <a:pt x="9518" y="286"/>
                  <a:pt x="9198" y="356"/>
                  <a:pt x="8893" y="448"/>
                </a:cubicBezTo>
                <a:cubicBezTo>
                  <a:pt x="5932" y="550"/>
                  <a:pt x="4997" y="3731"/>
                  <a:pt x="4782" y="6184"/>
                </a:cubicBezTo>
                <a:cubicBezTo>
                  <a:pt x="4616" y="6466"/>
                  <a:pt x="4505" y="6791"/>
                  <a:pt x="4447" y="7133"/>
                </a:cubicBezTo>
                <a:cubicBezTo>
                  <a:pt x="4411" y="7348"/>
                  <a:pt x="4395" y="7571"/>
                  <a:pt x="4398" y="7794"/>
                </a:cubicBezTo>
                <a:cubicBezTo>
                  <a:pt x="4402" y="8056"/>
                  <a:pt x="4433" y="8319"/>
                  <a:pt x="4490" y="8571"/>
                </a:cubicBezTo>
                <a:cubicBezTo>
                  <a:pt x="4597" y="9051"/>
                  <a:pt x="4799" y="9499"/>
                  <a:pt x="5086" y="9842"/>
                </a:cubicBezTo>
                <a:cubicBezTo>
                  <a:pt x="5316" y="10117"/>
                  <a:pt x="5600" y="10326"/>
                  <a:pt x="5936" y="10434"/>
                </a:cubicBezTo>
                <a:cubicBezTo>
                  <a:pt x="6044" y="10650"/>
                  <a:pt x="6163" y="10860"/>
                  <a:pt x="6291" y="11063"/>
                </a:cubicBezTo>
                <a:cubicBezTo>
                  <a:pt x="6383" y="11206"/>
                  <a:pt x="6479" y="11345"/>
                  <a:pt x="6579" y="11480"/>
                </a:cubicBezTo>
                <a:cubicBezTo>
                  <a:pt x="6677" y="11678"/>
                  <a:pt x="6794" y="11872"/>
                  <a:pt x="6926" y="12058"/>
                </a:cubicBezTo>
                <a:cubicBezTo>
                  <a:pt x="7148" y="12373"/>
                  <a:pt x="7413" y="12667"/>
                  <a:pt x="7702" y="12933"/>
                </a:cubicBezTo>
                <a:cubicBezTo>
                  <a:pt x="7551" y="13666"/>
                  <a:pt x="7119" y="14270"/>
                  <a:pt x="6111" y="14653"/>
                </a:cubicBezTo>
                <a:cubicBezTo>
                  <a:pt x="4168" y="15391"/>
                  <a:pt x="1629" y="15724"/>
                  <a:pt x="537" y="17106"/>
                </a:cubicBezTo>
                <a:cubicBezTo>
                  <a:pt x="183" y="17554"/>
                  <a:pt x="-18" y="18111"/>
                  <a:pt x="1" y="18828"/>
                </a:cubicBezTo>
                <a:cubicBezTo>
                  <a:pt x="14" y="19314"/>
                  <a:pt x="182" y="19819"/>
                  <a:pt x="453" y="20322"/>
                </a:cubicBezTo>
                <a:cubicBezTo>
                  <a:pt x="535" y="20477"/>
                  <a:pt x="627" y="20630"/>
                  <a:pt x="727" y="20784"/>
                </a:cubicBezTo>
                <a:lnTo>
                  <a:pt x="3059" y="20783"/>
                </a:lnTo>
                <a:lnTo>
                  <a:pt x="20851" y="20782"/>
                </a:lnTo>
                <a:cubicBezTo>
                  <a:pt x="21279" y="20126"/>
                  <a:pt x="21559" y="19460"/>
                  <a:pt x="21577" y="18828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1" name="AutoShape 10"/>
          <p:cNvSpPr/>
          <p:nvPr/>
        </p:nvSpPr>
        <p:spPr bwMode="auto">
          <a:xfrm>
            <a:off x="1321595" y="4047331"/>
            <a:ext cx="2125663" cy="2301875"/>
          </a:xfrm>
          <a:custGeom>
            <a:avLst/>
            <a:gdLst>
              <a:gd name="T0" fmla="*/ 2125663 w 21498"/>
              <a:gd name="T1" fmla="*/ 2519395 h 20625"/>
              <a:gd name="T2" fmla="*/ 2125663 w 21498"/>
              <a:gd name="T3" fmla="*/ 2519395 h 20625"/>
              <a:gd name="T4" fmla="*/ 2125663 w 21498"/>
              <a:gd name="T5" fmla="*/ 2519395 h 20625"/>
              <a:gd name="T6" fmla="*/ 2125663 w 21498"/>
              <a:gd name="T7" fmla="*/ 2519395 h 206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98" h="20625">
                <a:moveTo>
                  <a:pt x="7956" y="18658"/>
                </a:moveTo>
                <a:cubicBezTo>
                  <a:pt x="7975" y="18633"/>
                  <a:pt x="8005" y="18613"/>
                  <a:pt x="8046" y="18607"/>
                </a:cubicBezTo>
                <a:cubicBezTo>
                  <a:pt x="8070" y="18604"/>
                  <a:pt x="8099" y="18609"/>
                  <a:pt x="8121" y="18620"/>
                </a:cubicBezTo>
                <a:lnTo>
                  <a:pt x="8166" y="18642"/>
                </a:lnTo>
                <a:lnTo>
                  <a:pt x="8214" y="18665"/>
                </a:lnTo>
                <a:lnTo>
                  <a:pt x="8263" y="18687"/>
                </a:lnTo>
                <a:lnTo>
                  <a:pt x="8312" y="18709"/>
                </a:lnTo>
                <a:lnTo>
                  <a:pt x="8345" y="18723"/>
                </a:lnTo>
                <a:cubicBezTo>
                  <a:pt x="8357" y="18729"/>
                  <a:pt x="8367" y="18735"/>
                  <a:pt x="8377" y="18744"/>
                </a:cubicBezTo>
                <a:cubicBezTo>
                  <a:pt x="8430" y="18793"/>
                  <a:pt x="8427" y="18855"/>
                  <a:pt x="8395" y="18899"/>
                </a:cubicBezTo>
                <a:cubicBezTo>
                  <a:pt x="8363" y="18943"/>
                  <a:pt x="8300" y="18968"/>
                  <a:pt x="8236" y="18940"/>
                </a:cubicBezTo>
                <a:lnTo>
                  <a:pt x="8204" y="18926"/>
                </a:lnTo>
                <a:lnTo>
                  <a:pt x="8152" y="18903"/>
                </a:lnTo>
                <a:lnTo>
                  <a:pt x="8101" y="18879"/>
                </a:lnTo>
                <a:lnTo>
                  <a:pt x="8050" y="18855"/>
                </a:lnTo>
                <a:lnTo>
                  <a:pt x="8002" y="18832"/>
                </a:lnTo>
                <a:cubicBezTo>
                  <a:pt x="7928" y="18794"/>
                  <a:pt x="7918" y="18712"/>
                  <a:pt x="7956" y="18658"/>
                </a:cubicBezTo>
                <a:close/>
                <a:moveTo>
                  <a:pt x="6940" y="18119"/>
                </a:moveTo>
                <a:lnTo>
                  <a:pt x="6940" y="18118"/>
                </a:lnTo>
                <a:lnTo>
                  <a:pt x="6900" y="18081"/>
                </a:lnTo>
                <a:lnTo>
                  <a:pt x="6894" y="18076"/>
                </a:lnTo>
                <a:lnTo>
                  <a:pt x="6859" y="18044"/>
                </a:lnTo>
                <a:lnTo>
                  <a:pt x="6820" y="18005"/>
                </a:lnTo>
                <a:lnTo>
                  <a:pt x="6781" y="17967"/>
                </a:lnTo>
                <a:lnTo>
                  <a:pt x="6757" y="17942"/>
                </a:lnTo>
                <a:cubicBezTo>
                  <a:pt x="6748" y="17932"/>
                  <a:pt x="6742" y="17924"/>
                  <a:pt x="6736" y="17912"/>
                </a:cubicBezTo>
                <a:cubicBezTo>
                  <a:pt x="6674" y="17785"/>
                  <a:pt x="6852" y="17682"/>
                  <a:pt x="6946" y="17781"/>
                </a:cubicBezTo>
                <a:lnTo>
                  <a:pt x="6968" y="17803"/>
                </a:lnTo>
                <a:lnTo>
                  <a:pt x="7004" y="17840"/>
                </a:lnTo>
                <a:lnTo>
                  <a:pt x="7041" y="17876"/>
                </a:lnTo>
                <a:lnTo>
                  <a:pt x="7079" y="17911"/>
                </a:lnTo>
                <a:lnTo>
                  <a:pt x="7117" y="17946"/>
                </a:lnTo>
                <a:lnTo>
                  <a:pt x="7117" y="17947"/>
                </a:lnTo>
                <a:cubicBezTo>
                  <a:pt x="7128" y="17957"/>
                  <a:pt x="7136" y="17966"/>
                  <a:pt x="7143" y="17979"/>
                </a:cubicBezTo>
                <a:cubicBezTo>
                  <a:pt x="7187" y="18071"/>
                  <a:pt x="7114" y="18148"/>
                  <a:pt x="7034" y="18152"/>
                </a:cubicBezTo>
                <a:cubicBezTo>
                  <a:pt x="7002" y="18154"/>
                  <a:pt x="6968" y="18145"/>
                  <a:pt x="6940" y="18119"/>
                </a:cubicBezTo>
                <a:close/>
                <a:moveTo>
                  <a:pt x="9441" y="19094"/>
                </a:moveTo>
                <a:cubicBezTo>
                  <a:pt x="9467" y="19082"/>
                  <a:pt x="9495" y="19077"/>
                  <a:pt x="9524" y="19083"/>
                </a:cubicBezTo>
                <a:lnTo>
                  <a:pt x="9570" y="19092"/>
                </a:lnTo>
                <a:lnTo>
                  <a:pt x="9626" y="19102"/>
                </a:lnTo>
                <a:lnTo>
                  <a:pt x="9681" y="19111"/>
                </a:lnTo>
                <a:lnTo>
                  <a:pt x="9736" y="19120"/>
                </a:lnTo>
                <a:lnTo>
                  <a:pt x="9770" y="19125"/>
                </a:lnTo>
                <a:cubicBezTo>
                  <a:pt x="9824" y="19134"/>
                  <a:pt x="9864" y="19171"/>
                  <a:pt x="9875" y="19222"/>
                </a:cubicBezTo>
                <a:cubicBezTo>
                  <a:pt x="9884" y="19266"/>
                  <a:pt x="9865" y="19308"/>
                  <a:pt x="9831" y="19335"/>
                </a:cubicBezTo>
                <a:cubicBezTo>
                  <a:pt x="9804" y="19356"/>
                  <a:pt x="9767" y="19367"/>
                  <a:pt x="9729" y="19361"/>
                </a:cubicBezTo>
                <a:lnTo>
                  <a:pt x="9694" y="19356"/>
                </a:lnTo>
                <a:lnTo>
                  <a:pt x="9637" y="19347"/>
                </a:lnTo>
                <a:lnTo>
                  <a:pt x="9579" y="19337"/>
                </a:lnTo>
                <a:lnTo>
                  <a:pt x="9522" y="19327"/>
                </a:lnTo>
                <a:lnTo>
                  <a:pt x="9474" y="19317"/>
                </a:lnTo>
                <a:cubicBezTo>
                  <a:pt x="9365" y="19295"/>
                  <a:pt x="9338" y="19170"/>
                  <a:pt x="9417" y="19109"/>
                </a:cubicBezTo>
                <a:cubicBezTo>
                  <a:pt x="9424" y="19103"/>
                  <a:pt x="9432" y="19098"/>
                  <a:pt x="9441" y="19094"/>
                </a:cubicBezTo>
                <a:close/>
                <a:moveTo>
                  <a:pt x="6039" y="16913"/>
                </a:moveTo>
                <a:lnTo>
                  <a:pt x="6023" y="16879"/>
                </a:lnTo>
                <a:lnTo>
                  <a:pt x="6000" y="16827"/>
                </a:lnTo>
                <a:lnTo>
                  <a:pt x="5977" y="16775"/>
                </a:lnTo>
                <a:lnTo>
                  <a:pt x="5956" y="16722"/>
                </a:lnTo>
                <a:lnTo>
                  <a:pt x="5941" y="16685"/>
                </a:lnTo>
                <a:cubicBezTo>
                  <a:pt x="5916" y="16620"/>
                  <a:pt x="5956" y="16547"/>
                  <a:pt x="6027" y="16529"/>
                </a:cubicBezTo>
                <a:cubicBezTo>
                  <a:pt x="6046" y="16523"/>
                  <a:pt x="6066" y="16523"/>
                  <a:pt x="6084" y="16526"/>
                </a:cubicBezTo>
                <a:cubicBezTo>
                  <a:pt x="6112" y="16531"/>
                  <a:pt x="6138" y="16545"/>
                  <a:pt x="6157" y="16566"/>
                </a:cubicBezTo>
                <a:cubicBezTo>
                  <a:pt x="6166" y="16576"/>
                  <a:pt x="6175" y="16589"/>
                  <a:pt x="6181" y="16603"/>
                </a:cubicBezTo>
                <a:lnTo>
                  <a:pt x="6194" y="16637"/>
                </a:lnTo>
                <a:lnTo>
                  <a:pt x="6214" y="16687"/>
                </a:lnTo>
                <a:lnTo>
                  <a:pt x="6235" y="16736"/>
                </a:lnTo>
                <a:lnTo>
                  <a:pt x="6258" y="16784"/>
                </a:lnTo>
                <a:lnTo>
                  <a:pt x="6273" y="16818"/>
                </a:lnTo>
                <a:cubicBezTo>
                  <a:pt x="6275" y="16823"/>
                  <a:pt x="6277" y="16829"/>
                  <a:pt x="6279" y="16834"/>
                </a:cubicBezTo>
                <a:cubicBezTo>
                  <a:pt x="6316" y="16984"/>
                  <a:pt x="6100" y="17043"/>
                  <a:pt x="6039" y="16913"/>
                </a:cubicBezTo>
                <a:close/>
                <a:moveTo>
                  <a:pt x="6650" y="15821"/>
                </a:moveTo>
                <a:cubicBezTo>
                  <a:pt x="6635" y="15625"/>
                  <a:pt x="6639" y="15419"/>
                  <a:pt x="6665" y="15201"/>
                </a:cubicBezTo>
                <a:cubicBezTo>
                  <a:pt x="6956" y="15104"/>
                  <a:pt x="7209" y="14956"/>
                  <a:pt x="7427" y="14771"/>
                </a:cubicBezTo>
                <a:cubicBezTo>
                  <a:pt x="7646" y="14584"/>
                  <a:pt x="7831" y="14359"/>
                  <a:pt x="7985" y="14107"/>
                </a:cubicBezTo>
                <a:cubicBezTo>
                  <a:pt x="8081" y="13950"/>
                  <a:pt x="8166" y="13783"/>
                  <a:pt x="8240" y="13608"/>
                </a:cubicBezTo>
                <a:cubicBezTo>
                  <a:pt x="8302" y="13461"/>
                  <a:pt x="8356" y="13308"/>
                  <a:pt x="8404" y="13152"/>
                </a:cubicBezTo>
                <a:cubicBezTo>
                  <a:pt x="9090" y="13498"/>
                  <a:pt x="9866" y="13694"/>
                  <a:pt x="10728" y="13691"/>
                </a:cubicBezTo>
                <a:cubicBezTo>
                  <a:pt x="10925" y="13691"/>
                  <a:pt x="11118" y="13680"/>
                  <a:pt x="11306" y="13658"/>
                </a:cubicBezTo>
                <a:cubicBezTo>
                  <a:pt x="11574" y="13629"/>
                  <a:pt x="11832" y="13580"/>
                  <a:pt x="12081" y="13512"/>
                </a:cubicBezTo>
                <a:cubicBezTo>
                  <a:pt x="12439" y="13414"/>
                  <a:pt x="12777" y="13279"/>
                  <a:pt x="13095" y="13113"/>
                </a:cubicBezTo>
                <a:cubicBezTo>
                  <a:pt x="13233" y="13594"/>
                  <a:pt x="13434" y="14042"/>
                  <a:pt x="13717" y="14408"/>
                </a:cubicBezTo>
                <a:cubicBezTo>
                  <a:pt x="13980" y="14747"/>
                  <a:pt x="14313" y="15016"/>
                  <a:pt x="14734" y="15175"/>
                </a:cubicBezTo>
                <a:cubicBezTo>
                  <a:pt x="14753" y="15305"/>
                  <a:pt x="14763" y="15432"/>
                  <a:pt x="14764" y="15555"/>
                </a:cubicBezTo>
                <a:cubicBezTo>
                  <a:pt x="14773" y="16096"/>
                  <a:pt x="14625" y="16565"/>
                  <a:pt x="14361" y="16963"/>
                </a:cubicBezTo>
                <a:cubicBezTo>
                  <a:pt x="14257" y="17121"/>
                  <a:pt x="14134" y="17268"/>
                  <a:pt x="13996" y="17402"/>
                </a:cubicBezTo>
                <a:cubicBezTo>
                  <a:pt x="13778" y="17616"/>
                  <a:pt x="13523" y="17801"/>
                  <a:pt x="13239" y="17956"/>
                </a:cubicBezTo>
                <a:cubicBezTo>
                  <a:pt x="12739" y="18230"/>
                  <a:pt x="12156" y="18413"/>
                  <a:pt x="11544" y="18504"/>
                </a:cubicBezTo>
                <a:cubicBezTo>
                  <a:pt x="10928" y="18596"/>
                  <a:pt x="10285" y="18593"/>
                  <a:pt x="9676" y="18495"/>
                </a:cubicBezTo>
                <a:cubicBezTo>
                  <a:pt x="8605" y="18322"/>
                  <a:pt x="7638" y="17854"/>
                  <a:pt x="7096" y="17080"/>
                </a:cubicBezTo>
                <a:cubicBezTo>
                  <a:pt x="6847" y="16725"/>
                  <a:pt x="6688" y="16306"/>
                  <a:pt x="6650" y="15821"/>
                </a:cubicBezTo>
                <a:close/>
                <a:moveTo>
                  <a:pt x="5679" y="15482"/>
                </a:moveTo>
                <a:lnTo>
                  <a:pt x="5677" y="15433"/>
                </a:lnTo>
                <a:lnTo>
                  <a:pt x="5674" y="15368"/>
                </a:lnTo>
                <a:lnTo>
                  <a:pt x="5672" y="15304"/>
                </a:lnTo>
                <a:lnTo>
                  <a:pt x="5671" y="15285"/>
                </a:lnTo>
                <a:lnTo>
                  <a:pt x="5670" y="15239"/>
                </a:lnTo>
                <a:cubicBezTo>
                  <a:pt x="5670" y="15127"/>
                  <a:pt x="5816" y="15076"/>
                  <a:pt x="5894" y="15159"/>
                </a:cubicBezTo>
                <a:cubicBezTo>
                  <a:pt x="5913" y="15180"/>
                  <a:pt x="5925" y="15208"/>
                  <a:pt x="5925" y="15236"/>
                </a:cubicBezTo>
                <a:lnTo>
                  <a:pt x="5926" y="15298"/>
                </a:lnTo>
                <a:lnTo>
                  <a:pt x="5928" y="15360"/>
                </a:lnTo>
                <a:lnTo>
                  <a:pt x="5931" y="15421"/>
                </a:lnTo>
                <a:lnTo>
                  <a:pt x="5931" y="15427"/>
                </a:lnTo>
                <a:lnTo>
                  <a:pt x="5934" y="15470"/>
                </a:lnTo>
                <a:cubicBezTo>
                  <a:pt x="5934" y="15479"/>
                  <a:pt x="5934" y="15486"/>
                  <a:pt x="5932" y="15494"/>
                </a:cubicBezTo>
                <a:cubicBezTo>
                  <a:pt x="5905" y="15639"/>
                  <a:pt x="5686" y="15621"/>
                  <a:pt x="5679" y="15482"/>
                </a:cubicBezTo>
                <a:close/>
                <a:moveTo>
                  <a:pt x="7176" y="11395"/>
                </a:moveTo>
                <a:cubicBezTo>
                  <a:pt x="6937" y="11112"/>
                  <a:pt x="6722" y="10802"/>
                  <a:pt x="6536" y="10472"/>
                </a:cubicBezTo>
                <a:cubicBezTo>
                  <a:pt x="6468" y="10351"/>
                  <a:pt x="6403" y="10227"/>
                  <a:pt x="6342" y="10100"/>
                </a:cubicBezTo>
                <a:cubicBezTo>
                  <a:pt x="5362" y="9953"/>
                  <a:pt x="4856" y="8625"/>
                  <a:pt x="5007" y="7517"/>
                </a:cubicBezTo>
                <a:cubicBezTo>
                  <a:pt x="5105" y="6796"/>
                  <a:pt x="5365" y="6395"/>
                  <a:pt x="5635" y="6359"/>
                </a:cubicBezTo>
                <a:cubicBezTo>
                  <a:pt x="5764" y="6342"/>
                  <a:pt x="5897" y="6410"/>
                  <a:pt x="6015" y="6568"/>
                </a:cubicBezTo>
                <a:cubicBezTo>
                  <a:pt x="6156" y="6757"/>
                  <a:pt x="6276" y="7077"/>
                  <a:pt x="6346" y="7535"/>
                </a:cubicBezTo>
                <a:cubicBezTo>
                  <a:pt x="6590" y="7522"/>
                  <a:pt x="6849" y="7385"/>
                  <a:pt x="7104" y="7164"/>
                </a:cubicBezTo>
                <a:cubicBezTo>
                  <a:pt x="7974" y="6414"/>
                  <a:pt x="8818" y="4700"/>
                  <a:pt x="8986" y="3646"/>
                </a:cubicBezTo>
                <a:cubicBezTo>
                  <a:pt x="9072" y="5162"/>
                  <a:pt x="10014" y="6746"/>
                  <a:pt x="12858" y="5945"/>
                </a:cubicBezTo>
                <a:cubicBezTo>
                  <a:pt x="14119" y="5589"/>
                  <a:pt x="13858" y="8954"/>
                  <a:pt x="16391" y="8373"/>
                </a:cubicBezTo>
                <a:cubicBezTo>
                  <a:pt x="16264" y="9205"/>
                  <a:pt x="15806" y="9958"/>
                  <a:pt x="15084" y="10072"/>
                </a:cubicBezTo>
                <a:cubicBezTo>
                  <a:pt x="14898" y="10466"/>
                  <a:pt x="14675" y="10836"/>
                  <a:pt x="14419" y="11174"/>
                </a:cubicBezTo>
                <a:cubicBezTo>
                  <a:pt x="13652" y="12182"/>
                  <a:pt x="12575" y="12898"/>
                  <a:pt x="11230" y="13045"/>
                </a:cubicBezTo>
                <a:cubicBezTo>
                  <a:pt x="11066" y="13063"/>
                  <a:pt x="10898" y="13073"/>
                  <a:pt x="10725" y="13074"/>
                </a:cubicBezTo>
                <a:cubicBezTo>
                  <a:pt x="10541" y="13074"/>
                  <a:pt x="10361" y="13064"/>
                  <a:pt x="10186" y="13045"/>
                </a:cubicBezTo>
                <a:cubicBezTo>
                  <a:pt x="8945" y="12908"/>
                  <a:pt x="7931" y="12285"/>
                  <a:pt x="7176" y="11395"/>
                </a:cubicBezTo>
                <a:close/>
                <a:moveTo>
                  <a:pt x="15729" y="15904"/>
                </a:moveTo>
                <a:lnTo>
                  <a:pt x="15720" y="15957"/>
                </a:lnTo>
                <a:lnTo>
                  <a:pt x="15709" y="16017"/>
                </a:lnTo>
                <a:lnTo>
                  <a:pt x="15698" y="16067"/>
                </a:lnTo>
                <a:lnTo>
                  <a:pt x="15697" y="16076"/>
                </a:lnTo>
                <a:lnTo>
                  <a:pt x="15684" y="16134"/>
                </a:lnTo>
                <a:lnTo>
                  <a:pt x="15681" y="16146"/>
                </a:lnTo>
                <a:cubicBezTo>
                  <a:pt x="15661" y="16233"/>
                  <a:pt x="15546" y="16268"/>
                  <a:pt x="15473" y="16210"/>
                </a:cubicBezTo>
                <a:cubicBezTo>
                  <a:pt x="15438" y="16180"/>
                  <a:pt x="15422" y="16136"/>
                  <a:pt x="15433" y="16092"/>
                </a:cubicBezTo>
                <a:lnTo>
                  <a:pt x="15435" y="16084"/>
                </a:lnTo>
                <a:lnTo>
                  <a:pt x="15447" y="16029"/>
                </a:lnTo>
                <a:lnTo>
                  <a:pt x="15458" y="15973"/>
                </a:lnTo>
                <a:lnTo>
                  <a:pt x="15465" y="15938"/>
                </a:lnTo>
                <a:lnTo>
                  <a:pt x="15468" y="15917"/>
                </a:lnTo>
                <a:lnTo>
                  <a:pt x="15478" y="15864"/>
                </a:lnTo>
                <a:cubicBezTo>
                  <a:pt x="15480" y="15851"/>
                  <a:pt x="15484" y="15842"/>
                  <a:pt x="15489" y="15831"/>
                </a:cubicBezTo>
                <a:cubicBezTo>
                  <a:pt x="15559" y="15706"/>
                  <a:pt x="15754" y="15773"/>
                  <a:pt x="15729" y="15904"/>
                </a:cubicBezTo>
                <a:close/>
                <a:moveTo>
                  <a:pt x="15210" y="17290"/>
                </a:moveTo>
                <a:lnTo>
                  <a:pt x="15209" y="17292"/>
                </a:lnTo>
                <a:lnTo>
                  <a:pt x="15179" y="17339"/>
                </a:lnTo>
                <a:lnTo>
                  <a:pt x="15149" y="17386"/>
                </a:lnTo>
                <a:lnTo>
                  <a:pt x="15144" y="17392"/>
                </a:lnTo>
                <a:lnTo>
                  <a:pt x="15118" y="17432"/>
                </a:lnTo>
                <a:lnTo>
                  <a:pt x="15086" y="17477"/>
                </a:lnTo>
                <a:lnTo>
                  <a:pt x="15069" y="17499"/>
                </a:lnTo>
                <a:cubicBezTo>
                  <a:pt x="15064" y="17506"/>
                  <a:pt x="15059" y="17512"/>
                  <a:pt x="15053" y="17518"/>
                </a:cubicBezTo>
                <a:cubicBezTo>
                  <a:pt x="14941" y="17617"/>
                  <a:pt x="14775" y="17482"/>
                  <a:pt x="14860" y="17364"/>
                </a:cubicBezTo>
                <a:lnTo>
                  <a:pt x="14874" y="17344"/>
                </a:lnTo>
                <a:lnTo>
                  <a:pt x="14905" y="17301"/>
                </a:lnTo>
                <a:lnTo>
                  <a:pt x="14924" y="17272"/>
                </a:lnTo>
                <a:lnTo>
                  <a:pt x="14933" y="17258"/>
                </a:lnTo>
                <a:lnTo>
                  <a:pt x="14962" y="17215"/>
                </a:lnTo>
                <a:lnTo>
                  <a:pt x="14990" y="17171"/>
                </a:lnTo>
                <a:lnTo>
                  <a:pt x="14991" y="17169"/>
                </a:lnTo>
                <a:cubicBezTo>
                  <a:pt x="15000" y="17154"/>
                  <a:pt x="15011" y="17144"/>
                  <a:pt x="15025" y="17133"/>
                </a:cubicBezTo>
                <a:cubicBezTo>
                  <a:pt x="15140" y="17056"/>
                  <a:pt x="15280" y="17181"/>
                  <a:pt x="15210" y="17290"/>
                </a:cubicBezTo>
                <a:close/>
                <a:moveTo>
                  <a:pt x="14174" y="18394"/>
                </a:moveTo>
                <a:lnTo>
                  <a:pt x="14155" y="18407"/>
                </a:lnTo>
                <a:lnTo>
                  <a:pt x="14115" y="18437"/>
                </a:lnTo>
                <a:lnTo>
                  <a:pt x="14110" y="18439"/>
                </a:lnTo>
                <a:lnTo>
                  <a:pt x="14065" y="18471"/>
                </a:lnTo>
                <a:lnTo>
                  <a:pt x="14019" y="18503"/>
                </a:lnTo>
                <a:lnTo>
                  <a:pt x="13972" y="18534"/>
                </a:lnTo>
                <a:lnTo>
                  <a:pt x="13962" y="18540"/>
                </a:lnTo>
                <a:cubicBezTo>
                  <a:pt x="13956" y="18544"/>
                  <a:pt x="13950" y="18547"/>
                  <a:pt x="13942" y="18550"/>
                </a:cubicBezTo>
                <a:cubicBezTo>
                  <a:pt x="13801" y="18608"/>
                  <a:pt x="13693" y="18424"/>
                  <a:pt x="13819" y="18342"/>
                </a:cubicBezTo>
                <a:lnTo>
                  <a:pt x="13826" y="18337"/>
                </a:lnTo>
                <a:lnTo>
                  <a:pt x="13870" y="18308"/>
                </a:lnTo>
                <a:lnTo>
                  <a:pt x="13874" y="18305"/>
                </a:lnTo>
                <a:lnTo>
                  <a:pt x="13914" y="18278"/>
                </a:lnTo>
                <a:lnTo>
                  <a:pt x="13957" y="18248"/>
                </a:lnTo>
                <a:lnTo>
                  <a:pt x="13999" y="18218"/>
                </a:lnTo>
                <a:lnTo>
                  <a:pt x="14018" y="18204"/>
                </a:lnTo>
                <a:cubicBezTo>
                  <a:pt x="14034" y="18192"/>
                  <a:pt x="14050" y="18187"/>
                  <a:pt x="14070" y="18182"/>
                </a:cubicBezTo>
                <a:cubicBezTo>
                  <a:pt x="14203" y="18158"/>
                  <a:pt x="14279" y="18316"/>
                  <a:pt x="14174" y="18394"/>
                </a:cubicBezTo>
                <a:close/>
                <a:moveTo>
                  <a:pt x="12803" y="19098"/>
                </a:moveTo>
                <a:lnTo>
                  <a:pt x="12751" y="19115"/>
                </a:lnTo>
                <a:lnTo>
                  <a:pt x="12697" y="19133"/>
                </a:lnTo>
                <a:lnTo>
                  <a:pt x="12694" y="19134"/>
                </a:lnTo>
                <a:lnTo>
                  <a:pt x="12642" y="19151"/>
                </a:lnTo>
                <a:lnTo>
                  <a:pt x="12587" y="19168"/>
                </a:lnTo>
                <a:lnTo>
                  <a:pt x="12558" y="19176"/>
                </a:lnTo>
                <a:lnTo>
                  <a:pt x="12546" y="19179"/>
                </a:lnTo>
                <a:cubicBezTo>
                  <a:pt x="12413" y="19202"/>
                  <a:pt x="12353" y="19061"/>
                  <a:pt x="12421" y="18985"/>
                </a:cubicBezTo>
                <a:cubicBezTo>
                  <a:pt x="12436" y="18969"/>
                  <a:pt x="12456" y="18956"/>
                  <a:pt x="12482" y="18948"/>
                </a:cubicBezTo>
                <a:lnTo>
                  <a:pt x="12509" y="18940"/>
                </a:lnTo>
                <a:lnTo>
                  <a:pt x="12562" y="18924"/>
                </a:lnTo>
                <a:lnTo>
                  <a:pt x="12614" y="18907"/>
                </a:lnTo>
                <a:lnTo>
                  <a:pt x="12666" y="18890"/>
                </a:lnTo>
                <a:lnTo>
                  <a:pt x="12719" y="18873"/>
                </a:lnTo>
                <a:cubicBezTo>
                  <a:pt x="12727" y="18870"/>
                  <a:pt x="12733" y="18869"/>
                  <a:pt x="12741" y="18867"/>
                </a:cubicBezTo>
                <a:cubicBezTo>
                  <a:pt x="12895" y="18847"/>
                  <a:pt x="12947" y="19048"/>
                  <a:pt x="12803" y="19098"/>
                </a:cubicBezTo>
                <a:close/>
                <a:moveTo>
                  <a:pt x="11329" y="19401"/>
                </a:moveTo>
                <a:cubicBezTo>
                  <a:pt x="11316" y="19407"/>
                  <a:pt x="11301" y="19410"/>
                  <a:pt x="11284" y="19412"/>
                </a:cubicBezTo>
                <a:lnTo>
                  <a:pt x="11273" y="19413"/>
                </a:lnTo>
                <a:lnTo>
                  <a:pt x="11215" y="19417"/>
                </a:lnTo>
                <a:lnTo>
                  <a:pt x="11156" y="19421"/>
                </a:lnTo>
                <a:lnTo>
                  <a:pt x="11098" y="19425"/>
                </a:lnTo>
                <a:lnTo>
                  <a:pt x="11039" y="19428"/>
                </a:lnTo>
                <a:lnTo>
                  <a:pt x="11024" y="19428"/>
                </a:lnTo>
                <a:cubicBezTo>
                  <a:pt x="11015" y="19429"/>
                  <a:pt x="11008" y="19428"/>
                  <a:pt x="11000" y="19427"/>
                </a:cubicBezTo>
                <a:cubicBezTo>
                  <a:pt x="10864" y="19404"/>
                  <a:pt x="10862" y="19245"/>
                  <a:pt x="10963" y="19201"/>
                </a:cubicBezTo>
                <a:cubicBezTo>
                  <a:pt x="10978" y="19194"/>
                  <a:pt x="10995" y="19190"/>
                  <a:pt x="11013" y="19190"/>
                </a:cubicBezTo>
                <a:lnTo>
                  <a:pt x="11027" y="19189"/>
                </a:lnTo>
                <a:lnTo>
                  <a:pt x="11082" y="19186"/>
                </a:lnTo>
                <a:lnTo>
                  <a:pt x="11139" y="19183"/>
                </a:lnTo>
                <a:lnTo>
                  <a:pt x="11195" y="19179"/>
                </a:lnTo>
                <a:lnTo>
                  <a:pt x="11251" y="19174"/>
                </a:lnTo>
                <a:lnTo>
                  <a:pt x="11262" y="19173"/>
                </a:lnTo>
                <a:lnTo>
                  <a:pt x="11275" y="19173"/>
                </a:lnTo>
                <a:cubicBezTo>
                  <a:pt x="11421" y="19179"/>
                  <a:pt x="11438" y="19354"/>
                  <a:pt x="11329" y="19401"/>
                </a:cubicBezTo>
                <a:close/>
                <a:moveTo>
                  <a:pt x="11480" y="20590"/>
                </a:moveTo>
                <a:lnTo>
                  <a:pt x="12116" y="20588"/>
                </a:lnTo>
                <a:lnTo>
                  <a:pt x="13486" y="20583"/>
                </a:lnTo>
                <a:lnTo>
                  <a:pt x="15326" y="20577"/>
                </a:lnTo>
                <a:lnTo>
                  <a:pt x="18004" y="20569"/>
                </a:lnTo>
                <a:lnTo>
                  <a:pt x="19762" y="20563"/>
                </a:lnTo>
                <a:lnTo>
                  <a:pt x="20781" y="20559"/>
                </a:lnTo>
                <a:cubicBezTo>
                  <a:pt x="20794" y="20540"/>
                  <a:pt x="20806" y="20522"/>
                  <a:pt x="20819" y="20503"/>
                </a:cubicBezTo>
                <a:cubicBezTo>
                  <a:pt x="21101" y="20069"/>
                  <a:pt x="21313" y="19631"/>
                  <a:pt x="21420" y="19202"/>
                </a:cubicBezTo>
                <a:cubicBezTo>
                  <a:pt x="21465" y="19024"/>
                  <a:pt x="21491" y="18847"/>
                  <a:pt x="21496" y="18672"/>
                </a:cubicBezTo>
                <a:lnTo>
                  <a:pt x="21496" y="18660"/>
                </a:lnTo>
                <a:cubicBezTo>
                  <a:pt x="21548" y="16514"/>
                  <a:pt x="19510" y="15846"/>
                  <a:pt x="17404" y="15244"/>
                </a:cubicBezTo>
                <a:cubicBezTo>
                  <a:pt x="17896" y="14854"/>
                  <a:pt x="18208" y="14270"/>
                  <a:pt x="18205" y="13618"/>
                </a:cubicBezTo>
                <a:cubicBezTo>
                  <a:pt x="18205" y="13485"/>
                  <a:pt x="18191" y="13354"/>
                  <a:pt x="18165" y="13228"/>
                </a:cubicBezTo>
                <a:cubicBezTo>
                  <a:pt x="18092" y="12868"/>
                  <a:pt x="17923" y="12541"/>
                  <a:pt x="17682" y="12271"/>
                </a:cubicBezTo>
                <a:cubicBezTo>
                  <a:pt x="18348" y="11901"/>
                  <a:pt x="18792" y="11219"/>
                  <a:pt x="18788" y="10441"/>
                </a:cubicBezTo>
                <a:cubicBezTo>
                  <a:pt x="18786" y="9789"/>
                  <a:pt x="18469" y="9207"/>
                  <a:pt x="17974" y="8820"/>
                </a:cubicBezTo>
                <a:cubicBezTo>
                  <a:pt x="18024" y="8643"/>
                  <a:pt x="18052" y="8457"/>
                  <a:pt x="18050" y="8265"/>
                </a:cubicBezTo>
                <a:cubicBezTo>
                  <a:pt x="18047" y="7581"/>
                  <a:pt x="17699" y="6975"/>
                  <a:pt x="17162" y="6589"/>
                </a:cubicBezTo>
                <a:cubicBezTo>
                  <a:pt x="17365" y="860"/>
                  <a:pt x="10626" y="-975"/>
                  <a:pt x="8484" y="472"/>
                </a:cubicBezTo>
                <a:cubicBezTo>
                  <a:pt x="6157" y="570"/>
                  <a:pt x="4549" y="3047"/>
                  <a:pt x="4167" y="5555"/>
                </a:cubicBezTo>
                <a:cubicBezTo>
                  <a:pt x="4122" y="5846"/>
                  <a:pt x="4095" y="6139"/>
                  <a:pt x="4085" y="6427"/>
                </a:cubicBezTo>
                <a:cubicBezTo>
                  <a:pt x="3359" y="6781"/>
                  <a:pt x="2866" y="7494"/>
                  <a:pt x="2870" y="8314"/>
                </a:cubicBezTo>
                <a:cubicBezTo>
                  <a:pt x="2870" y="8365"/>
                  <a:pt x="2872" y="8416"/>
                  <a:pt x="2876" y="8466"/>
                </a:cubicBezTo>
                <a:cubicBezTo>
                  <a:pt x="2884" y="8562"/>
                  <a:pt x="2898" y="8657"/>
                  <a:pt x="2919" y="8749"/>
                </a:cubicBezTo>
                <a:cubicBezTo>
                  <a:pt x="2835" y="8804"/>
                  <a:pt x="2755" y="8865"/>
                  <a:pt x="2679" y="8930"/>
                </a:cubicBezTo>
                <a:cubicBezTo>
                  <a:pt x="2308" y="9250"/>
                  <a:pt x="2053" y="9684"/>
                  <a:pt x="1975" y="10174"/>
                </a:cubicBezTo>
                <a:cubicBezTo>
                  <a:pt x="1959" y="10279"/>
                  <a:pt x="1950" y="10386"/>
                  <a:pt x="1951" y="10495"/>
                </a:cubicBezTo>
                <a:cubicBezTo>
                  <a:pt x="1951" y="10604"/>
                  <a:pt x="1960" y="10711"/>
                  <a:pt x="1978" y="10814"/>
                </a:cubicBezTo>
                <a:cubicBezTo>
                  <a:pt x="2131" y="11744"/>
                  <a:pt x="2929" y="12474"/>
                  <a:pt x="3929" y="12589"/>
                </a:cubicBezTo>
                <a:cubicBezTo>
                  <a:pt x="3888" y="12655"/>
                  <a:pt x="3850" y="12722"/>
                  <a:pt x="3817" y="12792"/>
                </a:cubicBezTo>
                <a:cubicBezTo>
                  <a:pt x="3690" y="13058"/>
                  <a:pt x="3620" y="13354"/>
                  <a:pt x="3621" y="13665"/>
                </a:cubicBezTo>
                <a:cubicBezTo>
                  <a:pt x="3622" y="13851"/>
                  <a:pt x="3648" y="14031"/>
                  <a:pt x="3697" y="14203"/>
                </a:cubicBezTo>
                <a:cubicBezTo>
                  <a:pt x="3808" y="14593"/>
                  <a:pt x="4034" y="14939"/>
                  <a:pt x="4340" y="15207"/>
                </a:cubicBezTo>
                <a:cubicBezTo>
                  <a:pt x="4196" y="15249"/>
                  <a:pt x="4052" y="15291"/>
                  <a:pt x="3908" y="15334"/>
                </a:cubicBezTo>
                <a:cubicBezTo>
                  <a:pt x="3611" y="15421"/>
                  <a:pt x="3316" y="15511"/>
                  <a:pt x="3030" y="15607"/>
                </a:cubicBezTo>
                <a:cubicBezTo>
                  <a:pt x="2897" y="15651"/>
                  <a:pt x="2767" y="15697"/>
                  <a:pt x="2639" y="15744"/>
                </a:cubicBezTo>
                <a:cubicBezTo>
                  <a:pt x="1134" y="16298"/>
                  <a:pt x="-52" y="17082"/>
                  <a:pt x="1" y="18730"/>
                </a:cubicBezTo>
                <a:cubicBezTo>
                  <a:pt x="21" y="19344"/>
                  <a:pt x="302" y="19990"/>
                  <a:pt x="731" y="20625"/>
                </a:cubicBezTo>
                <a:cubicBezTo>
                  <a:pt x="731" y="20625"/>
                  <a:pt x="11480" y="20590"/>
                  <a:pt x="11480" y="2059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95" y="654050"/>
            <a:ext cx="5133975" cy="3219450"/>
          </a:xfrm>
          <a:prstGeom prst="rect">
            <a:avLst/>
          </a:prstGeom>
        </p:spPr>
      </p:pic>
      <p:pic>
        <p:nvPicPr>
          <p:cNvPr id="3" name="图片 2" descr="940ec8b233511b700d6d51cf640a537"/>
          <p:cNvPicPr>
            <a:picLocks noChangeAspect="1"/>
          </p:cNvPicPr>
          <p:nvPr/>
        </p:nvPicPr>
        <p:blipFill>
          <a:blip r:embed="rId3"/>
          <a:srcRect l="-146" t="-1486" r="80947" b="4914"/>
          <a:stretch>
            <a:fillRect/>
          </a:stretch>
        </p:blipFill>
        <p:spPr>
          <a:xfrm>
            <a:off x="7850505" y="4258945"/>
            <a:ext cx="3065145" cy="18789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29740" y="1710055"/>
            <a:ext cx="44227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6416" y="2720008"/>
            <a:ext cx="3967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CONTENTS</a:t>
            </a:r>
            <a:endParaRPr kumimoji="1" lang="zh-CN" altLang="en-US" sz="4800" b="1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 flipV="1">
            <a:off x="1341730" y="3686529"/>
            <a:ext cx="2850857" cy="20885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71401" y="1397805"/>
            <a:ext cx="3967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PART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01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Overview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871245" y="2011790"/>
            <a:ext cx="2635631" cy="40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panose="020B0604020202020204" pitchFamily="34" charset="0"/>
              </a:rPr>
              <a:t>A brief Overview of the Json with Java Technology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47782" y="2537605"/>
            <a:ext cx="474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02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GSON for Java</a:t>
            </a:r>
            <a:endParaRPr kumimoji="1" lang="zh-CN" altLang="en-US" sz="28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454611" y="3122379"/>
            <a:ext cx="2647056" cy="38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时尚中黑简体" charset="0"/>
              </a:rPr>
              <a:t>An Open-source Library Developed By Google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panose="020B0604020202020204" pitchFamily="34" charset="0"/>
              </a:rPr>
              <a:t>。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00445" y="3779520"/>
            <a:ext cx="5572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03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Jackson for Java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100445" y="4364355"/>
            <a:ext cx="2586355" cy="40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100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+mn-ea"/>
              </a:rPr>
              <a:t>An Open-source JSON Library Developed By FasterXML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06971" y="4927451"/>
            <a:ext cx="5138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04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Comparison</a:t>
            </a:r>
          </a:p>
        </p:txBody>
      </p:sp>
      <p:sp>
        <p:nvSpPr>
          <p:cNvPr id="13" name="椭圆 12"/>
          <p:cNvSpPr/>
          <p:nvPr/>
        </p:nvSpPr>
        <p:spPr>
          <a:xfrm>
            <a:off x="5652847" y="1261844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1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98650" y="2401747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2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01182" y="3643509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3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463346" y="4791593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4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2025188" y="851671"/>
            <a:ext cx="731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FOUR</a:t>
            </a:r>
            <a:endParaRPr kumimoji="1" lang="zh-CN" altLang="en-US" sz="19900" b="1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4827009" y="2159721"/>
            <a:ext cx="64167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Comparison between Methods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5580324" y="1353265"/>
            <a:ext cx="1031352" cy="45720"/>
            <a:chOff x="2424223" y="1600200"/>
            <a:chExt cx="1031352" cy="45720"/>
          </a:xfrm>
        </p:grpSpPr>
        <p:sp>
          <p:nvSpPr>
            <p:cNvPr id="4" name="Rectangle 6"/>
            <p:cNvSpPr/>
            <p:nvPr/>
          </p:nvSpPr>
          <p:spPr>
            <a:xfrm>
              <a:off x="2424223" y="1600200"/>
              <a:ext cx="329610" cy="457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7"/>
            <p:cNvSpPr/>
            <p:nvPr/>
          </p:nvSpPr>
          <p:spPr>
            <a:xfrm>
              <a:off x="2775094" y="1600200"/>
              <a:ext cx="329610" cy="457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/>
            <p:nvPr/>
          </p:nvSpPr>
          <p:spPr>
            <a:xfrm>
              <a:off x="3125965" y="1600200"/>
              <a:ext cx="329610" cy="457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5077665" y="807298"/>
            <a:ext cx="2738980" cy="49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>
                <a:solidFill>
                  <a:srgbClr val="131E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Performance</a:t>
            </a:r>
            <a:endParaRPr kumimoji="1" lang="en-US" altLang="zh-CN" sz="2400" b="1" dirty="0">
              <a:solidFill>
                <a:srgbClr val="131E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7415" y="1524000"/>
            <a:ext cx="4311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Serialized</a:t>
            </a:r>
          </a:p>
          <a:p>
            <a:pPr algn="ctr"/>
            <a:r>
              <a:rPr lang="en-US" altLang="zh-CN" sz="3600"/>
              <a:t>(Obj=&gt;Json)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929755" y="1488440"/>
            <a:ext cx="3700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Deserialized</a:t>
            </a:r>
          </a:p>
          <a:p>
            <a:pPr algn="ctr"/>
            <a:r>
              <a:rPr lang="en-US" altLang="zh-CN" sz="3600"/>
              <a:t>(Json=&gt;Obj)</a:t>
            </a:r>
          </a:p>
        </p:txBody>
      </p:sp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596265" y="2871470"/>
          <a:ext cx="54978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5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 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Max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Min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Avg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Jackson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1980</a:t>
                      </a:r>
                    </a:p>
                    <a:p>
                      <a:pPr>
                        <a:buNone/>
                      </a:pPr>
                      <a:r>
                        <a:rPr lang="en-US" altLang="zh-CN"/>
                        <a:t>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841</a:t>
                      </a:r>
                    </a:p>
                    <a:p>
                      <a:pPr>
                        <a:buNone/>
                      </a:pPr>
                      <a:r>
                        <a:rPr lang="en-US" altLang="zh-CN"/>
                        <a:t>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880</a:t>
                      </a:r>
                    </a:p>
                    <a:p>
                      <a:pPr>
                        <a:buNone/>
                      </a:pPr>
                      <a:r>
                        <a:rPr lang="en-US" altLang="zh-CN"/>
                        <a:t>(ms)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Gson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2383</a:t>
                      </a:r>
                    </a:p>
                    <a:p>
                      <a:pPr>
                        <a:buNone/>
                      </a:pPr>
                      <a:r>
                        <a:rPr lang="en-US" altLang="zh-CN"/>
                        <a:t>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1469</a:t>
                      </a:r>
                    </a:p>
                    <a:p>
                      <a:pPr>
                        <a:buNone/>
                      </a:pPr>
                      <a:r>
                        <a:rPr lang="en-US" altLang="zh-CN"/>
                        <a:t>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1520</a:t>
                      </a:r>
                    </a:p>
                    <a:p>
                      <a:pPr>
                        <a:buNone/>
                      </a:pPr>
                      <a:r>
                        <a:rPr lang="en-US" altLang="zh-CN"/>
                        <a:t>(ms)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/>
          <p:nvPr>
            <p:custDataLst>
              <p:tags r:id="rId2"/>
            </p:custDataLst>
          </p:nvPr>
        </p:nvGraphicFramePr>
        <p:xfrm>
          <a:off x="6260465" y="2871470"/>
          <a:ext cx="54063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5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 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Max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Min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Avg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Jackson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7957</a:t>
                      </a:r>
                    </a:p>
                    <a:p>
                      <a:pPr>
                        <a:buNone/>
                      </a:pPr>
                      <a:r>
                        <a:rPr lang="en-US" altLang="zh-CN"/>
                        <a:t>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6632</a:t>
                      </a:r>
                    </a:p>
                    <a:p>
                      <a:pPr>
                        <a:buNone/>
                      </a:pPr>
                      <a:r>
                        <a:rPr lang="en-US" altLang="zh-CN"/>
                        <a:t>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6815</a:t>
                      </a:r>
                    </a:p>
                    <a:p>
                      <a:pPr>
                        <a:buNone/>
                      </a:pPr>
                      <a:r>
                        <a:rPr lang="en-US" altLang="zh-CN"/>
                        <a:t>(ms)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Gson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8235</a:t>
                      </a:r>
                    </a:p>
                    <a:p>
                      <a:pPr>
                        <a:buNone/>
                      </a:pPr>
                      <a:r>
                        <a:rPr lang="en-US" altLang="zh-CN"/>
                        <a:t>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7006</a:t>
                      </a:r>
                    </a:p>
                    <a:p>
                      <a:pPr>
                        <a:buNone/>
                      </a:pPr>
                      <a:r>
                        <a:rPr lang="en-US" altLang="zh-CN"/>
                        <a:t>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7364</a:t>
                      </a:r>
                    </a:p>
                    <a:p>
                      <a:pPr>
                        <a:buNone/>
                      </a:pPr>
                      <a:r>
                        <a:rPr lang="en-US" altLang="zh-CN"/>
                        <a:t>(ms)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5580324" y="1353265"/>
            <a:ext cx="1031352" cy="45720"/>
            <a:chOff x="2424223" y="1600200"/>
            <a:chExt cx="1031352" cy="45720"/>
          </a:xfrm>
        </p:grpSpPr>
        <p:sp>
          <p:nvSpPr>
            <p:cNvPr id="4" name="Rectangle 6"/>
            <p:cNvSpPr/>
            <p:nvPr/>
          </p:nvSpPr>
          <p:spPr>
            <a:xfrm>
              <a:off x="2424223" y="1600200"/>
              <a:ext cx="329610" cy="457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7"/>
            <p:cNvSpPr/>
            <p:nvPr/>
          </p:nvSpPr>
          <p:spPr>
            <a:xfrm>
              <a:off x="2775094" y="1600200"/>
              <a:ext cx="329610" cy="457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/>
            <p:nvPr/>
          </p:nvSpPr>
          <p:spPr>
            <a:xfrm>
              <a:off x="3125965" y="1600200"/>
              <a:ext cx="329610" cy="457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5329760" y="766023"/>
            <a:ext cx="2738980" cy="49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131E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Character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17905" y="1597660"/>
            <a:ext cx="4311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Jackson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045325" y="1597660"/>
            <a:ext cx="3700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Gson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2775" y="2419350"/>
            <a:ext cx="3407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Jackson is Powerful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en-US" altLang="zh-CN"/>
              <a:t>support stream、databind、</a:t>
            </a:r>
          </a:p>
          <a:p>
            <a:r>
              <a:rPr lang="en-US" altLang="zh-CN"/>
              <a:t>path</a:t>
            </a:r>
          </a:p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53415" y="3409315"/>
            <a:ext cx="39592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Package:1.2M ,</a:t>
            </a:r>
          </a:p>
          <a:p>
            <a:r>
              <a:rPr lang="en-US" altLang="zh-CN"/>
              <a:t>Several Hundred KB </a:t>
            </a:r>
          </a:p>
          <a:p>
            <a:r>
              <a:rPr lang="en-US" altLang="zh-CN"/>
              <a:t>Memory Needed,</a:t>
            </a:r>
          </a:p>
          <a:p>
            <a:r>
              <a:rPr lang="en-US" altLang="zh-CN"/>
              <a:t>Effective Memory</a:t>
            </a:r>
          </a:p>
          <a:p>
            <a:r>
              <a:rPr lang="en-US" altLang="zh-CN"/>
              <a:t> Management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65150" y="4984115"/>
            <a:ext cx="395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Complex Reflection Cache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825" y="2328545"/>
            <a:ext cx="3531870" cy="35521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669145" y="4253865"/>
            <a:ext cx="18059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Package:143 K ,</a:t>
            </a:r>
            <a:endParaRPr lang="en-US" altLang="zh-CN"/>
          </a:p>
          <a:p>
            <a:r>
              <a:rPr lang="en-US" altLang="zh-CN">
                <a:sym typeface="+mn-ea"/>
              </a:rPr>
              <a:t>Less than 100 KB </a:t>
            </a:r>
            <a:endParaRPr lang="en-US" altLang="zh-CN"/>
          </a:p>
          <a:p>
            <a:r>
              <a:rPr lang="en-US" altLang="zh-CN">
                <a:sym typeface="+mn-ea"/>
              </a:rPr>
              <a:t>Memory Needed,</a:t>
            </a:r>
            <a:endParaRPr lang="en-US" altLang="zh-CN"/>
          </a:p>
          <a:p>
            <a:r>
              <a:rPr lang="en-US" altLang="zh-CN">
                <a:sym typeface="+mn-ea"/>
              </a:rPr>
              <a:t>Not Such good</a:t>
            </a:r>
          </a:p>
          <a:p>
            <a:r>
              <a:rPr lang="en-US" altLang="zh-CN">
                <a:sym typeface="+mn-ea"/>
              </a:rPr>
              <a:t> Memory </a:t>
            </a:r>
          </a:p>
          <a:p>
            <a:r>
              <a:rPr lang="en-US" altLang="zh-CN">
                <a:sym typeface="+mn-ea"/>
              </a:rPr>
              <a:t>Management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192010" y="4446270"/>
            <a:ext cx="3407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Direct and Easy</a:t>
            </a:r>
          </a:p>
          <a:p>
            <a:r>
              <a:rPr lang="en-US" altLang="zh-CN">
                <a:sym typeface="+mn-ea"/>
              </a:rPr>
              <a:t>Reflection Cache</a:t>
            </a:r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65" y="2526030"/>
            <a:ext cx="4612005" cy="14452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09131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84677" y="2966746"/>
            <a:ext cx="2907323" cy="38912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77" y="1"/>
            <a:ext cx="3696123" cy="20488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471" y="5393170"/>
            <a:ext cx="5852687" cy="14648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3544891" y="-1"/>
            <a:ext cx="5294457" cy="148459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1187" y="2365708"/>
            <a:ext cx="6254764" cy="2196921"/>
          </a:xfrm>
          <a:prstGeom prst="rect">
            <a:avLst/>
          </a:prstGeom>
        </p:spPr>
      </p:pic>
      <p:sp>
        <p:nvSpPr>
          <p:cNvPr id="14" name="文本框 17"/>
          <p:cNvSpPr txBox="1"/>
          <p:nvPr/>
        </p:nvSpPr>
        <p:spPr>
          <a:xfrm>
            <a:off x="2941320" y="3048669"/>
            <a:ext cx="616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i="1" dirty="0">
                <a:solidFill>
                  <a:srgbClr val="47484C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Thanks for Listening</a:t>
            </a:r>
            <a:endParaRPr lang="zh-CN" altLang="en-US" sz="4800" i="1" dirty="0">
              <a:solidFill>
                <a:srgbClr val="47484C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6" name="文本框 19"/>
          <p:cNvSpPr txBox="1"/>
          <p:nvPr/>
        </p:nvSpPr>
        <p:spPr>
          <a:xfrm>
            <a:off x="2941320" y="4644390"/>
            <a:ext cx="2557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Presenter</a:t>
            </a:r>
            <a:r>
              <a:rPr lang="zh-CN" altLang="en-US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：</a:t>
            </a:r>
            <a:r>
              <a:rPr lang="en-US" altLang="zh-CN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Team17</a:t>
            </a:r>
          </a:p>
        </p:txBody>
      </p:sp>
      <p:sp>
        <p:nvSpPr>
          <p:cNvPr id="17" name="文本框 20"/>
          <p:cNvSpPr txBox="1"/>
          <p:nvPr/>
        </p:nvSpPr>
        <p:spPr>
          <a:xfrm>
            <a:off x="6710289" y="4644400"/>
            <a:ext cx="248566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Time</a:t>
            </a:r>
            <a:r>
              <a:rPr lang="zh-CN" altLang="en-US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：</a:t>
            </a:r>
            <a:r>
              <a:rPr lang="en-US" altLang="zh-CN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Nov.2020</a:t>
            </a:r>
            <a:endParaRPr lang="zh-CN" altLang="en-US" sz="2000" dirty="0">
              <a:solidFill>
                <a:srgbClr val="47484C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2259503" y="1050426"/>
            <a:ext cx="731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ONE</a:t>
            </a:r>
            <a:endParaRPr kumimoji="1" lang="zh-CN" altLang="en-US" sz="19900" b="1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3385772" y="2924897"/>
            <a:ext cx="526498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Overview of Json With Java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/>
          <p:cNvSpPr/>
          <p:nvPr/>
        </p:nvSpPr>
        <p:spPr bwMode="auto">
          <a:xfrm>
            <a:off x="10668000" y="3175"/>
            <a:ext cx="1524000" cy="941388"/>
          </a:xfrm>
          <a:custGeom>
            <a:avLst/>
            <a:gdLst>
              <a:gd name="T0" fmla="*/ 135 w 484"/>
              <a:gd name="T1" fmla="*/ 0 h 304"/>
              <a:gd name="T2" fmla="*/ 134 w 484"/>
              <a:gd name="T3" fmla="*/ 14 h 304"/>
              <a:gd name="T4" fmla="*/ 134 w 484"/>
              <a:gd name="T5" fmla="*/ 18 h 304"/>
              <a:gd name="T6" fmla="*/ 0 w 484"/>
              <a:gd name="T7" fmla="*/ 161 h 304"/>
              <a:gd name="T8" fmla="*/ 153 w 484"/>
              <a:gd name="T9" fmla="*/ 304 h 304"/>
              <a:gd name="T10" fmla="*/ 484 w 484"/>
              <a:gd name="T11" fmla="*/ 304 h 304"/>
              <a:gd name="T12" fmla="*/ 484 w 484"/>
              <a:gd name="T13" fmla="*/ 0 h 304"/>
              <a:gd name="T14" fmla="*/ 135 w 484"/>
              <a:gd name="T15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304">
                <a:moveTo>
                  <a:pt x="135" y="0"/>
                </a:moveTo>
                <a:cubicBezTo>
                  <a:pt x="134" y="5"/>
                  <a:pt x="134" y="9"/>
                  <a:pt x="134" y="14"/>
                </a:cubicBezTo>
                <a:cubicBezTo>
                  <a:pt x="134" y="15"/>
                  <a:pt x="134" y="17"/>
                  <a:pt x="134" y="18"/>
                </a:cubicBezTo>
                <a:cubicBezTo>
                  <a:pt x="57" y="34"/>
                  <a:pt x="0" y="92"/>
                  <a:pt x="0" y="161"/>
                </a:cubicBezTo>
                <a:cubicBezTo>
                  <a:pt x="0" y="235"/>
                  <a:pt x="67" y="304"/>
                  <a:pt x="153" y="304"/>
                </a:cubicBezTo>
                <a:cubicBezTo>
                  <a:pt x="484" y="304"/>
                  <a:pt x="484" y="304"/>
                  <a:pt x="484" y="304"/>
                </a:cubicBezTo>
                <a:cubicBezTo>
                  <a:pt x="484" y="0"/>
                  <a:pt x="484" y="0"/>
                  <a:pt x="484" y="0"/>
                </a:cubicBezTo>
                <a:lnTo>
                  <a:pt x="135" y="0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" name="Freeform 3"/>
          <p:cNvSpPr/>
          <p:nvPr/>
        </p:nvSpPr>
        <p:spPr bwMode="auto">
          <a:xfrm>
            <a:off x="4883156" y="213220"/>
            <a:ext cx="704845" cy="47258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" name="Freeform 5"/>
          <p:cNvSpPr/>
          <p:nvPr/>
        </p:nvSpPr>
        <p:spPr bwMode="auto">
          <a:xfrm>
            <a:off x="-21417" y="5908676"/>
            <a:ext cx="2663017" cy="949325"/>
          </a:xfrm>
          <a:custGeom>
            <a:avLst/>
            <a:gdLst>
              <a:gd name="T0" fmla="*/ 0 w 733"/>
              <a:gd name="T1" fmla="*/ 307 h 307"/>
              <a:gd name="T2" fmla="*/ 733 w 733"/>
              <a:gd name="T3" fmla="*/ 307 h 307"/>
              <a:gd name="T4" fmla="*/ 587 w 733"/>
              <a:gd name="T5" fmla="*/ 190 h 307"/>
              <a:gd name="T6" fmla="*/ 587 w 733"/>
              <a:gd name="T7" fmla="*/ 185 h 307"/>
              <a:gd name="T8" fmla="*/ 367 w 733"/>
              <a:gd name="T9" fmla="*/ 0 h 307"/>
              <a:gd name="T10" fmla="*/ 147 w 733"/>
              <a:gd name="T11" fmla="*/ 185 h 307"/>
              <a:gd name="T12" fmla="*/ 147 w 733"/>
              <a:gd name="T13" fmla="*/ 190 h 307"/>
              <a:gd name="T14" fmla="*/ 0 w 733"/>
              <a:gd name="T15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3" h="307">
                <a:moveTo>
                  <a:pt x="0" y="307"/>
                </a:moveTo>
                <a:cubicBezTo>
                  <a:pt x="733" y="307"/>
                  <a:pt x="733" y="307"/>
                  <a:pt x="733" y="307"/>
                </a:cubicBezTo>
                <a:cubicBezTo>
                  <a:pt x="713" y="249"/>
                  <a:pt x="657" y="204"/>
                  <a:pt x="587" y="190"/>
                </a:cubicBezTo>
                <a:cubicBezTo>
                  <a:pt x="587" y="188"/>
                  <a:pt x="587" y="187"/>
                  <a:pt x="587" y="185"/>
                </a:cubicBezTo>
                <a:cubicBezTo>
                  <a:pt x="587" y="83"/>
                  <a:pt x="488" y="0"/>
                  <a:pt x="367" y="0"/>
                </a:cubicBezTo>
                <a:cubicBezTo>
                  <a:pt x="245" y="0"/>
                  <a:pt x="147" y="83"/>
                  <a:pt x="147" y="185"/>
                </a:cubicBezTo>
                <a:cubicBezTo>
                  <a:pt x="147" y="187"/>
                  <a:pt x="147" y="188"/>
                  <a:pt x="147" y="190"/>
                </a:cubicBezTo>
                <a:cubicBezTo>
                  <a:pt x="77" y="204"/>
                  <a:pt x="21" y="249"/>
                  <a:pt x="0" y="307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6"/>
          <p:cNvSpPr/>
          <p:nvPr/>
        </p:nvSpPr>
        <p:spPr bwMode="auto">
          <a:xfrm>
            <a:off x="8229600" y="5088455"/>
            <a:ext cx="3961648" cy="1769548"/>
          </a:xfrm>
          <a:custGeom>
            <a:avLst/>
            <a:gdLst>
              <a:gd name="T0" fmla="*/ 1624 w 1624"/>
              <a:gd name="T1" fmla="*/ 0 h 739"/>
              <a:gd name="T2" fmla="*/ 1238 w 1624"/>
              <a:gd name="T3" fmla="*/ 372 h 739"/>
              <a:gd name="T4" fmla="*/ 1238 w 1624"/>
              <a:gd name="T5" fmla="*/ 381 h 739"/>
              <a:gd name="T6" fmla="*/ 936 w 1624"/>
              <a:gd name="T7" fmla="*/ 638 h 739"/>
              <a:gd name="T8" fmla="*/ 787 w 1624"/>
              <a:gd name="T9" fmla="*/ 556 h 739"/>
              <a:gd name="T10" fmla="*/ 787 w 1624"/>
              <a:gd name="T11" fmla="*/ 550 h 739"/>
              <a:gd name="T12" fmla="*/ 494 w 1624"/>
              <a:gd name="T13" fmla="*/ 304 h 739"/>
              <a:gd name="T14" fmla="*/ 201 w 1624"/>
              <a:gd name="T15" fmla="*/ 550 h 739"/>
              <a:gd name="T16" fmla="*/ 202 w 1624"/>
              <a:gd name="T17" fmla="*/ 556 h 739"/>
              <a:gd name="T18" fmla="*/ 0 w 1624"/>
              <a:gd name="T19" fmla="*/ 739 h 739"/>
              <a:gd name="T20" fmla="*/ 1624 w 1624"/>
              <a:gd name="T21" fmla="*/ 739 h 739"/>
              <a:gd name="T22" fmla="*/ 1624 w 1624"/>
              <a:gd name="T23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4" h="739">
                <a:moveTo>
                  <a:pt x="1624" y="0"/>
                </a:moveTo>
                <a:cubicBezTo>
                  <a:pt x="1406" y="25"/>
                  <a:pt x="1238" y="182"/>
                  <a:pt x="1238" y="372"/>
                </a:cubicBezTo>
                <a:cubicBezTo>
                  <a:pt x="1238" y="375"/>
                  <a:pt x="1238" y="378"/>
                  <a:pt x="1238" y="381"/>
                </a:cubicBezTo>
                <a:cubicBezTo>
                  <a:pt x="1089" y="412"/>
                  <a:pt x="971" y="512"/>
                  <a:pt x="936" y="638"/>
                </a:cubicBezTo>
                <a:cubicBezTo>
                  <a:pt x="899" y="598"/>
                  <a:pt x="847" y="568"/>
                  <a:pt x="787" y="556"/>
                </a:cubicBezTo>
                <a:cubicBezTo>
                  <a:pt x="787" y="554"/>
                  <a:pt x="787" y="552"/>
                  <a:pt x="787" y="550"/>
                </a:cubicBezTo>
                <a:cubicBezTo>
                  <a:pt x="787" y="414"/>
                  <a:pt x="656" y="304"/>
                  <a:pt x="494" y="304"/>
                </a:cubicBezTo>
                <a:cubicBezTo>
                  <a:pt x="333" y="304"/>
                  <a:pt x="201" y="414"/>
                  <a:pt x="201" y="550"/>
                </a:cubicBezTo>
                <a:cubicBezTo>
                  <a:pt x="201" y="552"/>
                  <a:pt x="202" y="554"/>
                  <a:pt x="202" y="556"/>
                </a:cubicBezTo>
                <a:cubicBezTo>
                  <a:pt x="98" y="577"/>
                  <a:pt x="17" y="650"/>
                  <a:pt x="0" y="739"/>
                </a:cubicBezTo>
                <a:cubicBezTo>
                  <a:pt x="1624" y="739"/>
                  <a:pt x="1624" y="739"/>
                  <a:pt x="1624" y="739"/>
                </a:cubicBezTo>
                <a:lnTo>
                  <a:pt x="16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8"/>
          <p:cNvSpPr/>
          <p:nvPr/>
        </p:nvSpPr>
        <p:spPr bwMode="auto">
          <a:xfrm>
            <a:off x="4483104" y="5089525"/>
            <a:ext cx="1003296" cy="67627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pic>
        <p:nvPicPr>
          <p:cNvPr id="8" name="Picture 78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74400" y="3505200"/>
            <a:ext cx="806451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240" y="5105403"/>
            <a:ext cx="645296" cy="46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32"/>
          <p:cNvSpPr/>
          <p:nvPr/>
        </p:nvSpPr>
        <p:spPr bwMode="auto">
          <a:xfrm>
            <a:off x="812800" y="5105400"/>
            <a:ext cx="528869" cy="381000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1" name="Freeform 33"/>
          <p:cNvSpPr/>
          <p:nvPr/>
        </p:nvSpPr>
        <p:spPr bwMode="auto">
          <a:xfrm>
            <a:off x="203200" y="2819401"/>
            <a:ext cx="711200" cy="475891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455435" y="5023723"/>
            <a:ext cx="2272357" cy="622300"/>
          </a:xfrm>
          <a:prstGeom prst="roundRect">
            <a:avLst>
              <a:gd name="adj" fmla="val 110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ctr" anchorCtr="0" compatLnSpc="1"/>
          <a:lstStyle/>
          <a:p>
            <a:pPr algn="ctr"/>
            <a:r>
              <a:rPr lang="en-US" sz="1865" dirty="0">
                <a:solidFill>
                  <a:schemeClr val="bg1"/>
                </a:solidFill>
              </a:rPr>
              <a:t>Learn It Now</a:t>
            </a:r>
          </a:p>
        </p:txBody>
      </p:sp>
      <p:sp>
        <p:nvSpPr>
          <p:cNvPr id="15" name="Freeform 40"/>
          <p:cNvSpPr/>
          <p:nvPr/>
        </p:nvSpPr>
        <p:spPr bwMode="auto">
          <a:xfrm>
            <a:off x="538458" y="457204"/>
            <a:ext cx="477545" cy="32018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16" name="Group 185"/>
          <p:cNvGrpSpPr/>
          <p:nvPr/>
        </p:nvGrpSpPr>
        <p:grpSpPr>
          <a:xfrm>
            <a:off x="2144191" y="2265364"/>
            <a:ext cx="2123012" cy="4598987"/>
            <a:chOff x="1608138" y="2265363"/>
            <a:chExt cx="2047875" cy="4598987"/>
          </a:xfrm>
        </p:grpSpPr>
        <p:sp>
          <p:nvSpPr>
            <p:cNvPr id="17" name="Freeform 4"/>
            <p:cNvSpPr/>
            <p:nvPr/>
          </p:nvSpPr>
          <p:spPr bwMode="auto">
            <a:xfrm>
              <a:off x="1608138" y="3730625"/>
              <a:ext cx="1965325" cy="2233613"/>
            </a:xfrm>
            <a:custGeom>
              <a:avLst/>
              <a:gdLst/>
              <a:ahLst/>
              <a:cxnLst>
                <a:cxn ang="0">
                  <a:pos x="856" y="146"/>
                </a:cxn>
                <a:cxn ang="0">
                  <a:pos x="754" y="166"/>
                </a:cxn>
                <a:cxn ang="0">
                  <a:pos x="699" y="249"/>
                </a:cxn>
                <a:cxn ang="0">
                  <a:pos x="162" y="251"/>
                </a:cxn>
                <a:cxn ang="0">
                  <a:pos x="150" y="122"/>
                </a:cxn>
                <a:cxn ang="0">
                  <a:pos x="0" y="0"/>
                </a:cxn>
                <a:cxn ang="0">
                  <a:pos x="55" y="609"/>
                </a:cxn>
                <a:cxn ang="0">
                  <a:pos x="101" y="686"/>
                </a:cxn>
                <a:cxn ang="0">
                  <a:pos x="102" y="1020"/>
                </a:cxn>
                <a:cxn ang="0">
                  <a:pos x="508" y="1019"/>
                </a:cxn>
                <a:cxn ang="0">
                  <a:pos x="508" y="807"/>
                </a:cxn>
                <a:cxn ang="0">
                  <a:pos x="876" y="248"/>
                </a:cxn>
                <a:cxn ang="0">
                  <a:pos x="856" y="146"/>
                </a:cxn>
              </a:cxnLst>
              <a:rect l="0" t="0" r="r" b="b"/>
              <a:pathLst>
                <a:path w="898" h="1020">
                  <a:moveTo>
                    <a:pt x="856" y="146"/>
                  </a:moveTo>
                  <a:cubicBezTo>
                    <a:pt x="822" y="124"/>
                    <a:pt x="776" y="132"/>
                    <a:pt x="754" y="166"/>
                  </a:cubicBezTo>
                  <a:cubicBezTo>
                    <a:pt x="699" y="249"/>
                    <a:pt x="699" y="249"/>
                    <a:pt x="699" y="249"/>
                  </a:cubicBezTo>
                  <a:cubicBezTo>
                    <a:pt x="162" y="251"/>
                    <a:pt x="162" y="251"/>
                    <a:pt x="162" y="251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40" y="15"/>
                    <a:pt x="67" y="0"/>
                    <a:pt x="0" y="0"/>
                  </a:cubicBezTo>
                  <a:cubicBezTo>
                    <a:pt x="55" y="609"/>
                    <a:pt x="55" y="609"/>
                    <a:pt x="55" y="609"/>
                  </a:cubicBezTo>
                  <a:cubicBezTo>
                    <a:pt x="58" y="641"/>
                    <a:pt x="76" y="669"/>
                    <a:pt x="101" y="686"/>
                  </a:cubicBezTo>
                  <a:cubicBezTo>
                    <a:pt x="102" y="1020"/>
                    <a:pt x="102" y="1020"/>
                    <a:pt x="102" y="1020"/>
                  </a:cubicBezTo>
                  <a:cubicBezTo>
                    <a:pt x="508" y="1019"/>
                    <a:pt x="508" y="1019"/>
                    <a:pt x="508" y="1019"/>
                  </a:cubicBezTo>
                  <a:cubicBezTo>
                    <a:pt x="508" y="807"/>
                    <a:pt x="508" y="807"/>
                    <a:pt x="508" y="807"/>
                  </a:cubicBezTo>
                  <a:cubicBezTo>
                    <a:pt x="876" y="248"/>
                    <a:pt x="876" y="248"/>
                    <a:pt x="876" y="248"/>
                  </a:cubicBezTo>
                  <a:cubicBezTo>
                    <a:pt x="898" y="215"/>
                    <a:pt x="889" y="169"/>
                    <a:pt x="856" y="146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" name="Freeform 5"/>
            <p:cNvSpPr/>
            <p:nvPr/>
          </p:nvSpPr>
          <p:spPr bwMode="auto">
            <a:xfrm>
              <a:off x="2528888" y="3492500"/>
              <a:ext cx="958850" cy="1273175"/>
            </a:xfrm>
            <a:custGeom>
              <a:avLst/>
              <a:gdLst/>
              <a:ahLst/>
              <a:cxnLst>
                <a:cxn ang="0">
                  <a:pos x="396" y="22"/>
                </a:cxn>
                <a:cxn ang="0">
                  <a:pos x="396" y="22"/>
                </a:cxn>
                <a:cxn ang="0">
                  <a:pos x="415" y="124"/>
                </a:cxn>
                <a:cxn ang="0">
                  <a:pos x="128" y="549"/>
                </a:cxn>
                <a:cxn ang="0">
                  <a:pos x="39" y="465"/>
                </a:cxn>
                <a:cxn ang="0">
                  <a:pos x="34" y="465"/>
                </a:cxn>
                <a:cxn ang="0">
                  <a:pos x="28" y="418"/>
                </a:cxn>
                <a:cxn ang="0">
                  <a:pos x="294" y="42"/>
                </a:cxn>
                <a:cxn ang="0">
                  <a:pos x="396" y="22"/>
                </a:cxn>
              </a:cxnLst>
              <a:rect l="0" t="0" r="r" b="b"/>
              <a:pathLst>
                <a:path w="438" h="582">
                  <a:moveTo>
                    <a:pt x="396" y="22"/>
                  </a:moveTo>
                  <a:cubicBezTo>
                    <a:pt x="396" y="22"/>
                    <a:pt x="396" y="22"/>
                    <a:pt x="396" y="22"/>
                  </a:cubicBezTo>
                  <a:cubicBezTo>
                    <a:pt x="429" y="45"/>
                    <a:pt x="438" y="91"/>
                    <a:pt x="415" y="124"/>
                  </a:cubicBezTo>
                  <a:cubicBezTo>
                    <a:pt x="128" y="549"/>
                    <a:pt x="128" y="549"/>
                    <a:pt x="128" y="549"/>
                  </a:cubicBezTo>
                  <a:cubicBezTo>
                    <a:pt x="106" y="582"/>
                    <a:pt x="73" y="488"/>
                    <a:pt x="39" y="465"/>
                  </a:cubicBezTo>
                  <a:cubicBezTo>
                    <a:pt x="34" y="465"/>
                    <a:pt x="34" y="465"/>
                    <a:pt x="34" y="465"/>
                  </a:cubicBezTo>
                  <a:cubicBezTo>
                    <a:pt x="0" y="443"/>
                    <a:pt x="6" y="451"/>
                    <a:pt x="28" y="418"/>
                  </a:cubicBezTo>
                  <a:cubicBezTo>
                    <a:pt x="294" y="42"/>
                    <a:pt x="294" y="42"/>
                    <a:pt x="294" y="42"/>
                  </a:cubicBezTo>
                  <a:cubicBezTo>
                    <a:pt x="316" y="8"/>
                    <a:pt x="362" y="0"/>
                    <a:pt x="396" y="22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2711450" y="3903663"/>
              <a:ext cx="935038" cy="1035050"/>
            </a:xfrm>
            <a:custGeom>
              <a:avLst/>
              <a:gdLst/>
              <a:ahLst/>
              <a:cxnLst>
                <a:cxn ang="0">
                  <a:pos x="390" y="23"/>
                </a:cxn>
                <a:cxn ang="0">
                  <a:pos x="390" y="23"/>
                </a:cxn>
                <a:cxn ang="0">
                  <a:pos x="406" y="115"/>
                </a:cxn>
                <a:cxn ang="0">
                  <a:pos x="195" y="439"/>
                </a:cxn>
                <a:cxn ang="0">
                  <a:pos x="23" y="418"/>
                </a:cxn>
                <a:cxn ang="0">
                  <a:pos x="288" y="42"/>
                </a:cxn>
                <a:cxn ang="0">
                  <a:pos x="390" y="23"/>
                </a:cxn>
              </a:cxnLst>
              <a:rect l="0" t="0" r="r" b="b"/>
              <a:pathLst>
                <a:path w="428" h="473">
                  <a:moveTo>
                    <a:pt x="390" y="23"/>
                  </a:moveTo>
                  <a:cubicBezTo>
                    <a:pt x="390" y="23"/>
                    <a:pt x="390" y="23"/>
                    <a:pt x="390" y="23"/>
                  </a:cubicBezTo>
                  <a:cubicBezTo>
                    <a:pt x="424" y="45"/>
                    <a:pt x="428" y="82"/>
                    <a:pt x="406" y="115"/>
                  </a:cubicBezTo>
                  <a:cubicBezTo>
                    <a:pt x="195" y="439"/>
                    <a:pt x="195" y="439"/>
                    <a:pt x="195" y="439"/>
                  </a:cubicBezTo>
                  <a:cubicBezTo>
                    <a:pt x="173" y="473"/>
                    <a:pt x="0" y="452"/>
                    <a:pt x="23" y="418"/>
                  </a:cubicBezTo>
                  <a:cubicBezTo>
                    <a:pt x="288" y="42"/>
                    <a:pt x="288" y="42"/>
                    <a:pt x="288" y="42"/>
                  </a:cubicBezTo>
                  <a:cubicBezTo>
                    <a:pt x="311" y="9"/>
                    <a:pt x="357" y="0"/>
                    <a:pt x="390" y="23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2247900" y="2847975"/>
              <a:ext cx="1219200" cy="1666875"/>
            </a:xfrm>
            <a:custGeom>
              <a:avLst/>
              <a:gdLst/>
              <a:ahLst/>
              <a:cxnLst>
                <a:cxn ang="0">
                  <a:pos x="516" y="23"/>
                </a:cxn>
                <a:cxn ang="0">
                  <a:pos x="516" y="23"/>
                </a:cxn>
                <a:cxn ang="0">
                  <a:pos x="536" y="125"/>
                </a:cxn>
                <a:cxn ang="0">
                  <a:pos x="144" y="718"/>
                </a:cxn>
                <a:cxn ang="0">
                  <a:pos x="42" y="738"/>
                </a:cxn>
                <a:cxn ang="0">
                  <a:pos x="23" y="636"/>
                </a:cxn>
                <a:cxn ang="0">
                  <a:pos x="414" y="43"/>
                </a:cxn>
                <a:cxn ang="0">
                  <a:pos x="516" y="23"/>
                </a:cxn>
              </a:cxnLst>
              <a:rect l="0" t="0" r="r" b="b"/>
              <a:pathLst>
                <a:path w="558" h="761">
                  <a:moveTo>
                    <a:pt x="516" y="23"/>
                  </a:moveTo>
                  <a:cubicBezTo>
                    <a:pt x="516" y="23"/>
                    <a:pt x="516" y="23"/>
                    <a:pt x="516" y="23"/>
                  </a:cubicBezTo>
                  <a:cubicBezTo>
                    <a:pt x="550" y="46"/>
                    <a:pt x="558" y="91"/>
                    <a:pt x="536" y="125"/>
                  </a:cubicBezTo>
                  <a:cubicBezTo>
                    <a:pt x="144" y="718"/>
                    <a:pt x="144" y="718"/>
                    <a:pt x="144" y="718"/>
                  </a:cubicBezTo>
                  <a:cubicBezTo>
                    <a:pt x="122" y="752"/>
                    <a:pt x="76" y="761"/>
                    <a:pt x="42" y="738"/>
                  </a:cubicBezTo>
                  <a:cubicBezTo>
                    <a:pt x="9" y="715"/>
                    <a:pt x="0" y="670"/>
                    <a:pt x="23" y="636"/>
                  </a:cubicBezTo>
                  <a:cubicBezTo>
                    <a:pt x="414" y="43"/>
                    <a:pt x="414" y="43"/>
                    <a:pt x="414" y="43"/>
                  </a:cubicBezTo>
                  <a:cubicBezTo>
                    <a:pt x="436" y="9"/>
                    <a:pt x="483" y="0"/>
                    <a:pt x="516" y="23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1906588" y="2265363"/>
              <a:ext cx="1360488" cy="2673350"/>
            </a:xfrm>
            <a:custGeom>
              <a:avLst/>
              <a:gdLst/>
              <a:ahLst/>
              <a:cxnLst>
                <a:cxn ang="0">
                  <a:pos x="128" y="1"/>
                </a:cxn>
                <a:cxn ang="0">
                  <a:pos x="491" y="0"/>
                </a:cxn>
                <a:cxn ang="0">
                  <a:pos x="619" y="127"/>
                </a:cxn>
                <a:cxn ang="0">
                  <a:pos x="622" y="1092"/>
                </a:cxn>
                <a:cxn ang="0">
                  <a:pos x="495" y="1220"/>
                </a:cxn>
                <a:cxn ang="0">
                  <a:pos x="132" y="1221"/>
                </a:cxn>
                <a:cxn ang="0">
                  <a:pos x="3" y="1094"/>
                </a:cxn>
                <a:cxn ang="0">
                  <a:pos x="0" y="129"/>
                </a:cxn>
                <a:cxn ang="0">
                  <a:pos x="128" y="1"/>
                </a:cxn>
              </a:cxnLst>
              <a:rect l="0" t="0" r="r" b="b"/>
              <a:pathLst>
                <a:path w="622" h="1221">
                  <a:moveTo>
                    <a:pt x="128" y="1"/>
                  </a:moveTo>
                  <a:cubicBezTo>
                    <a:pt x="491" y="0"/>
                    <a:pt x="491" y="0"/>
                    <a:pt x="491" y="0"/>
                  </a:cubicBezTo>
                  <a:cubicBezTo>
                    <a:pt x="561" y="0"/>
                    <a:pt x="619" y="57"/>
                    <a:pt x="619" y="127"/>
                  </a:cubicBezTo>
                  <a:cubicBezTo>
                    <a:pt x="622" y="1092"/>
                    <a:pt x="622" y="1092"/>
                    <a:pt x="622" y="1092"/>
                  </a:cubicBezTo>
                  <a:cubicBezTo>
                    <a:pt x="622" y="1162"/>
                    <a:pt x="565" y="1220"/>
                    <a:pt x="495" y="1220"/>
                  </a:cubicBezTo>
                  <a:cubicBezTo>
                    <a:pt x="132" y="1221"/>
                    <a:pt x="132" y="1221"/>
                    <a:pt x="132" y="1221"/>
                  </a:cubicBezTo>
                  <a:cubicBezTo>
                    <a:pt x="61" y="1221"/>
                    <a:pt x="3" y="1164"/>
                    <a:pt x="3" y="109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9"/>
                    <a:pt x="57" y="1"/>
                    <a:pt x="128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2025650" y="2489200"/>
              <a:ext cx="1122363" cy="22050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508" y="0"/>
                </a:cxn>
                <a:cxn ang="0">
                  <a:pos x="510" y="2"/>
                </a:cxn>
                <a:cxn ang="0">
                  <a:pos x="513" y="1003"/>
                </a:cxn>
                <a:cxn ang="0">
                  <a:pos x="511" y="1005"/>
                </a:cxn>
                <a:cxn ang="0">
                  <a:pos x="5" y="1007"/>
                </a:cxn>
                <a:cxn ang="0">
                  <a:pos x="3" y="1005"/>
                </a:cxn>
                <a:cxn ang="0">
                  <a:pos x="0" y="3"/>
                </a:cxn>
                <a:cxn ang="0">
                  <a:pos x="1" y="1"/>
                </a:cxn>
              </a:cxnLst>
              <a:rect l="0" t="0" r="r" b="b"/>
              <a:pathLst>
                <a:path w="513" h="1007">
                  <a:moveTo>
                    <a:pt x="1" y="1"/>
                  </a:moveTo>
                  <a:cubicBezTo>
                    <a:pt x="508" y="0"/>
                    <a:pt x="508" y="0"/>
                    <a:pt x="508" y="0"/>
                  </a:cubicBezTo>
                  <a:cubicBezTo>
                    <a:pt x="509" y="0"/>
                    <a:pt x="510" y="1"/>
                    <a:pt x="510" y="2"/>
                  </a:cubicBezTo>
                  <a:cubicBezTo>
                    <a:pt x="513" y="1003"/>
                    <a:pt x="513" y="1003"/>
                    <a:pt x="513" y="1003"/>
                  </a:cubicBezTo>
                  <a:cubicBezTo>
                    <a:pt x="513" y="1004"/>
                    <a:pt x="512" y="1005"/>
                    <a:pt x="511" y="1005"/>
                  </a:cubicBezTo>
                  <a:cubicBezTo>
                    <a:pt x="5" y="1007"/>
                    <a:pt x="5" y="1007"/>
                    <a:pt x="5" y="1007"/>
                  </a:cubicBezTo>
                  <a:cubicBezTo>
                    <a:pt x="4" y="1007"/>
                    <a:pt x="3" y="1006"/>
                    <a:pt x="3" y="100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</a:path>
              </a:pathLst>
            </a:custGeom>
            <a:solidFill>
              <a:srgbClr val="F2F1F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3124200" y="3876675"/>
              <a:ext cx="531813" cy="614363"/>
            </a:xfrm>
            <a:custGeom>
              <a:avLst/>
              <a:gdLst/>
              <a:ahLst/>
              <a:cxnLst>
                <a:cxn ang="0">
                  <a:pos x="201" y="22"/>
                </a:cxn>
                <a:cxn ang="0">
                  <a:pos x="201" y="22"/>
                </a:cxn>
                <a:cxn ang="0">
                  <a:pos x="221" y="124"/>
                </a:cxn>
                <a:cxn ang="0">
                  <a:pos x="144" y="238"/>
                </a:cxn>
                <a:cxn ang="0">
                  <a:pos x="42" y="258"/>
                </a:cxn>
                <a:cxn ang="0">
                  <a:pos x="23" y="156"/>
                </a:cxn>
                <a:cxn ang="0">
                  <a:pos x="99" y="42"/>
                </a:cxn>
                <a:cxn ang="0">
                  <a:pos x="201" y="22"/>
                </a:cxn>
              </a:cxnLst>
              <a:rect l="0" t="0" r="r" b="b"/>
              <a:pathLst>
                <a:path w="243" h="280">
                  <a:moveTo>
                    <a:pt x="201" y="22"/>
                  </a:moveTo>
                  <a:cubicBezTo>
                    <a:pt x="201" y="22"/>
                    <a:pt x="201" y="22"/>
                    <a:pt x="201" y="22"/>
                  </a:cubicBezTo>
                  <a:cubicBezTo>
                    <a:pt x="235" y="45"/>
                    <a:pt x="243" y="91"/>
                    <a:pt x="221" y="124"/>
                  </a:cubicBezTo>
                  <a:cubicBezTo>
                    <a:pt x="144" y="238"/>
                    <a:pt x="144" y="238"/>
                    <a:pt x="144" y="238"/>
                  </a:cubicBezTo>
                  <a:cubicBezTo>
                    <a:pt x="122" y="272"/>
                    <a:pt x="76" y="280"/>
                    <a:pt x="42" y="258"/>
                  </a:cubicBezTo>
                  <a:cubicBezTo>
                    <a:pt x="9" y="235"/>
                    <a:pt x="0" y="189"/>
                    <a:pt x="23" y="156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22" y="9"/>
                    <a:pt x="168" y="0"/>
                    <a:pt x="201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4" name="Freeform 11"/>
            <p:cNvSpPr/>
            <p:nvPr/>
          </p:nvSpPr>
          <p:spPr bwMode="auto">
            <a:xfrm>
              <a:off x="3076575" y="3349625"/>
              <a:ext cx="506413" cy="577850"/>
            </a:xfrm>
            <a:custGeom>
              <a:avLst/>
              <a:gdLst/>
              <a:ahLst/>
              <a:cxnLst>
                <a:cxn ang="0">
                  <a:pos x="189" y="22"/>
                </a:cxn>
                <a:cxn ang="0">
                  <a:pos x="189" y="22"/>
                </a:cxn>
                <a:cxn ang="0">
                  <a:pos x="209" y="124"/>
                </a:cxn>
                <a:cxn ang="0">
                  <a:pos x="144" y="221"/>
                </a:cxn>
                <a:cxn ang="0">
                  <a:pos x="42" y="241"/>
                </a:cxn>
                <a:cxn ang="0">
                  <a:pos x="22" y="139"/>
                </a:cxn>
                <a:cxn ang="0">
                  <a:pos x="87" y="42"/>
                </a:cxn>
                <a:cxn ang="0">
                  <a:pos x="189" y="22"/>
                </a:cxn>
              </a:cxnLst>
              <a:rect l="0" t="0" r="r" b="b"/>
              <a:pathLst>
                <a:path w="232" h="264">
                  <a:moveTo>
                    <a:pt x="189" y="22"/>
                  </a:moveTo>
                  <a:cubicBezTo>
                    <a:pt x="189" y="22"/>
                    <a:pt x="189" y="22"/>
                    <a:pt x="189" y="22"/>
                  </a:cubicBezTo>
                  <a:cubicBezTo>
                    <a:pt x="223" y="45"/>
                    <a:pt x="232" y="91"/>
                    <a:pt x="209" y="124"/>
                  </a:cubicBezTo>
                  <a:cubicBezTo>
                    <a:pt x="144" y="221"/>
                    <a:pt x="144" y="221"/>
                    <a:pt x="144" y="221"/>
                  </a:cubicBezTo>
                  <a:cubicBezTo>
                    <a:pt x="121" y="255"/>
                    <a:pt x="75" y="264"/>
                    <a:pt x="42" y="241"/>
                  </a:cubicBezTo>
                  <a:cubicBezTo>
                    <a:pt x="8" y="218"/>
                    <a:pt x="0" y="172"/>
                    <a:pt x="22" y="139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110" y="9"/>
                    <a:pt x="156" y="0"/>
                    <a:pt x="189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1712913" y="5694363"/>
              <a:ext cx="1125538" cy="5715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07" y="0"/>
                </a:cxn>
                <a:cxn ang="0">
                  <a:pos x="709" y="359"/>
                </a:cxn>
                <a:cxn ang="0">
                  <a:pos x="2" y="360"/>
                </a:cxn>
                <a:cxn ang="0">
                  <a:pos x="0" y="3"/>
                </a:cxn>
              </a:cxnLst>
              <a:rect l="0" t="0" r="r" b="b"/>
              <a:pathLst>
                <a:path w="709" h="360">
                  <a:moveTo>
                    <a:pt x="0" y="3"/>
                  </a:moveTo>
                  <a:lnTo>
                    <a:pt x="707" y="0"/>
                  </a:lnTo>
                  <a:lnTo>
                    <a:pt x="709" y="359"/>
                  </a:lnTo>
                  <a:lnTo>
                    <a:pt x="2" y="36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3CC5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1643063" y="6264275"/>
              <a:ext cx="1282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808" y="378"/>
                </a:cxn>
                <a:cxn ang="0">
                  <a:pos x="798" y="0"/>
                </a:cxn>
                <a:cxn ang="0">
                  <a:pos x="0" y="1"/>
                </a:cxn>
              </a:cxnLst>
              <a:rect l="0" t="0" r="r" b="b"/>
              <a:pathLst>
                <a:path w="808" h="378">
                  <a:moveTo>
                    <a:pt x="0" y="1"/>
                  </a:moveTo>
                  <a:lnTo>
                    <a:pt x="7" y="378"/>
                  </a:lnTo>
                  <a:lnTo>
                    <a:pt x="808" y="378"/>
                  </a:lnTo>
                  <a:lnTo>
                    <a:pt x="7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B5A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7" name="Freeform 14"/>
            <p:cNvSpPr/>
            <p:nvPr/>
          </p:nvSpPr>
          <p:spPr bwMode="auto">
            <a:xfrm>
              <a:off x="2278063" y="6264275"/>
              <a:ext cx="647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408" y="378"/>
                </a:cxn>
                <a:cxn ang="0">
                  <a:pos x="398" y="0"/>
                </a:cxn>
                <a:cxn ang="0">
                  <a:pos x="0" y="1"/>
                </a:cxn>
              </a:cxnLst>
              <a:rect l="0" t="0" r="r" b="b"/>
              <a:pathLst>
                <a:path w="408" h="378">
                  <a:moveTo>
                    <a:pt x="0" y="1"/>
                  </a:moveTo>
                  <a:lnTo>
                    <a:pt x="7" y="378"/>
                  </a:lnTo>
                  <a:lnTo>
                    <a:pt x="408" y="378"/>
                  </a:lnTo>
                  <a:lnTo>
                    <a:pt x="3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8" name="Rectangle 125"/>
            <p:cNvSpPr>
              <a:spLocks noChangeArrowheads="1"/>
            </p:cNvSpPr>
            <p:nvPr/>
          </p:nvSpPr>
          <p:spPr bwMode="auto">
            <a:xfrm>
              <a:off x="2271713" y="3925888"/>
              <a:ext cx="633413" cy="646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Rectangle 171"/>
            <p:cNvSpPr>
              <a:spLocks noChangeArrowheads="1"/>
            </p:cNvSpPr>
            <p:nvPr/>
          </p:nvSpPr>
          <p:spPr bwMode="auto">
            <a:xfrm>
              <a:off x="2371725" y="4197350"/>
              <a:ext cx="125413" cy="103188"/>
            </a:xfrm>
            <a:prstGeom prst="rect">
              <a:avLst/>
            </a:prstGeom>
            <a:solidFill>
              <a:srgbClr val="EDB21E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72"/>
            <p:cNvSpPr>
              <a:spLocks noEditPoints="1"/>
            </p:cNvSpPr>
            <p:nvPr/>
          </p:nvSpPr>
          <p:spPr bwMode="auto">
            <a:xfrm>
              <a:off x="2540000" y="4229100"/>
              <a:ext cx="266700" cy="57150"/>
            </a:xfrm>
            <a:custGeom>
              <a:avLst/>
              <a:gdLst/>
              <a:ahLst/>
              <a:cxnLst>
                <a:cxn ang="0">
                  <a:pos x="119" y="17"/>
                </a:cxn>
                <a:cxn ang="0">
                  <a:pos x="113" y="17"/>
                </a:cxn>
                <a:cxn ang="0">
                  <a:pos x="113" y="9"/>
                </a:cxn>
                <a:cxn ang="0">
                  <a:pos x="119" y="9"/>
                </a:cxn>
                <a:cxn ang="0">
                  <a:pos x="122" y="13"/>
                </a:cxn>
                <a:cxn ang="0">
                  <a:pos x="116" y="6"/>
                </a:cxn>
                <a:cxn ang="0">
                  <a:pos x="110" y="13"/>
                </a:cxn>
                <a:cxn ang="0">
                  <a:pos x="116" y="20"/>
                </a:cxn>
                <a:cxn ang="0">
                  <a:pos x="122" y="13"/>
                </a:cxn>
                <a:cxn ang="0">
                  <a:pos x="101" y="18"/>
                </a:cxn>
                <a:cxn ang="0">
                  <a:pos x="101" y="8"/>
                </a:cxn>
                <a:cxn ang="0">
                  <a:pos x="106" y="20"/>
                </a:cxn>
                <a:cxn ang="0">
                  <a:pos x="104" y="6"/>
                </a:cxn>
                <a:cxn ang="0">
                  <a:pos x="100" y="6"/>
                </a:cxn>
                <a:cxn ang="0">
                  <a:pos x="95" y="13"/>
                </a:cxn>
                <a:cxn ang="0">
                  <a:pos x="100" y="20"/>
                </a:cxn>
                <a:cxn ang="0">
                  <a:pos x="104" y="20"/>
                </a:cxn>
                <a:cxn ang="0">
                  <a:pos x="97" y="23"/>
                </a:cxn>
                <a:cxn ang="0">
                  <a:pos x="100" y="26"/>
                </a:cxn>
                <a:cxn ang="0">
                  <a:pos x="89" y="13"/>
                </a:cxn>
                <a:cxn ang="0">
                  <a:pos x="86" y="18"/>
                </a:cxn>
                <a:cxn ang="0">
                  <a:pos x="82" y="13"/>
                </a:cxn>
                <a:cxn ang="0">
                  <a:pos x="86" y="8"/>
                </a:cxn>
                <a:cxn ang="0">
                  <a:pos x="89" y="13"/>
                </a:cxn>
                <a:cxn ang="0">
                  <a:pos x="90" y="8"/>
                </a:cxn>
                <a:cxn ang="0">
                  <a:pos x="82" y="8"/>
                </a:cxn>
                <a:cxn ang="0">
                  <a:pos x="82" y="19"/>
                </a:cxn>
                <a:cxn ang="0">
                  <a:pos x="90" y="19"/>
                </a:cxn>
                <a:cxn ang="0">
                  <a:pos x="77" y="20"/>
                </a:cxn>
                <a:cxn ang="0">
                  <a:pos x="67" y="18"/>
                </a:cxn>
                <a:cxn ang="0">
                  <a:pos x="65" y="0"/>
                </a:cxn>
                <a:cxn ang="0">
                  <a:pos x="77" y="20"/>
                </a:cxn>
                <a:cxn ang="0">
                  <a:pos x="52" y="6"/>
                </a:cxn>
                <a:cxn ang="0">
                  <a:pos x="48" y="6"/>
                </a:cxn>
                <a:cxn ang="0">
                  <a:pos x="46" y="20"/>
                </a:cxn>
                <a:cxn ang="0">
                  <a:pos x="48" y="11"/>
                </a:cxn>
                <a:cxn ang="0">
                  <a:pos x="54" y="9"/>
                </a:cxn>
                <a:cxn ang="0">
                  <a:pos x="41" y="20"/>
                </a:cxn>
                <a:cxn ang="0">
                  <a:pos x="39" y="6"/>
                </a:cxn>
                <a:cxn ang="0">
                  <a:pos x="35" y="18"/>
                </a:cxn>
                <a:cxn ang="0">
                  <a:pos x="32" y="6"/>
                </a:cxn>
                <a:cxn ang="0">
                  <a:pos x="30" y="15"/>
                </a:cxn>
                <a:cxn ang="0">
                  <a:pos x="35" y="20"/>
                </a:cxn>
                <a:cxn ang="0">
                  <a:pos x="39" y="20"/>
                </a:cxn>
                <a:cxn ang="0">
                  <a:pos x="24" y="13"/>
                </a:cxn>
                <a:cxn ang="0">
                  <a:pos x="20" y="18"/>
                </a:cxn>
                <a:cxn ang="0">
                  <a:pos x="16" y="13"/>
                </a:cxn>
                <a:cxn ang="0">
                  <a:pos x="20" y="8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16" y="8"/>
                </a:cxn>
                <a:cxn ang="0">
                  <a:pos x="16" y="19"/>
                </a:cxn>
                <a:cxn ang="0">
                  <a:pos x="24" y="19"/>
                </a:cxn>
                <a:cxn ang="0">
                  <a:pos x="14" y="0"/>
                </a:cxn>
                <a:cxn ang="0">
                  <a:pos x="7" y="10"/>
                </a:cxn>
                <a:cxn ang="0">
                  <a:pos x="0" y="0"/>
                </a:cxn>
                <a:cxn ang="0">
                  <a:pos x="6" y="20"/>
                </a:cxn>
                <a:cxn ang="0">
                  <a:pos x="9" y="12"/>
                </a:cxn>
              </a:cxnLst>
              <a:rect l="0" t="0" r="r" b="b"/>
              <a:pathLst>
                <a:path w="122" h="26">
                  <a:moveTo>
                    <a:pt x="120" y="13"/>
                  </a:moveTo>
                  <a:cubicBezTo>
                    <a:pt x="120" y="15"/>
                    <a:pt x="120" y="16"/>
                    <a:pt x="119" y="17"/>
                  </a:cubicBezTo>
                  <a:cubicBezTo>
                    <a:pt x="118" y="18"/>
                    <a:pt x="117" y="18"/>
                    <a:pt x="116" y="18"/>
                  </a:cubicBezTo>
                  <a:cubicBezTo>
                    <a:pt x="115" y="18"/>
                    <a:pt x="114" y="18"/>
                    <a:pt x="113" y="17"/>
                  </a:cubicBezTo>
                  <a:cubicBezTo>
                    <a:pt x="112" y="16"/>
                    <a:pt x="112" y="15"/>
                    <a:pt x="112" y="13"/>
                  </a:cubicBezTo>
                  <a:cubicBezTo>
                    <a:pt x="112" y="12"/>
                    <a:pt x="112" y="10"/>
                    <a:pt x="113" y="9"/>
                  </a:cubicBezTo>
                  <a:cubicBezTo>
                    <a:pt x="114" y="8"/>
                    <a:pt x="115" y="8"/>
                    <a:pt x="116" y="8"/>
                  </a:cubicBezTo>
                  <a:cubicBezTo>
                    <a:pt x="117" y="8"/>
                    <a:pt x="118" y="8"/>
                    <a:pt x="119" y="9"/>
                  </a:cubicBezTo>
                  <a:cubicBezTo>
                    <a:pt x="120" y="10"/>
                    <a:pt x="120" y="12"/>
                    <a:pt x="120" y="13"/>
                  </a:cubicBezTo>
                  <a:moveTo>
                    <a:pt x="122" y="13"/>
                  </a:moveTo>
                  <a:cubicBezTo>
                    <a:pt x="122" y="11"/>
                    <a:pt x="121" y="9"/>
                    <a:pt x="120" y="8"/>
                  </a:cubicBezTo>
                  <a:cubicBezTo>
                    <a:pt x="119" y="7"/>
                    <a:pt x="118" y="6"/>
                    <a:pt x="116" y="6"/>
                  </a:cubicBezTo>
                  <a:cubicBezTo>
                    <a:pt x="114" y="6"/>
                    <a:pt x="113" y="7"/>
                    <a:pt x="112" y="8"/>
                  </a:cubicBezTo>
                  <a:cubicBezTo>
                    <a:pt x="111" y="9"/>
                    <a:pt x="110" y="11"/>
                    <a:pt x="110" y="13"/>
                  </a:cubicBezTo>
                  <a:cubicBezTo>
                    <a:pt x="110" y="15"/>
                    <a:pt x="111" y="17"/>
                    <a:pt x="112" y="19"/>
                  </a:cubicBezTo>
                  <a:cubicBezTo>
                    <a:pt x="113" y="20"/>
                    <a:pt x="114" y="20"/>
                    <a:pt x="116" y="20"/>
                  </a:cubicBezTo>
                  <a:cubicBezTo>
                    <a:pt x="118" y="20"/>
                    <a:pt x="119" y="20"/>
                    <a:pt x="120" y="19"/>
                  </a:cubicBezTo>
                  <a:cubicBezTo>
                    <a:pt x="121" y="17"/>
                    <a:pt x="122" y="15"/>
                    <a:pt x="122" y="13"/>
                  </a:cubicBezTo>
                  <a:moveTo>
                    <a:pt x="104" y="13"/>
                  </a:moveTo>
                  <a:cubicBezTo>
                    <a:pt x="104" y="16"/>
                    <a:pt x="104" y="18"/>
                    <a:pt x="101" y="18"/>
                  </a:cubicBezTo>
                  <a:cubicBezTo>
                    <a:pt x="97" y="18"/>
                    <a:pt x="97" y="16"/>
                    <a:pt x="97" y="13"/>
                  </a:cubicBezTo>
                  <a:cubicBezTo>
                    <a:pt x="97" y="10"/>
                    <a:pt x="97" y="8"/>
                    <a:pt x="101" y="8"/>
                  </a:cubicBezTo>
                  <a:cubicBezTo>
                    <a:pt x="104" y="8"/>
                    <a:pt x="104" y="10"/>
                    <a:pt x="104" y="13"/>
                  </a:cubicBezTo>
                  <a:moveTo>
                    <a:pt x="106" y="20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6"/>
                    <a:pt x="102" y="6"/>
                    <a:pt x="100" y="6"/>
                  </a:cubicBezTo>
                  <a:cubicBezTo>
                    <a:pt x="99" y="6"/>
                    <a:pt x="97" y="6"/>
                    <a:pt x="97" y="7"/>
                  </a:cubicBezTo>
                  <a:cubicBezTo>
                    <a:pt x="95" y="9"/>
                    <a:pt x="95" y="11"/>
                    <a:pt x="95" y="13"/>
                  </a:cubicBezTo>
                  <a:cubicBezTo>
                    <a:pt x="95" y="15"/>
                    <a:pt x="95" y="17"/>
                    <a:pt x="97" y="19"/>
                  </a:cubicBezTo>
                  <a:cubicBezTo>
                    <a:pt x="97" y="19"/>
                    <a:pt x="99" y="20"/>
                    <a:pt x="100" y="20"/>
                  </a:cubicBezTo>
                  <a:cubicBezTo>
                    <a:pt x="102" y="20"/>
                    <a:pt x="103" y="20"/>
                    <a:pt x="104" y="18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3"/>
                    <a:pt x="103" y="25"/>
                    <a:pt x="100" y="25"/>
                  </a:cubicBezTo>
                  <a:cubicBezTo>
                    <a:pt x="99" y="25"/>
                    <a:pt x="98" y="24"/>
                    <a:pt x="97" y="2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7" y="26"/>
                    <a:pt x="98" y="26"/>
                    <a:pt x="100" y="26"/>
                  </a:cubicBezTo>
                  <a:cubicBezTo>
                    <a:pt x="104" y="26"/>
                    <a:pt x="106" y="24"/>
                    <a:pt x="106" y="20"/>
                  </a:cubicBezTo>
                  <a:moveTo>
                    <a:pt x="89" y="13"/>
                  </a:moveTo>
                  <a:cubicBezTo>
                    <a:pt x="89" y="15"/>
                    <a:pt x="89" y="16"/>
                    <a:pt x="88" y="17"/>
                  </a:cubicBezTo>
                  <a:cubicBezTo>
                    <a:pt x="88" y="18"/>
                    <a:pt x="87" y="18"/>
                    <a:pt x="86" y="18"/>
                  </a:cubicBezTo>
                  <a:cubicBezTo>
                    <a:pt x="85" y="18"/>
                    <a:pt x="84" y="18"/>
                    <a:pt x="83" y="17"/>
                  </a:cubicBezTo>
                  <a:cubicBezTo>
                    <a:pt x="82" y="16"/>
                    <a:pt x="82" y="15"/>
                    <a:pt x="82" y="13"/>
                  </a:cubicBezTo>
                  <a:cubicBezTo>
                    <a:pt x="82" y="12"/>
                    <a:pt x="82" y="10"/>
                    <a:pt x="83" y="9"/>
                  </a:cubicBezTo>
                  <a:cubicBezTo>
                    <a:pt x="84" y="8"/>
                    <a:pt x="85" y="8"/>
                    <a:pt x="86" y="8"/>
                  </a:cubicBezTo>
                  <a:cubicBezTo>
                    <a:pt x="87" y="8"/>
                    <a:pt x="88" y="8"/>
                    <a:pt x="88" y="9"/>
                  </a:cubicBezTo>
                  <a:cubicBezTo>
                    <a:pt x="89" y="10"/>
                    <a:pt x="89" y="12"/>
                    <a:pt x="89" y="13"/>
                  </a:cubicBezTo>
                  <a:moveTo>
                    <a:pt x="91" y="13"/>
                  </a:moveTo>
                  <a:cubicBezTo>
                    <a:pt x="91" y="11"/>
                    <a:pt x="91" y="9"/>
                    <a:pt x="90" y="8"/>
                  </a:cubicBezTo>
                  <a:cubicBezTo>
                    <a:pt x="89" y="7"/>
                    <a:pt x="87" y="6"/>
                    <a:pt x="86" y="6"/>
                  </a:cubicBezTo>
                  <a:cubicBezTo>
                    <a:pt x="84" y="6"/>
                    <a:pt x="83" y="7"/>
                    <a:pt x="82" y="8"/>
                  </a:cubicBezTo>
                  <a:cubicBezTo>
                    <a:pt x="80" y="9"/>
                    <a:pt x="80" y="11"/>
                    <a:pt x="80" y="13"/>
                  </a:cubicBezTo>
                  <a:cubicBezTo>
                    <a:pt x="80" y="15"/>
                    <a:pt x="80" y="17"/>
                    <a:pt x="82" y="19"/>
                  </a:cubicBezTo>
                  <a:cubicBezTo>
                    <a:pt x="83" y="20"/>
                    <a:pt x="84" y="20"/>
                    <a:pt x="86" y="20"/>
                  </a:cubicBezTo>
                  <a:cubicBezTo>
                    <a:pt x="87" y="20"/>
                    <a:pt x="89" y="20"/>
                    <a:pt x="90" y="19"/>
                  </a:cubicBezTo>
                  <a:cubicBezTo>
                    <a:pt x="91" y="17"/>
                    <a:pt x="91" y="15"/>
                    <a:pt x="91" y="13"/>
                  </a:cubicBezTo>
                  <a:moveTo>
                    <a:pt x="77" y="20"/>
                  </a:moveTo>
                  <a:cubicBezTo>
                    <a:pt x="77" y="18"/>
                    <a:pt x="77" y="18"/>
                    <a:pt x="7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20"/>
                    <a:pt x="65" y="20"/>
                    <a:pt x="65" y="20"/>
                  </a:cubicBezTo>
                  <a:lnTo>
                    <a:pt x="77" y="20"/>
                  </a:lnTo>
                  <a:close/>
                  <a:moveTo>
                    <a:pt x="55" y="7"/>
                  </a:moveTo>
                  <a:cubicBezTo>
                    <a:pt x="54" y="6"/>
                    <a:pt x="53" y="6"/>
                    <a:pt x="52" y="6"/>
                  </a:cubicBezTo>
                  <a:cubicBezTo>
                    <a:pt x="50" y="6"/>
                    <a:pt x="49" y="7"/>
                    <a:pt x="48" y="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9"/>
                    <a:pt x="49" y="8"/>
                    <a:pt x="51" y="8"/>
                  </a:cubicBezTo>
                  <a:cubicBezTo>
                    <a:pt x="52" y="8"/>
                    <a:pt x="53" y="8"/>
                    <a:pt x="54" y="9"/>
                  </a:cubicBezTo>
                  <a:lnTo>
                    <a:pt x="55" y="7"/>
                  </a:lnTo>
                  <a:close/>
                  <a:moveTo>
                    <a:pt x="41" y="20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7"/>
                    <a:pt x="37" y="18"/>
                    <a:pt x="35" y="18"/>
                  </a:cubicBezTo>
                  <a:cubicBezTo>
                    <a:pt x="33" y="18"/>
                    <a:pt x="32" y="17"/>
                    <a:pt x="32" y="1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7"/>
                    <a:pt x="30" y="18"/>
                    <a:pt x="31" y="19"/>
                  </a:cubicBezTo>
                  <a:cubicBezTo>
                    <a:pt x="32" y="20"/>
                    <a:pt x="33" y="20"/>
                    <a:pt x="35" y="20"/>
                  </a:cubicBezTo>
                  <a:cubicBezTo>
                    <a:pt x="36" y="20"/>
                    <a:pt x="38" y="20"/>
                    <a:pt x="39" y="18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41" y="20"/>
                  </a:lnTo>
                  <a:close/>
                  <a:moveTo>
                    <a:pt x="24" y="13"/>
                  </a:moveTo>
                  <a:cubicBezTo>
                    <a:pt x="24" y="15"/>
                    <a:pt x="23" y="16"/>
                    <a:pt x="22" y="17"/>
                  </a:cubicBezTo>
                  <a:cubicBezTo>
                    <a:pt x="22" y="18"/>
                    <a:pt x="21" y="18"/>
                    <a:pt x="20" y="18"/>
                  </a:cubicBezTo>
                  <a:cubicBezTo>
                    <a:pt x="19" y="18"/>
                    <a:pt x="18" y="18"/>
                    <a:pt x="17" y="17"/>
                  </a:cubicBezTo>
                  <a:cubicBezTo>
                    <a:pt x="16" y="16"/>
                    <a:pt x="16" y="15"/>
                    <a:pt x="16" y="13"/>
                  </a:cubicBezTo>
                  <a:cubicBezTo>
                    <a:pt x="16" y="12"/>
                    <a:pt x="16" y="10"/>
                    <a:pt x="17" y="9"/>
                  </a:cubicBezTo>
                  <a:cubicBezTo>
                    <a:pt x="18" y="8"/>
                    <a:pt x="19" y="8"/>
                    <a:pt x="20" y="8"/>
                  </a:cubicBezTo>
                  <a:cubicBezTo>
                    <a:pt x="21" y="8"/>
                    <a:pt x="22" y="8"/>
                    <a:pt x="22" y="9"/>
                  </a:cubicBezTo>
                  <a:cubicBezTo>
                    <a:pt x="23" y="10"/>
                    <a:pt x="24" y="12"/>
                    <a:pt x="24" y="13"/>
                  </a:cubicBezTo>
                  <a:moveTo>
                    <a:pt x="26" y="13"/>
                  </a:moveTo>
                  <a:cubicBezTo>
                    <a:pt x="26" y="11"/>
                    <a:pt x="25" y="9"/>
                    <a:pt x="24" y="8"/>
                  </a:cubicBezTo>
                  <a:cubicBezTo>
                    <a:pt x="23" y="7"/>
                    <a:pt x="22" y="6"/>
                    <a:pt x="20" y="6"/>
                  </a:cubicBezTo>
                  <a:cubicBezTo>
                    <a:pt x="18" y="6"/>
                    <a:pt x="17" y="7"/>
                    <a:pt x="16" y="8"/>
                  </a:cubicBezTo>
                  <a:cubicBezTo>
                    <a:pt x="15" y="9"/>
                    <a:pt x="14" y="11"/>
                    <a:pt x="14" y="13"/>
                  </a:cubicBezTo>
                  <a:cubicBezTo>
                    <a:pt x="14" y="15"/>
                    <a:pt x="15" y="17"/>
                    <a:pt x="16" y="19"/>
                  </a:cubicBezTo>
                  <a:cubicBezTo>
                    <a:pt x="17" y="20"/>
                    <a:pt x="18" y="20"/>
                    <a:pt x="20" y="20"/>
                  </a:cubicBezTo>
                  <a:cubicBezTo>
                    <a:pt x="22" y="20"/>
                    <a:pt x="23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moveTo>
                    <a:pt x="1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31" name="Freeform 31"/>
          <p:cNvSpPr/>
          <p:nvPr/>
        </p:nvSpPr>
        <p:spPr bwMode="auto">
          <a:xfrm>
            <a:off x="3454400" y="6332541"/>
            <a:ext cx="908053" cy="525463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32" name="Group 186"/>
          <p:cNvGrpSpPr/>
          <p:nvPr/>
        </p:nvGrpSpPr>
        <p:grpSpPr>
          <a:xfrm>
            <a:off x="1930403" y="49214"/>
            <a:ext cx="2262700" cy="3755133"/>
            <a:chOff x="1209675" y="49213"/>
            <a:chExt cx="2402512" cy="37551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2354909" y="3452812"/>
              <a:ext cx="365053" cy="351533"/>
            </a:xfrm>
            <a:custGeom>
              <a:avLst/>
              <a:gdLst/>
              <a:ahLst/>
              <a:cxnLst>
                <a:cxn ang="0">
                  <a:pos x="85" y="59"/>
                </a:cxn>
                <a:cxn ang="0">
                  <a:pos x="77" y="51"/>
                </a:cxn>
                <a:cxn ang="0">
                  <a:pos x="85" y="43"/>
                </a:cxn>
                <a:cxn ang="0">
                  <a:pos x="93" y="51"/>
                </a:cxn>
                <a:cxn ang="0">
                  <a:pos x="85" y="59"/>
                </a:cxn>
                <a:cxn ang="0">
                  <a:pos x="59" y="59"/>
                </a:cxn>
                <a:cxn ang="0">
                  <a:pos x="51" y="51"/>
                </a:cxn>
                <a:cxn ang="0">
                  <a:pos x="59" y="43"/>
                </a:cxn>
                <a:cxn ang="0">
                  <a:pos x="67" y="51"/>
                </a:cxn>
                <a:cxn ang="0">
                  <a:pos x="59" y="59"/>
                </a:cxn>
                <a:cxn ang="0">
                  <a:pos x="34" y="59"/>
                </a:cxn>
                <a:cxn ang="0">
                  <a:pos x="26" y="51"/>
                </a:cxn>
                <a:cxn ang="0">
                  <a:pos x="34" y="43"/>
                </a:cxn>
                <a:cxn ang="0">
                  <a:pos x="42" y="51"/>
                </a:cxn>
                <a:cxn ang="0">
                  <a:pos x="34" y="59"/>
                </a:cxn>
                <a:cxn ang="0">
                  <a:pos x="59" y="0"/>
                </a:cxn>
                <a:cxn ang="0">
                  <a:pos x="0" y="50"/>
                </a:cxn>
                <a:cxn ang="0">
                  <a:pos x="25" y="92"/>
                </a:cxn>
                <a:cxn ang="0">
                  <a:pos x="16" y="113"/>
                </a:cxn>
                <a:cxn ang="0">
                  <a:pos x="37" y="97"/>
                </a:cxn>
                <a:cxn ang="0">
                  <a:pos x="59" y="101"/>
                </a:cxn>
                <a:cxn ang="0">
                  <a:pos x="118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59"/>
                  </a:moveTo>
                  <a:cubicBezTo>
                    <a:pt x="81" y="59"/>
                    <a:pt x="77" y="56"/>
                    <a:pt x="77" y="51"/>
                  </a:cubicBezTo>
                  <a:cubicBezTo>
                    <a:pt x="77" y="47"/>
                    <a:pt x="81" y="43"/>
                    <a:pt x="85" y="43"/>
                  </a:cubicBezTo>
                  <a:cubicBezTo>
                    <a:pt x="90" y="43"/>
                    <a:pt x="93" y="47"/>
                    <a:pt x="93" y="51"/>
                  </a:cubicBezTo>
                  <a:cubicBezTo>
                    <a:pt x="93" y="56"/>
                    <a:pt x="90" y="59"/>
                    <a:pt x="85" y="59"/>
                  </a:cubicBezTo>
                  <a:moveTo>
                    <a:pt x="59" y="59"/>
                  </a:moveTo>
                  <a:cubicBezTo>
                    <a:pt x="55" y="59"/>
                    <a:pt x="51" y="56"/>
                    <a:pt x="51" y="51"/>
                  </a:cubicBezTo>
                  <a:cubicBezTo>
                    <a:pt x="51" y="47"/>
                    <a:pt x="55" y="43"/>
                    <a:pt x="59" y="43"/>
                  </a:cubicBezTo>
                  <a:cubicBezTo>
                    <a:pt x="64" y="43"/>
                    <a:pt x="67" y="47"/>
                    <a:pt x="67" y="51"/>
                  </a:cubicBezTo>
                  <a:cubicBezTo>
                    <a:pt x="67" y="56"/>
                    <a:pt x="64" y="59"/>
                    <a:pt x="59" y="59"/>
                  </a:cubicBezTo>
                  <a:moveTo>
                    <a:pt x="34" y="59"/>
                  </a:moveTo>
                  <a:cubicBezTo>
                    <a:pt x="29" y="59"/>
                    <a:pt x="26" y="56"/>
                    <a:pt x="26" y="51"/>
                  </a:cubicBezTo>
                  <a:cubicBezTo>
                    <a:pt x="26" y="47"/>
                    <a:pt x="29" y="43"/>
                    <a:pt x="34" y="43"/>
                  </a:cubicBezTo>
                  <a:cubicBezTo>
                    <a:pt x="38" y="43"/>
                    <a:pt x="42" y="47"/>
                    <a:pt x="42" y="51"/>
                  </a:cubicBezTo>
                  <a:cubicBezTo>
                    <a:pt x="42" y="56"/>
                    <a:pt x="38" y="59"/>
                    <a:pt x="34" y="59"/>
                  </a:cubicBezTo>
                  <a:moveTo>
                    <a:pt x="59" y="0"/>
                  </a:moveTo>
                  <a:cubicBezTo>
                    <a:pt x="27" y="0"/>
                    <a:pt x="0" y="22"/>
                    <a:pt x="0" y="50"/>
                  </a:cubicBezTo>
                  <a:cubicBezTo>
                    <a:pt x="0" y="67"/>
                    <a:pt x="10" y="82"/>
                    <a:pt x="25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44" y="100"/>
                    <a:pt x="51" y="101"/>
                    <a:pt x="59" y="101"/>
                  </a:cubicBezTo>
                  <a:cubicBezTo>
                    <a:pt x="92" y="101"/>
                    <a:pt x="118" y="79"/>
                    <a:pt x="118" y="50"/>
                  </a:cubicBezTo>
                  <a:cubicBezTo>
                    <a:pt x="118" y="22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265363" y="3205163"/>
              <a:ext cx="287338" cy="3333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5" name="Freeform 18"/>
            <p:cNvSpPr>
              <a:spLocks noEditPoints="1"/>
            </p:cNvSpPr>
            <p:nvPr/>
          </p:nvSpPr>
          <p:spPr bwMode="auto">
            <a:xfrm>
              <a:off x="2265363" y="3273425"/>
              <a:ext cx="287338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3"/>
                </a:cxn>
                <a:cxn ang="0">
                  <a:pos x="154" y="63"/>
                </a:cxn>
                <a:cxn ang="0">
                  <a:pos x="140" y="49"/>
                </a:cxn>
                <a:cxn ang="0">
                  <a:pos x="154" y="36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1" y="73"/>
                </a:cxn>
                <a:cxn ang="0">
                  <a:pos x="181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49"/>
                </a:cxn>
                <a:cxn ang="0">
                  <a:pos x="154" y="63"/>
                </a:cxn>
                <a:cxn ang="0">
                  <a:pos x="154" y="73"/>
                </a:cxn>
              </a:cxnLst>
              <a:rect l="0" t="0" r="r" b="b"/>
              <a:pathLst>
                <a:path w="181" h="73">
                  <a:moveTo>
                    <a:pt x="0" y="73"/>
                  </a:moveTo>
                  <a:lnTo>
                    <a:pt x="154" y="73"/>
                  </a:lnTo>
                  <a:lnTo>
                    <a:pt x="154" y="63"/>
                  </a:lnTo>
                  <a:lnTo>
                    <a:pt x="154" y="63"/>
                  </a:lnTo>
                  <a:lnTo>
                    <a:pt x="140" y="49"/>
                  </a:lnTo>
                  <a:lnTo>
                    <a:pt x="154" y="36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1" y="73"/>
                  </a:lnTo>
                  <a:lnTo>
                    <a:pt x="181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49"/>
                  </a:lnTo>
                  <a:lnTo>
                    <a:pt x="154" y="63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2109788" y="1819275"/>
              <a:ext cx="290513" cy="290513"/>
            </a:xfrm>
            <a:custGeom>
              <a:avLst/>
              <a:gdLst/>
              <a:ahLst/>
              <a:cxnLst>
                <a:cxn ang="0">
                  <a:pos x="9" y="59"/>
                </a:cxn>
                <a:cxn ang="0">
                  <a:pos x="0" y="56"/>
                </a:cxn>
                <a:cxn ang="0">
                  <a:pos x="6" y="36"/>
                </a:cxn>
                <a:cxn ang="0">
                  <a:pos x="16" y="39"/>
                </a:cxn>
                <a:cxn ang="0">
                  <a:pos x="27" y="25"/>
                </a:cxn>
                <a:cxn ang="0">
                  <a:pos x="37" y="36"/>
                </a:cxn>
                <a:cxn ang="0">
                  <a:pos x="29" y="86"/>
                </a:cxn>
                <a:cxn ang="0">
                  <a:pos x="86" y="104"/>
                </a:cxn>
                <a:cxn ang="0">
                  <a:pos x="96" y="97"/>
                </a:cxn>
                <a:cxn ang="0">
                  <a:pos x="106" y="108"/>
                </a:cxn>
                <a:cxn ang="0">
                  <a:pos x="102" y="112"/>
                </a:cxn>
                <a:cxn ang="0">
                  <a:pos x="106" y="121"/>
                </a:cxn>
                <a:cxn ang="0">
                  <a:pos x="87" y="130"/>
                </a:cxn>
                <a:cxn ang="0">
                  <a:pos x="83" y="122"/>
                </a:cxn>
                <a:cxn ang="0">
                  <a:pos x="59" y="123"/>
                </a:cxn>
                <a:cxn ang="0">
                  <a:pos x="56" y="133"/>
                </a:cxn>
                <a:cxn ang="0">
                  <a:pos x="36" y="126"/>
                </a:cxn>
                <a:cxn ang="0">
                  <a:pos x="39" y="117"/>
                </a:cxn>
                <a:cxn ang="0">
                  <a:pos x="21" y="102"/>
                </a:cxn>
                <a:cxn ang="0">
                  <a:pos x="12" y="106"/>
                </a:cxn>
                <a:cxn ang="0">
                  <a:pos x="3" y="87"/>
                </a:cxn>
                <a:cxn ang="0">
                  <a:pos x="11" y="83"/>
                </a:cxn>
                <a:cxn ang="0">
                  <a:pos x="9" y="59"/>
                </a:cxn>
                <a:cxn ang="0">
                  <a:pos x="27" y="25"/>
                </a:cxn>
                <a:cxn ang="0">
                  <a:pos x="31" y="21"/>
                </a:cxn>
                <a:cxn ang="0">
                  <a:pos x="27" y="12"/>
                </a:cxn>
                <a:cxn ang="0">
                  <a:pos x="46" y="2"/>
                </a:cxn>
                <a:cxn ang="0">
                  <a:pos x="50" y="11"/>
                </a:cxn>
                <a:cxn ang="0">
                  <a:pos x="74" y="9"/>
                </a:cxn>
                <a:cxn ang="0">
                  <a:pos x="77" y="0"/>
                </a:cxn>
                <a:cxn ang="0">
                  <a:pos x="97" y="6"/>
                </a:cxn>
                <a:cxn ang="0">
                  <a:pos x="94" y="16"/>
                </a:cxn>
                <a:cxn ang="0">
                  <a:pos x="112" y="31"/>
                </a:cxn>
                <a:cxn ang="0">
                  <a:pos x="121" y="27"/>
                </a:cxn>
                <a:cxn ang="0">
                  <a:pos x="131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7"/>
                </a:cxn>
                <a:cxn ang="0">
                  <a:pos x="127" y="97"/>
                </a:cxn>
                <a:cxn ang="0">
                  <a:pos x="117" y="94"/>
                </a:cxn>
                <a:cxn ang="0">
                  <a:pos x="106" y="108"/>
                </a:cxn>
                <a:cxn ang="0">
                  <a:pos x="96" y="97"/>
                </a:cxn>
                <a:cxn ang="0">
                  <a:pos x="104" y="47"/>
                </a:cxn>
                <a:cxn ang="0">
                  <a:pos x="47" y="29"/>
                </a:cxn>
                <a:cxn ang="0">
                  <a:pos x="37" y="36"/>
                </a:cxn>
                <a:cxn ang="0">
                  <a:pos x="27" y="25"/>
                </a:cxn>
              </a:cxnLst>
              <a:rect l="0" t="0" r="r" b="b"/>
              <a:pathLst>
                <a:path w="133" h="133">
                  <a:moveTo>
                    <a:pt x="9" y="59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9" y="34"/>
                    <a:pt x="22" y="29"/>
                    <a:pt x="27" y="2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24" y="49"/>
                    <a:pt x="20" y="69"/>
                    <a:pt x="29" y="86"/>
                  </a:cubicBezTo>
                  <a:cubicBezTo>
                    <a:pt x="39" y="107"/>
                    <a:pt x="65" y="115"/>
                    <a:pt x="86" y="104"/>
                  </a:cubicBezTo>
                  <a:cubicBezTo>
                    <a:pt x="90" y="102"/>
                    <a:pt x="93" y="100"/>
                    <a:pt x="96" y="97"/>
                  </a:cubicBezTo>
                  <a:cubicBezTo>
                    <a:pt x="106" y="108"/>
                    <a:pt x="106" y="108"/>
                    <a:pt x="106" y="108"/>
                  </a:cubicBezTo>
                  <a:cubicBezTo>
                    <a:pt x="105" y="109"/>
                    <a:pt x="103" y="111"/>
                    <a:pt x="102" y="11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87" y="130"/>
                    <a:pt x="87" y="130"/>
                    <a:pt x="87" y="130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75" y="124"/>
                    <a:pt x="67" y="124"/>
                    <a:pt x="59" y="123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2" y="113"/>
                    <a:pt x="26" y="108"/>
                    <a:pt x="21" y="102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9" y="75"/>
                    <a:pt x="8" y="67"/>
                    <a:pt x="9" y="59"/>
                  </a:cubicBezTo>
                  <a:moveTo>
                    <a:pt x="27" y="25"/>
                  </a:moveTo>
                  <a:cubicBezTo>
                    <a:pt x="28" y="24"/>
                    <a:pt x="30" y="22"/>
                    <a:pt x="31" y="2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8" y="9"/>
                    <a:pt x="66" y="8"/>
                    <a:pt x="74" y="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8"/>
                    <a:pt x="125" y="66"/>
                    <a:pt x="124" y="74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27" y="97"/>
                    <a:pt x="127" y="97"/>
                    <a:pt x="127" y="97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4" y="99"/>
                    <a:pt x="111" y="104"/>
                    <a:pt x="106" y="108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9" y="84"/>
                    <a:pt x="113" y="64"/>
                    <a:pt x="104" y="47"/>
                  </a:cubicBezTo>
                  <a:cubicBezTo>
                    <a:pt x="94" y="26"/>
                    <a:pt x="68" y="18"/>
                    <a:pt x="47" y="29"/>
                  </a:cubicBezTo>
                  <a:cubicBezTo>
                    <a:pt x="43" y="31"/>
                    <a:pt x="40" y="33"/>
                    <a:pt x="37" y="36"/>
                  </a:cubicBezTo>
                  <a:lnTo>
                    <a:pt x="27" y="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81213" y="1624013"/>
              <a:ext cx="203200" cy="203200"/>
            </a:xfrm>
            <a:custGeom>
              <a:avLst/>
              <a:gdLst/>
              <a:ahLst/>
              <a:cxnLst>
                <a:cxn ang="0">
                  <a:pos x="6" y="41"/>
                </a:cxn>
                <a:cxn ang="0">
                  <a:pos x="0" y="39"/>
                </a:cxn>
                <a:cxn ang="0">
                  <a:pos x="4" y="25"/>
                </a:cxn>
                <a:cxn ang="0">
                  <a:pos x="11" y="27"/>
                </a:cxn>
                <a:cxn ang="0">
                  <a:pos x="18" y="17"/>
                </a:cxn>
                <a:cxn ang="0">
                  <a:pos x="26" y="25"/>
                </a:cxn>
                <a:cxn ang="0">
                  <a:pos x="20" y="60"/>
                </a:cxn>
                <a:cxn ang="0">
                  <a:pos x="60" y="72"/>
                </a:cxn>
                <a:cxn ang="0">
                  <a:pos x="67" y="67"/>
                </a:cxn>
                <a:cxn ang="0">
                  <a:pos x="74" y="75"/>
                </a:cxn>
                <a:cxn ang="0">
                  <a:pos x="71" y="78"/>
                </a:cxn>
                <a:cxn ang="0">
                  <a:pos x="74" y="84"/>
                </a:cxn>
                <a:cxn ang="0">
                  <a:pos x="61" y="91"/>
                </a:cxn>
                <a:cxn ang="0">
                  <a:pos x="58" y="85"/>
                </a:cxn>
                <a:cxn ang="0">
                  <a:pos x="41" y="86"/>
                </a:cxn>
                <a:cxn ang="0">
                  <a:pos x="39" y="93"/>
                </a:cxn>
                <a:cxn ang="0">
                  <a:pos x="25" y="88"/>
                </a:cxn>
                <a:cxn ang="0">
                  <a:pos x="27" y="81"/>
                </a:cxn>
                <a:cxn ang="0">
                  <a:pos x="14" y="71"/>
                </a:cxn>
                <a:cxn ang="0">
                  <a:pos x="8" y="74"/>
                </a:cxn>
                <a:cxn ang="0">
                  <a:pos x="2" y="61"/>
                </a:cxn>
                <a:cxn ang="0">
                  <a:pos x="8" y="58"/>
                </a:cxn>
                <a:cxn ang="0">
                  <a:pos x="6" y="41"/>
                </a:cxn>
                <a:cxn ang="0">
                  <a:pos x="18" y="17"/>
                </a:cxn>
                <a:cxn ang="0">
                  <a:pos x="22" y="14"/>
                </a:cxn>
                <a:cxn ang="0">
                  <a:pos x="19" y="8"/>
                </a:cxn>
                <a:cxn ang="0">
                  <a:pos x="32" y="1"/>
                </a:cxn>
                <a:cxn ang="0">
                  <a:pos x="35" y="8"/>
                </a:cxn>
                <a:cxn ang="0">
                  <a:pos x="51" y="6"/>
                </a:cxn>
                <a:cxn ang="0">
                  <a:pos x="54" y="0"/>
                </a:cxn>
                <a:cxn ang="0">
                  <a:pos x="68" y="4"/>
                </a:cxn>
                <a:cxn ang="0">
                  <a:pos x="65" y="11"/>
                </a:cxn>
                <a:cxn ang="0">
                  <a:pos x="78" y="22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5"/>
                </a:cxn>
                <a:cxn ang="0">
                  <a:pos x="86" y="51"/>
                </a:cxn>
                <a:cxn ang="0">
                  <a:pos x="93" y="53"/>
                </a:cxn>
                <a:cxn ang="0">
                  <a:pos x="88" y="67"/>
                </a:cxn>
                <a:cxn ang="0">
                  <a:pos x="82" y="65"/>
                </a:cxn>
                <a:cxn ang="0">
                  <a:pos x="74" y="75"/>
                </a:cxn>
                <a:cxn ang="0">
                  <a:pos x="67" y="67"/>
                </a:cxn>
                <a:cxn ang="0">
                  <a:pos x="73" y="33"/>
                </a:cxn>
                <a:cxn ang="0">
                  <a:pos x="33" y="20"/>
                </a:cxn>
                <a:cxn ang="0">
                  <a:pos x="26" y="25"/>
                </a:cxn>
                <a:cxn ang="0">
                  <a:pos x="18" y="17"/>
                </a:cxn>
              </a:cxnLst>
              <a:rect l="0" t="0" r="r" b="b"/>
              <a:pathLst>
                <a:path w="93" h="93">
                  <a:moveTo>
                    <a:pt x="6" y="41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23"/>
                    <a:pt x="15" y="20"/>
                    <a:pt x="18" y="17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6" y="34"/>
                    <a:pt x="14" y="48"/>
                    <a:pt x="20" y="60"/>
                  </a:cubicBezTo>
                  <a:cubicBezTo>
                    <a:pt x="27" y="74"/>
                    <a:pt x="45" y="80"/>
                    <a:pt x="60" y="72"/>
                  </a:cubicBezTo>
                  <a:cubicBezTo>
                    <a:pt x="62" y="71"/>
                    <a:pt x="65" y="69"/>
                    <a:pt x="67" y="67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3" y="76"/>
                    <a:pt x="72" y="77"/>
                    <a:pt x="71" y="7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2" y="86"/>
                    <a:pt x="47" y="87"/>
                    <a:pt x="41" y="86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2" y="79"/>
                    <a:pt x="18" y="75"/>
                    <a:pt x="14" y="71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" y="52"/>
                    <a:pt x="6" y="46"/>
                    <a:pt x="6" y="41"/>
                  </a:cubicBezTo>
                  <a:moveTo>
                    <a:pt x="18" y="17"/>
                  </a:moveTo>
                  <a:cubicBezTo>
                    <a:pt x="19" y="16"/>
                    <a:pt x="21" y="15"/>
                    <a:pt x="22" y="14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6"/>
                    <a:pt x="46" y="6"/>
                    <a:pt x="51" y="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2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6" y="40"/>
                    <a:pt x="87" y="46"/>
                    <a:pt x="86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69"/>
                    <a:pt x="77" y="72"/>
                    <a:pt x="74" y="75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76" y="59"/>
                    <a:pt x="79" y="44"/>
                    <a:pt x="73" y="33"/>
                  </a:cubicBezTo>
                  <a:cubicBezTo>
                    <a:pt x="65" y="18"/>
                    <a:pt x="47" y="12"/>
                    <a:pt x="33" y="20"/>
                  </a:cubicBezTo>
                  <a:cubicBezTo>
                    <a:pt x="30" y="21"/>
                    <a:pt x="28" y="23"/>
                    <a:pt x="26" y="25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21"/>
            <p:cNvSpPr>
              <a:spLocks noEditPoints="1"/>
            </p:cNvSpPr>
            <p:nvPr/>
          </p:nvSpPr>
          <p:spPr bwMode="auto">
            <a:xfrm>
              <a:off x="1938338" y="3132138"/>
              <a:ext cx="309563" cy="33338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8" y="15"/>
                </a:cxn>
                <a:cxn ang="0">
                  <a:pos x="18" y="14"/>
                </a:cxn>
                <a:cxn ang="0">
                  <a:pos x="12" y="8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3" y="14"/>
                </a:cxn>
                <a:cxn ang="0">
                  <a:pos x="117" y="8"/>
                </a:cxn>
                <a:cxn ang="0">
                  <a:pos x="123" y="2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24" y="8"/>
                </a:cxn>
                <a:cxn ang="0">
                  <a:pos x="18" y="14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2"/>
                </a:cxn>
                <a:cxn ang="0">
                  <a:pos x="129" y="8"/>
                </a:cxn>
                <a:cxn ang="0">
                  <a:pos x="123" y="14"/>
                </a:cxn>
                <a:cxn ang="0">
                  <a:pos x="123" y="15"/>
                </a:cxn>
              </a:cxnLst>
              <a:rect l="0" t="0" r="r" b="b"/>
              <a:pathLst>
                <a:path w="141" h="15">
                  <a:moveTo>
                    <a:pt x="13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5" y="14"/>
                    <a:pt x="12" y="11"/>
                    <a:pt x="12" y="8"/>
                  </a:cubicBezTo>
                  <a:cubicBezTo>
                    <a:pt x="12" y="4"/>
                    <a:pt x="15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1" y="15"/>
                    <a:pt x="13" y="15"/>
                  </a:cubicBezTo>
                  <a:moveTo>
                    <a:pt x="18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0" y="14"/>
                    <a:pt x="117" y="11"/>
                    <a:pt x="117" y="8"/>
                  </a:cubicBezTo>
                  <a:cubicBezTo>
                    <a:pt x="117" y="4"/>
                    <a:pt x="120" y="2"/>
                    <a:pt x="123" y="2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2"/>
                    <a:pt x="24" y="4"/>
                    <a:pt x="24" y="8"/>
                  </a:cubicBezTo>
                  <a:cubicBezTo>
                    <a:pt x="24" y="11"/>
                    <a:pt x="21" y="14"/>
                    <a:pt x="18" y="14"/>
                  </a:cubicBezTo>
                  <a:lnTo>
                    <a:pt x="18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1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6" y="2"/>
                    <a:pt x="129" y="4"/>
                    <a:pt x="129" y="8"/>
                  </a:cubicBezTo>
                  <a:cubicBezTo>
                    <a:pt x="129" y="11"/>
                    <a:pt x="126" y="14"/>
                    <a:pt x="123" y="14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2095500" y="3025775"/>
              <a:ext cx="28575" cy="25400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0" name="Freeform 23"/>
            <p:cNvSpPr/>
            <p:nvPr/>
          </p:nvSpPr>
          <p:spPr bwMode="auto">
            <a:xfrm>
              <a:off x="2111375" y="3043238"/>
              <a:ext cx="103188" cy="114300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5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1"/>
                  </a:cubicBezTo>
                  <a:cubicBezTo>
                    <a:pt x="47" y="50"/>
                    <a:pt x="47" y="48"/>
                    <a:pt x="46" y="4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2060575" y="3025775"/>
              <a:ext cx="26988" cy="25400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25"/>
            <p:cNvSpPr/>
            <p:nvPr/>
          </p:nvSpPr>
          <p:spPr bwMode="auto">
            <a:xfrm>
              <a:off x="1971675" y="3032125"/>
              <a:ext cx="111125" cy="125413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2"/>
                </a:cxn>
                <a:cxn ang="0">
                  <a:pos x="49" y="1"/>
                </a:cxn>
                <a:cxn ang="0">
                  <a:pos x="50" y="5"/>
                </a:cxn>
                <a:cxn ang="0">
                  <a:pos x="4" y="56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7">
                  <a:moveTo>
                    <a:pt x="1" y="5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8" y="0"/>
                    <a:pt x="49" y="1"/>
                  </a:cubicBezTo>
                  <a:cubicBezTo>
                    <a:pt x="50" y="2"/>
                    <a:pt x="51" y="4"/>
                    <a:pt x="50" y="5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7"/>
                    <a:pt x="2" y="57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1970088" y="3175000"/>
              <a:ext cx="246063" cy="95250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1" y="0"/>
                </a:cxn>
                <a:cxn ang="0">
                  <a:pos x="20" y="4"/>
                </a:cxn>
                <a:cxn ang="0">
                  <a:pos x="17" y="20"/>
                </a:cxn>
                <a:cxn ang="0">
                  <a:pos x="21" y="35"/>
                </a:cxn>
                <a:cxn ang="0">
                  <a:pos x="21" y="0"/>
                </a:cxn>
                <a:cxn ang="0">
                  <a:pos x="39" y="4"/>
                </a:cxn>
                <a:cxn ang="0">
                  <a:pos x="34" y="9"/>
                </a:cxn>
                <a:cxn ang="0">
                  <a:pos x="35" y="31"/>
                </a:cxn>
                <a:cxn ang="0">
                  <a:pos x="39" y="44"/>
                </a:cxn>
                <a:cxn ang="0">
                  <a:pos x="21" y="35"/>
                </a:cxn>
                <a:cxn ang="0">
                  <a:pos x="27" y="31"/>
                </a:cxn>
                <a:cxn ang="0">
                  <a:pos x="25" y="9"/>
                </a:cxn>
                <a:cxn ang="0">
                  <a:pos x="21" y="0"/>
                </a:cxn>
                <a:cxn ang="0">
                  <a:pos x="56" y="0"/>
                </a:cxn>
                <a:cxn ang="0">
                  <a:pos x="52" y="9"/>
                </a:cxn>
                <a:cxn ang="0">
                  <a:pos x="52" y="31"/>
                </a:cxn>
                <a:cxn ang="0">
                  <a:pos x="56" y="35"/>
                </a:cxn>
                <a:cxn ang="0">
                  <a:pos x="39" y="44"/>
                </a:cxn>
                <a:cxn ang="0">
                  <a:pos x="40" y="35"/>
                </a:cxn>
                <a:cxn ang="0">
                  <a:pos x="44" y="20"/>
                </a:cxn>
                <a:cxn ang="0">
                  <a:pos x="39" y="4"/>
                </a:cxn>
                <a:cxn ang="0">
                  <a:pos x="56" y="0"/>
                </a:cxn>
                <a:cxn ang="0">
                  <a:pos x="74" y="4"/>
                </a:cxn>
                <a:cxn ang="0">
                  <a:pos x="69" y="20"/>
                </a:cxn>
                <a:cxn ang="0">
                  <a:pos x="73" y="35"/>
                </a:cxn>
                <a:cxn ang="0">
                  <a:pos x="74" y="44"/>
                </a:cxn>
                <a:cxn ang="0">
                  <a:pos x="56" y="35"/>
                </a:cxn>
                <a:cxn ang="0">
                  <a:pos x="61" y="20"/>
                </a:cxn>
                <a:cxn ang="0">
                  <a:pos x="56" y="4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88" y="9"/>
                </a:cxn>
                <a:cxn ang="0">
                  <a:pos x="86" y="31"/>
                </a:cxn>
                <a:cxn ang="0">
                  <a:pos x="92" y="35"/>
                </a:cxn>
                <a:cxn ang="0">
                  <a:pos x="74" y="44"/>
                </a:cxn>
                <a:cxn ang="0">
                  <a:pos x="78" y="31"/>
                </a:cxn>
                <a:cxn ang="0">
                  <a:pos x="79" y="9"/>
                </a:cxn>
                <a:cxn ang="0">
                  <a:pos x="74" y="4"/>
                </a:cxn>
                <a:cxn ang="0">
                  <a:pos x="92" y="0"/>
                </a:cxn>
                <a:cxn ang="0">
                  <a:pos x="107" y="32"/>
                </a:cxn>
                <a:cxn ang="0">
                  <a:pos x="92" y="44"/>
                </a:cxn>
                <a:cxn ang="0">
                  <a:pos x="94" y="31"/>
                </a:cxn>
                <a:cxn ang="0">
                  <a:pos x="97" y="9"/>
                </a:cxn>
                <a:cxn ang="0">
                  <a:pos x="92" y="5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0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17" y="4"/>
                    <a:pt x="15" y="6"/>
                    <a:pt x="16" y="9"/>
                  </a:cubicBezTo>
                  <a:cubicBezTo>
                    <a:pt x="16" y="12"/>
                    <a:pt x="17" y="16"/>
                    <a:pt x="17" y="20"/>
                  </a:cubicBezTo>
                  <a:cubicBezTo>
                    <a:pt x="18" y="23"/>
                    <a:pt x="18" y="27"/>
                    <a:pt x="19" y="31"/>
                  </a:cubicBezTo>
                  <a:cubicBezTo>
                    <a:pt x="19" y="32"/>
                    <a:pt x="20" y="34"/>
                    <a:pt x="21" y="35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21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5" y="4"/>
                    <a:pt x="33" y="6"/>
                    <a:pt x="34" y="9"/>
                  </a:cubicBezTo>
                  <a:cubicBezTo>
                    <a:pt x="34" y="12"/>
                    <a:pt x="34" y="16"/>
                    <a:pt x="34" y="20"/>
                  </a:cubicBezTo>
                  <a:cubicBezTo>
                    <a:pt x="35" y="23"/>
                    <a:pt x="35" y="27"/>
                    <a:pt x="35" y="31"/>
                  </a:cubicBezTo>
                  <a:cubicBezTo>
                    <a:pt x="35" y="33"/>
                    <a:pt x="37" y="34"/>
                    <a:pt x="39" y="35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3" y="35"/>
                  </a:cubicBezTo>
                  <a:cubicBezTo>
                    <a:pt x="26" y="35"/>
                    <a:pt x="28" y="33"/>
                    <a:pt x="27" y="31"/>
                  </a:cubicBezTo>
                  <a:cubicBezTo>
                    <a:pt x="27" y="27"/>
                    <a:pt x="27" y="23"/>
                    <a:pt x="26" y="20"/>
                  </a:cubicBezTo>
                  <a:cubicBezTo>
                    <a:pt x="26" y="16"/>
                    <a:pt x="25" y="12"/>
                    <a:pt x="25" y="9"/>
                  </a:cubicBezTo>
                  <a:cubicBezTo>
                    <a:pt x="25" y="7"/>
                    <a:pt x="23" y="5"/>
                    <a:pt x="21" y="5"/>
                  </a:cubicBezTo>
                  <a:lnTo>
                    <a:pt x="21" y="0"/>
                  </a:lnTo>
                  <a:close/>
                  <a:moveTo>
                    <a:pt x="39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2" y="6"/>
                    <a:pt x="52" y="9"/>
                  </a:cubicBezTo>
                  <a:cubicBezTo>
                    <a:pt x="52" y="12"/>
                    <a:pt x="52" y="16"/>
                    <a:pt x="52" y="20"/>
                  </a:cubicBezTo>
                  <a:cubicBezTo>
                    <a:pt x="52" y="23"/>
                    <a:pt x="52" y="27"/>
                    <a:pt x="52" y="31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2" y="35"/>
                    <a:pt x="44" y="33"/>
                    <a:pt x="44" y="31"/>
                  </a:cubicBezTo>
                  <a:cubicBezTo>
                    <a:pt x="44" y="27"/>
                    <a:pt x="44" y="23"/>
                    <a:pt x="44" y="20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7"/>
                    <a:pt x="41" y="5"/>
                    <a:pt x="39" y="4"/>
                  </a:cubicBezTo>
                  <a:lnTo>
                    <a:pt x="39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5"/>
                    <a:pt x="70" y="7"/>
                    <a:pt x="70" y="9"/>
                  </a:cubicBezTo>
                  <a:cubicBezTo>
                    <a:pt x="70" y="12"/>
                    <a:pt x="69" y="16"/>
                    <a:pt x="69" y="20"/>
                  </a:cubicBezTo>
                  <a:cubicBezTo>
                    <a:pt x="69" y="23"/>
                    <a:pt x="69" y="27"/>
                    <a:pt x="69" y="31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3" y="35"/>
                    <a:pt x="74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9" y="35"/>
                    <a:pt x="61" y="33"/>
                    <a:pt x="61" y="31"/>
                  </a:cubicBezTo>
                  <a:cubicBezTo>
                    <a:pt x="61" y="27"/>
                    <a:pt x="61" y="23"/>
                    <a:pt x="61" y="20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0" y="5"/>
                    <a:pt x="88" y="7"/>
                    <a:pt x="88" y="9"/>
                  </a:cubicBezTo>
                  <a:cubicBezTo>
                    <a:pt x="88" y="12"/>
                    <a:pt x="87" y="16"/>
                    <a:pt x="87" y="20"/>
                  </a:cubicBezTo>
                  <a:cubicBezTo>
                    <a:pt x="86" y="23"/>
                    <a:pt x="86" y="27"/>
                    <a:pt x="86" y="31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1" y="35"/>
                    <a:pt x="92" y="35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6" y="34"/>
                    <a:pt x="77" y="33"/>
                    <a:pt x="78" y="31"/>
                  </a:cubicBezTo>
                  <a:cubicBezTo>
                    <a:pt x="78" y="27"/>
                    <a:pt x="78" y="23"/>
                    <a:pt x="78" y="20"/>
                  </a:cubicBezTo>
                  <a:cubicBezTo>
                    <a:pt x="79" y="16"/>
                    <a:pt x="79" y="12"/>
                    <a:pt x="79" y="9"/>
                  </a:cubicBezTo>
                  <a:cubicBezTo>
                    <a:pt x="79" y="6"/>
                    <a:pt x="77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3" y="34"/>
                    <a:pt x="94" y="32"/>
                    <a:pt x="94" y="31"/>
                  </a:cubicBezTo>
                  <a:cubicBezTo>
                    <a:pt x="95" y="27"/>
                    <a:pt x="95" y="23"/>
                    <a:pt x="96" y="20"/>
                  </a:cubicBezTo>
                  <a:cubicBezTo>
                    <a:pt x="96" y="16"/>
                    <a:pt x="97" y="12"/>
                    <a:pt x="97" y="9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5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4" name="Freeform 27"/>
            <p:cNvSpPr/>
            <p:nvPr/>
          </p:nvSpPr>
          <p:spPr bwMode="auto">
            <a:xfrm>
              <a:off x="2568575" y="2841625"/>
              <a:ext cx="26988" cy="1746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3" y="8"/>
                </a:cxn>
                <a:cxn ang="0">
                  <a:pos x="7" y="7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</a:cxnLst>
              <a:rect l="0" t="0" r="r" b="b"/>
              <a:pathLst>
                <a:path w="12" h="8">
                  <a:moveTo>
                    <a:pt x="2" y="8"/>
                  </a:moveTo>
                  <a:cubicBezTo>
                    <a:pt x="2" y="8"/>
                    <a:pt x="3" y="8"/>
                    <a:pt x="3" y="8"/>
                  </a:cubicBezTo>
                  <a:cubicBezTo>
                    <a:pt x="4" y="7"/>
                    <a:pt x="5" y="7"/>
                    <a:pt x="7" y="7"/>
                  </a:cubicBezTo>
                  <a:cubicBezTo>
                    <a:pt x="9" y="6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2468563" y="2743200"/>
              <a:ext cx="217488" cy="295275"/>
            </a:xfrm>
            <a:custGeom>
              <a:avLst/>
              <a:gdLst/>
              <a:ahLst/>
              <a:cxnLst>
                <a:cxn ang="0">
                  <a:pos x="43" y="62"/>
                </a:cxn>
                <a:cxn ang="0">
                  <a:pos x="54" y="63"/>
                </a:cxn>
                <a:cxn ang="0">
                  <a:pos x="69" y="65"/>
                </a:cxn>
                <a:cxn ang="0">
                  <a:pos x="71" y="70"/>
                </a:cxn>
                <a:cxn ang="0">
                  <a:pos x="51" y="68"/>
                </a:cxn>
                <a:cxn ang="0">
                  <a:pos x="39" y="67"/>
                </a:cxn>
                <a:cxn ang="0">
                  <a:pos x="24" y="66"/>
                </a:cxn>
                <a:cxn ang="0">
                  <a:pos x="22" y="61"/>
                </a:cxn>
                <a:cxn ang="0">
                  <a:pos x="43" y="62"/>
                </a:cxn>
                <a:cxn ang="0">
                  <a:pos x="49" y="41"/>
                </a:cxn>
                <a:cxn ang="0">
                  <a:pos x="57" y="40"/>
                </a:cxn>
                <a:cxn ang="0">
                  <a:pos x="58" y="40"/>
                </a:cxn>
                <a:cxn ang="0">
                  <a:pos x="62" y="45"/>
                </a:cxn>
                <a:cxn ang="0">
                  <a:pos x="62" y="52"/>
                </a:cxn>
                <a:cxn ang="0">
                  <a:pos x="55" y="57"/>
                </a:cxn>
                <a:cxn ang="0">
                  <a:pos x="47" y="58"/>
                </a:cxn>
                <a:cxn ang="0">
                  <a:pos x="46" y="57"/>
                </a:cxn>
                <a:cxn ang="0">
                  <a:pos x="42" y="53"/>
                </a:cxn>
                <a:cxn ang="0">
                  <a:pos x="42" y="46"/>
                </a:cxn>
                <a:cxn ang="0">
                  <a:pos x="49" y="41"/>
                </a:cxn>
                <a:cxn ang="0">
                  <a:pos x="58" y="98"/>
                </a:cxn>
                <a:cxn ang="0">
                  <a:pos x="65" y="99"/>
                </a:cxn>
                <a:cxn ang="0">
                  <a:pos x="68" y="103"/>
                </a:cxn>
                <a:cxn ang="0">
                  <a:pos x="63" y="113"/>
                </a:cxn>
                <a:cxn ang="0">
                  <a:pos x="56" y="112"/>
                </a:cxn>
                <a:cxn ang="0">
                  <a:pos x="53" y="108"/>
                </a:cxn>
                <a:cxn ang="0">
                  <a:pos x="58" y="98"/>
                </a:cxn>
                <a:cxn ang="0">
                  <a:pos x="45" y="90"/>
                </a:cxn>
                <a:cxn ang="0">
                  <a:pos x="37" y="91"/>
                </a:cxn>
                <a:cxn ang="0">
                  <a:pos x="36" y="90"/>
                </a:cxn>
                <a:cxn ang="0">
                  <a:pos x="32" y="86"/>
                </a:cxn>
                <a:cxn ang="0">
                  <a:pos x="32" y="79"/>
                </a:cxn>
                <a:cxn ang="0">
                  <a:pos x="39" y="74"/>
                </a:cxn>
                <a:cxn ang="0">
                  <a:pos x="47" y="73"/>
                </a:cxn>
                <a:cxn ang="0">
                  <a:pos x="48" y="73"/>
                </a:cxn>
                <a:cxn ang="0">
                  <a:pos x="52" y="78"/>
                </a:cxn>
                <a:cxn ang="0">
                  <a:pos x="52" y="85"/>
                </a:cxn>
                <a:cxn ang="0">
                  <a:pos x="45" y="90"/>
                </a:cxn>
                <a:cxn ang="0">
                  <a:pos x="0" y="49"/>
                </a:cxn>
                <a:cxn ang="0">
                  <a:pos x="34" y="135"/>
                </a:cxn>
                <a:cxn ang="0">
                  <a:pos x="43" y="131"/>
                </a:cxn>
                <a:cxn ang="0">
                  <a:pos x="100" y="109"/>
                </a:cxn>
                <a:cxn ang="0">
                  <a:pos x="85" y="69"/>
                </a:cxn>
                <a:cxn ang="0">
                  <a:pos x="67" y="23"/>
                </a:cxn>
                <a:cxn ang="0">
                  <a:pos x="19" y="0"/>
                </a:cxn>
                <a:cxn ang="0">
                  <a:pos x="0" y="49"/>
                </a:cxn>
              </a:cxnLst>
              <a:rect l="0" t="0" r="r" b="b"/>
              <a:pathLst>
                <a:path w="100" h="135">
                  <a:moveTo>
                    <a:pt x="43" y="62"/>
                  </a:moveTo>
                  <a:cubicBezTo>
                    <a:pt x="54" y="63"/>
                    <a:pt x="54" y="63"/>
                    <a:pt x="54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2" y="61"/>
                    <a:pt x="22" y="61"/>
                    <a:pt x="22" y="61"/>
                  </a:cubicBezTo>
                  <a:lnTo>
                    <a:pt x="43" y="62"/>
                  </a:lnTo>
                  <a:close/>
                  <a:moveTo>
                    <a:pt x="49" y="41"/>
                  </a:moveTo>
                  <a:cubicBezTo>
                    <a:pt x="52" y="39"/>
                    <a:pt x="55" y="39"/>
                    <a:pt x="57" y="40"/>
                  </a:cubicBezTo>
                  <a:cubicBezTo>
                    <a:pt x="57" y="40"/>
                    <a:pt x="57" y="40"/>
                    <a:pt x="58" y="40"/>
                  </a:cubicBezTo>
                  <a:cubicBezTo>
                    <a:pt x="59" y="41"/>
                    <a:pt x="61" y="43"/>
                    <a:pt x="62" y="45"/>
                  </a:cubicBezTo>
                  <a:cubicBezTo>
                    <a:pt x="63" y="48"/>
                    <a:pt x="63" y="50"/>
                    <a:pt x="62" y="52"/>
                  </a:cubicBezTo>
                  <a:cubicBezTo>
                    <a:pt x="61" y="54"/>
                    <a:pt x="58" y="56"/>
                    <a:pt x="55" y="57"/>
                  </a:cubicBezTo>
                  <a:cubicBezTo>
                    <a:pt x="52" y="58"/>
                    <a:pt x="49" y="59"/>
                    <a:pt x="47" y="58"/>
                  </a:cubicBezTo>
                  <a:cubicBezTo>
                    <a:pt x="46" y="58"/>
                    <a:pt x="46" y="58"/>
                    <a:pt x="46" y="57"/>
                  </a:cubicBezTo>
                  <a:cubicBezTo>
                    <a:pt x="44" y="57"/>
                    <a:pt x="43" y="55"/>
                    <a:pt x="42" y="53"/>
                  </a:cubicBezTo>
                  <a:cubicBezTo>
                    <a:pt x="41" y="50"/>
                    <a:pt x="41" y="48"/>
                    <a:pt x="42" y="46"/>
                  </a:cubicBezTo>
                  <a:cubicBezTo>
                    <a:pt x="43" y="44"/>
                    <a:pt x="45" y="42"/>
                    <a:pt x="49" y="41"/>
                  </a:cubicBezTo>
                  <a:moveTo>
                    <a:pt x="58" y="98"/>
                  </a:moveTo>
                  <a:cubicBezTo>
                    <a:pt x="60" y="97"/>
                    <a:pt x="63" y="98"/>
                    <a:pt x="65" y="99"/>
                  </a:cubicBezTo>
                  <a:cubicBezTo>
                    <a:pt x="66" y="100"/>
                    <a:pt x="67" y="101"/>
                    <a:pt x="68" y="103"/>
                  </a:cubicBezTo>
                  <a:cubicBezTo>
                    <a:pt x="69" y="107"/>
                    <a:pt x="67" y="111"/>
                    <a:pt x="63" y="113"/>
                  </a:cubicBezTo>
                  <a:cubicBezTo>
                    <a:pt x="61" y="114"/>
                    <a:pt x="58" y="113"/>
                    <a:pt x="56" y="112"/>
                  </a:cubicBezTo>
                  <a:cubicBezTo>
                    <a:pt x="55" y="111"/>
                    <a:pt x="54" y="110"/>
                    <a:pt x="53" y="108"/>
                  </a:cubicBezTo>
                  <a:cubicBezTo>
                    <a:pt x="52" y="104"/>
                    <a:pt x="54" y="100"/>
                    <a:pt x="58" y="98"/>
                  </a:cubicBezTo>
                  <a:moveTo>
                    <a:pt x="45" y="90"/>
                  </a:moveTo>
                  <a:cubicBezTo>
                    <a:pt x="42" y="91"/>
                    <a:pt x="39" y="91"/>
                    <a:pt x="37" y="91"/>
                  </a:cubicBezTo>
                  <a:cubicBezTo>
                    <a:pt x="37" y="91"/>
                    <a:pt x="36" y="90"/>
                    <a:pt x="36" y="90"/>
                  </a:cubicBezTo>
                  <a:cubicBezTo>
                    <a:pt x="34" y="89"/>
                    <a:pt x="33" y="88"/>
                    <a:pt x="32" y="86"/>
                  </a:cubicBezTo>
                  <a:cubicBezTo>
                    <a:pt x="31" y="83"/>
                    <a:pt x="31" y="81"/>
                    <a:pt x="32" y="79"/>
                  </a:cubicBezTo>
                  <a:cubicBezTo>
                    <a:pt x="33" y="77"/>
                    <a:pt x="35" y="75"/>
                    <a:pt x="39" y="74"/>
                  </a:cubicBezTo>
                  <a:cubicBezTo>
                    <a:pt x="42" y="72"/>
                    <a:pt x="45" y="72"/>
                    <a:pt x="47" y="73"/>
                  </a:cubicBezTo>
                  <a:cubicBezTo>
                    <a:pt x="47" y="73"/>
                    <a:pt x="48" y="73"/>
                    <a:pt x="48" y="73"/>
                  </a:cubicBezTo>
                  <a:cubicBezTo>
                    <a:pt x="50" y="74"/>
                    <a:pt x="51" y="76"/>
                    <a:pt x="52" y="78"/>
                  </a:cubicBezTo>
                  <a:cubicBezTo>
                    <a:pt x="53" y="80"/>
                    <a:pt x="53" y="83"/>
                    <a:pt x="52" y="85"/>
                  </a:cubicBezTo>
                  <a:cubicBezTo>
                    <a:pt x="51" y="87"/>
                    <a:pt x="49" y="89"/>
                    <a:pt x="45" y="90"/>
                  </a:cubicBezTo>
                  <a:moveTo>
                    <a:pt x="0" y="49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29"/>
            <p:cNvSpPr/>
            <p:nvPr/>
          </p:nvSpPr>
          <p:spPr bwMode="auto">
            <a:xfrm>
              <a:off x="2546350" y="2913063"/>
              <a:ext cx="26988" cy="174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7" y="6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4" y="7"/>
                    <a:pt x="6" y="7"/>
                    <a:pt x="7" y="6"/>
                  </a:cubicBezTo>
                  <a:cubicBezTo>
                    <a:pt x="9" y="5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7" name="Freeform 30"/>
            <p:cNvSpPr/>
            <p:nvPr/>
          </p:nvSpPr>
          <p:spPr bwMode="auto">
            <a:xfrm>
              <a:off x="1800225" y="1687513"/>
              <a:ext cx="36513" cy="22225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" y="6"/>
                </a:cxn>
                <a:cxn ang="0">
                  <a:pos x="7" y="8"/>
                </a:cxn>
                <a:cxn ang="0">
                  <a:pos x="13" y="9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1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4"/>
                </a:cxn>
              </a:cxnLst>
              <a:rect l="0" t="0" r="r" b="b"/>
              <a:pathLst>
                <a:path w="16" h="10">
                  <a:moveTo>
                    <a:pt x="1" y="4"/>
                  </a:moveTo>
                  <a:cubicBezTo>
                    <a:pt x="1" y="5"/>
                    <a:pt x="2" y="5"/>
                    <a:pt x="2" y="6"/>
                  </a:cubicBezTo>
                  <a:cubicBezTo>
                    <a:pt x="3" y="7"/>
                    <a:pt x="5" y="7"/>
                    <a:pt x="7" y="8"/>
                  </a:cubicBezTo>
                  <a:cubicBezTo>
                    <a:pt x="10" y="9"/>
                    <a:pt x="12" y="10"/>
                    <a:pt x="13" y="9"/>
                  </a:cubicBezTo>
                  <a:cubicBezTo>
                    <a:pt x="14" y="9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  <a:cubicBezTo>
                    <a:pt x="15" y="5"/>
                    <a:pt x="14" y="4"/>
                    <a:pt x="13" y="4"/>
                  </a:cubicBezTo>
                  <a:cubicBezTo>
                    <a:pt x="12" y="3"/>
                    <a:pt x="11" y="2"/>
                    <a:pt x="9" y="1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614488" y="1536700"/>
              <a:ext cx="284163" cy="376238"/>
            </a:xfrm>
            <a:custGeom>
              <a:avLst/>
              <a:gdLst/>
              <a:ahLst/>
              <a:cxnLst>
                <a:cxn ang="0">
                  <a:pos x="73" y="78"/>
                </a:cxn>
                <a:cxn ang="0">
                  <a:pos x="83" y="89"/>
                </a:cxn>
                <a:cxn ang="0">
                  <a:pos x="95" y="104"/>
                </a:cxn>
                <a:cxn ang="0">
                  <a:pos x="92" y="110"/>
                </a:cxn>
                <a:cxn ang="0">
                  <a:pos x="75" y="91"/>
                </a:cxn>
                <a:cxn ang="0">
                  <a:pos x="66" y="79"/>
                </a:cxn>
                <a:cxn ang="0">
                  <a:pos x="53" y="65"/>
                </a:cxn>
                <a:cxn ang="0">
                  <a:pos x="56" y="58"/>
                </a:cxn>
                <a:cxn ang="0">
                  <a:pos x="73" y="78"/>
                </a:cxn>
                <a:cxn ang="0">
                  <a:pos x="97" y="63"/>
                </a:cxn>
                <a:cxn ang="0">
                  <a:pos x="106" y="70"/>
                </a:cxn>
                <a:cxn ang="0">
                  <a:pos x="106" y="71"/>
                </a:cxn>
                <a:cxn ang="0">
                  <a:pos x="106" y="79"/>
                </a:cxn>
                <a:cxn ang="0">
                  <a:pos x="99" y="85"/>
                </a:cxn>
                <a:cxn ang="0">
                  <a:pos x="89" y="84"/>
                </a:cxn>
                <a:cxn ang="0">
                  <a:pos x="81" y="77"/>
                </a:cxn>
                <a:cxn ang="0">
                  <a:pos x="80" y="76"/>
                </a:cxn>
                <a:cxn ang="0">
                  <a:pos x="81" y="68"/>
                </a:cxn>
                <a:cxn ang="0">
                  <a:pos x="87" y="62"/>
                </a:cxn>
                <a:cxn ang="0">
                  <a:pos x="97" y="63"/>
                </a:cxn>
                <a:cxn ang="0">
                  <a:pos x="55" y="124"/>
                </a:cxn>
                <a:cxn ang="0">
                  <a:pos x="61" y="131"/>
                </a:cxn>
                <a:cxn ang="0">
                  <a:pos x="60" y="137"/>
                </a:cxn>
                <a:cxn ang="0">
                  <a:pos x="47" y="143"/>
                </a:cxn>
                <a:cxn ang="0">
                  <a:pos x="41" y="136"/>
                </a:cxn>
                <a:cxn ang="0">
                  <a:pos x="42" y="130"/>
                </a:cxn>
                <a:cxn ang="0">
                  <a:pos x="55" y="124"/>
                </a:cxn>
                <a:cxn ang="0">
                  <a:pos x="51" y="106"/>
                </a:cxn>
                <a:cxn ang="0">
                  <a:pos x="42" y="99"/>
                </a:cxn>
                <a:cxn ang="0">
                  <a:pos x="42" y="98"/>
                </a:cxn>
                <a:cxn ang="0">
                  <a:pos x="42" y="90"/>
                </a:cxn>
                <a:cxn ang="0">
                  <a:pos x="49" y="84"/>
                </a:cxn>
                <a:cxn ang="0">
                  <a:pos x="59" y="85"/>
                </a:cxn>
                <a:cxn ang="0">
                  <a:pos x="68" y="91"/>
                </a:cxn>
                <a:cxn ang="0">
                  <a:pos x="68" y="92"/>
                </a:cxn>
                <a:cxn ang="0">
                  <a:pos x="67" y="100"/>
                </a:cxn>
                <a:cxn ang="0">
                  <a:pos x="61" y="107"/>
                </a:cxn>
                <a:cxn ang="0">
                  <a:pos x="51" y="106"/>
                </a:cxn>
                <a:cxn ang="0">
                  <a:pos x="45" y="28"/>
                </a:cxn>
                <a:cxn ang="0">
                  <a:pos x="0" y="137"/>
                </a:cxn>
                <a:cxn ang="0">
                  <a:pos x="12" y="142"/>
                </a:cxn>
                <a:cxn ang="0">
                  <a:pos x="85" y="172"/>
                </a:cxn>
                <a:cxn ang="0">
                  <a:pos x="105" y="122"/>
                </a:cxn>
                <a:cxn ang="0">
                  <a:pos x="130" y="63"/>
                </a:cxn>
                <a:cxn ang="0">
                  <a:pos x="106" y="0"/>
                </a:cxn>
                <a:cxn ang="0">
                  <a:pos x="45" y="28"/>
                </a:cxn>
              </a:cxnLst>
              <a:rect l="0" t="0" r="r" b="b"/>
              <a:pathLst>
                <a:path w="130" h="172">
                  <a:moveTo>
                    <a:pt x="73" y="78"/>
                  </a:moveTo>
                  <a:cubicBezTo>
                    <a:pt x="83" y="89"/>
                    <a:pt x="83" y="89"/>
                    <a:pt x="83" y="89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6" y="58"/>
                    <a:pt x="56" y="58"/>
                    <a:pt x="56" y="58"/>
                  </a:cubicBezTo>
                  <a:lnTo>
                    <a:pt x="73" y="78"/>
                  </a:lnTo>
                  <a:close/>
                  <a:moveTo>
                    <a:pt x="97" y="63"/>
                  </a:moveTo>
                  <a:cubicBezTo>
                    <a:pt x="102" y="65"/>
                    <a:pt x="104" y="67"/>
                    <a:pt x="106" y="70"/>
                  </a:cubicBezTo>
                  <a:cubicBezTo>
                    <a:pt x="106" y="70"/>
                    <a:pt x="106" y="71"/>
                    <a:pt x="106" y="71"/>
                  </a:cubicBezTo>
                  <a:cubicBezTo>
                    <a:pt x="107" y="73"/>
                    <a:pt x="107" y="76"/>
                    <a:pt x="106" y="79"/>
                  </a:cubicBezTo>
                  <a:cubicBezTo>
                    <a:pt x="104" y="82"/>
                    <a:pt x="102" y="84"/>
                    <a:pt x="99" y="85"/>
                  </a:cubicBezTo>
                  <a:cubicBezTo>
                    <a:pt x="97" y="86"/>
                    <a:pt x="93" y="86"/>
                    <a:pt x="89" y="84"/>
                  </a:cubicBezTo>
                  <a:cubicBezTo>
                    <a:pt x="85" y="82"/>
                    <a:pt x="82" y="80"/>
                    <a:pt x="81" y="77"/>
                  </a:cubicBezTo>
                  <a:cubicBezTo>
                    <a:pt x="80" y="77"/>
                    <a:pt x="80" y="77"/>
                    <a:pt x="80" y="76"/>
                  </a:cubicBezTo>
                  <a:cubicBezTo>
                    <a:pt x="79" y="74"/>
                    <a:pt x="79" y="71"/>
                    <a:pt x="81" y="68"/>
                  </a:cubicBezTo>
                  <a:cubicBezTo>
                    <a:pt x="82" y="65"/>
                    <a:pt x="84" y="63"/>
                    <a:pt x="87" y="62"/>
                  </a:cubicBezTo>
                  <a:cubicBezTo>
                    <a:pt x="90" y="61"/>
                    <a:pt x="93" y="61"/>
                    <a:pt x="97" y="63"/>
                  </a:cubicBezTo>
                  <a:moveTo>
                    <a:pt x="55" y="124"/>
                  </a:moveTo>
                  <a:cubicBezTo>
                    <a:pt x="58" y="126"/>
                    <a:pt x="60" y="128"/>
                    <a:pt x="61" y="131"/>
                  </a:cubicBezTo>
                  <a:cubicBezTo>
                    <a:pt x="61" y="133"/>
                    <a:pt x="61" y="135"/>
                    <a:pt x="60" y="137"/>
                  </a:cubicBezTo>
                  <a:cubicBezTo>
                    <a:pt x="58" y="142"/>
                    <a:pt x="52" y="145"/>
                    <a:pt x="47" y="143"/>
                  </a:cubicBezTo>
                  <a:cubicBezTo>
                    <a:pt x="44" y="141"/>
                    <a:pt x="42" y="139"/>
                    <a:pt x="41" y="136"/>
                  </a:cubicBezTo>
                  <a:cubicBezTo>
                    <a:pt x="41" y="134"/>
                    <a:pt x="41" y="132"/>
                    <a:pt x="42" y="130"/>
                  </a:cubicBezTo>
                  <a:cubicBezTo>
                    <a:pt x="44" y="125"/>
                    <a:pt x="50" y="122"/>
                    <a:pt x="55" y="124"/>
                  </a:cubicBezTo>
                  <a:moveTo>
                    <a:pt x="51" y="106"/>
                  </a:moveTo>
                  <a:cubicBezTo>
                    <a:pt x="46" y="104"/>
                    <a:pt x="44" y="102"/>
                    <a:pt x="42" y="99"/>
                  </a:cubicBezTo>
                  <a:cubicBezTo>
                    <a:pt x="42" y="99"/>
                    <a:pt x="42" y="98"/>
                    <a:pt x="42" y="98"/>
                  </a:cubicBezTo>
                  <a:cubicBezTo>
                    <a:pt x="41" y="95"/>
                    <a:pt x="41" y="93"/>
                    <a:pt x="42" y="90"/>
                  </a:cubicBezTo>
                  <a:cubicBezTo>
                    <a:pt x="44" y="87"/>
                    <a:pt x="46" y="85"/>
                    <a:pt x="49" y="84"/>
                  </a:cubicBezTo>
                  <a:cubicBezTo>
                    <a:pt x="51" y="83"/>
                    <a:pt x="55" y="83"/>
                    <a:pt x="59" y="85"/>
                  </a:cubicBezTo>
                  <a:cubicBezTo>
                    <a:pt x="63" y="86"/>
                    <a:pt x="66" y="89"/>
                    <a:pt x="68" y="9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9" y="95"/>
                    <a:pt x="69" y="97"/>
                    <a:pt x="67" y="100"/>
                  </a:cubicBezTo>
                  <a:cubicBezTo>
                    <a:pt x="66" y="103"/>
                    <a:pt x="64" y="106"/>
                    <a:pt x="61" y="107"/>
                  </a:cubicBezTo>
                  <a:cubicBezTo>
                    <a:pt x="58" y="108"/>
                    <a:pt x="55" y="107"/>
                    <a:pt x="51" y="106"/>
                  </a:cubicBezTo>
                  <a:moveTo>
                    <a:pt x="45" y="28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105" y="122"/>
                    <a:pt x="105" y="122"/>
                    <a:pt x="105" y="122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9" name="Freeform 32"/>
            <p:cNvSpPr/>
            <p:nvPr/>
          </p:nvSpPr>
          <p:spPr bwMode="auto">
            <a:xfrm>
              <a:off x="1717675" y="1733550"/>
              <a:ext cx="34925" cy="2222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</a:cxnLst>
              <a:rect l="0" t="0" r="r" b="b"/>
              <a:pathLst>
                <a:path w="16" h="10">
                  <a:moveTo>
                    <a:pt x="15" y="5"/>
                  </a:moveTo>
                  <a:cubicBezTo>
                    <a:pt x="15" y="5"/>
                    <a:pt x="14" y="5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3" y="7"/>
                    <a:pt x="5" y="8"/>
                    <a:pt x="6" y="8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0" name="Freeform 33"/>
            <p:cNvSpPr/>
            <p:nvPr/>
          </p:nvSpPr>
          <p:spPr bwMode="auto">
            <a:xfrm>
              <a:off x="3294063" y="2252663"/>
              <a:ext cx="288925" cy="198438"/>
            </a:xfrm>
            <a:custGeom>
              <a:avLst/>
              <a:gdLst/>
              <a:ahLst/>
              <a:cxnLst>
                <a:cxn ang="0">
                  <a:pos x="105" y="33"/>
                </a:cxn>
                <a:cxn ang="0">
                  <a:pos x="132" y="62"/>
                </a:cxn>
                <a:cxn ang="0">
                  <a:pos x="103" y="91"/>
                </a:cxn>
                <a:cxn ang="0">
                  <a:pos x="31" y="91"/>
                </a:cxn>
                <a:cxn ang="0">
                  <a:pos x="0" y="62"/>
                </a:cxn>
                <a:cxn ang="0">
                  <a:pos x="27" y="33"/>
                </a:cxn>
                <a:cxn ang="0">
                  <a:pos x="27" y="32"/>
                </a:cxn>
                <a:cxn ang="0">
                  <a:pos x="66" y="0"/>
                </a:cxn>
                <a:cxn ang="0">
                  <a:pos x="105" y="32"/>
                </a:cxn>
                <a:cxn ang="0">
                  <a:pos x="105" y="33"/>
                </a:cxn>
              </a:cxnLst>
              <a:rect l="0" t="0" r="r" b="b"/>
              <a:pathLst>
                <a:path w="132" h="91">
                  <a:moveTo>
                    <a:pt x="105" y="33"/>
                  </a:moveTo>
                  <a:cubicBezTo>
                    <a:pt x="120" y="36"/>
                    <a:pt x="132" y="48"/>
                    <a:pt x="132" y="62"/>
                  </a:cubicBezTo>
                  <a:cubicBezTo>
                    <a:pt x="132" y="76"/>
                    <a:pt x="120" y="91"/>
                    <a:pt x="103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14" y="91"/>
                    <a:pt x="0" y="77"/>
                    <a:pt x="0" y="62"/>
                  </a:cubicBezTo>
                  <a:cubicBezTo>
                    <a:pt x="0" y="48"/>
                    <a:pt x="12" y="36"/>
                    <a:pt x="27" y="33"/>
                  </a:cubicBezTo>
                  <a:cubicBezTo>
                    <a:pt x="27" y="33"/>
                    <a:pt x="27" y="32"/>
                    <a:pt x="27" y="32"/>
                  </a:cubicBezTo>
                  <a:cubicBezTo>
                    <a:pt x="27" y="14"/>
                    <a:pt x="45" y="0"/>
                    <a:pt x="66" y="0"/>
                  </a:cubicBezTo>
                  <a:cubicBezTo>
                    <a:pt x="87" y="0"/>
                    <a:pt x="105" y="14"/>
                    <a:pt x="105" y="32"/>
                  </a:cubicBezTo>
                  <a:cubicBezTo>
                    <a:pt x="105" y="32"/>
                    <a:pt x="105" y="33"/>
                    <a:pt x="105" y="3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1" name="Freeform 34"/>
            <p:cNvSpPr/>
            <p:nvPr/>
          </p:nvSpPr>
          <p:spPr bwMode="auto">
            <a:xfrm>
              <a:off x="1757332" y="870104"/>
              <a:ext cx="266700" cy="258763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120" y="57"/>
                </a:cxn>
                <a:cxn ang="0">
                  <a:pos x="93" y="96"/>
                </a:cxn>
                <a:cxn ang="0">
                  <a:pos x="100" y="118"/>
                </a:cxn>
                <a:cxn ang="0">
                  <a:pos x="80" y="101"/>
                </a:cxn>
                <a:cxn ang="0">
                  <a:pos x="57" y="104"/>
                </a:cxn>
                <a:cxn ang="0">
                  <a:pos x="2" y="49"/>
                </a:cxn>
                <a:cxn ang="0">
                  <a:pos x="65" y="2"/>
                </a:cxn>
              </a:cxnLst>
              <a:rect l="0" t="0" r="r" b="b"/>
              <a:pathLst>
                <a:path w="122" h="118">
                  <a:moveTo>
                    <a:pt x="65" y="2"/>
                  </a:moveTo>
                  <a:cubicBezTo>
                    <a:pt x="97" y="4"/>
                    <a:pt x="122" y="29"/>
                    <a:pt x="120" y="57"/>
                  </a:cubicBezTo>
                  <a:cubicBezTo>
                    <a:pt x="119" y="74"/>
                    <a:pt x="108" y="88"/>
                    <a:pt x="93" y="96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73" y="103"/>
                    <a:pt x="65" y="104"/>
                    <a:pt x="57" y="104"/>
                  </a:cubicBezTo>
                  <a:cubicBezTo>
                    <a:pt x="25" y="101"/>
                    <a:pt x="0" y="77"/>
                    <a:pt x="2" y="49"/>
                  </a:cubicBezTo>
                  <a:cubicBezTo>
                    <a:pt x="4" y="21"/>
                    <a:pt x="32" y="0"/>
                    <a:pt x="65" y="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2" name="Freeform 35"/>
            <p:cNvSpPr>
              <a:spLocks noEditPoints="1"/>
            </p:cNvSpPr>
            <p:nvPr/>
          </p:nvSpPr>
          <p:spPr bwMode="auto">
            <a:xfrm>
              <a:off x="1479550" y="717550"/>
              <a:ext cx="265113" cy="246063"/>
            </a:xfrm>
            <a:custGeom>
              <a:avLst/>
              <a:gdLst/>
              <a:ahLst/>
              <a:cxnLst>
                <a:cxn ang="0">
                  <a:pos x="85" y="64"/>
                </a:cxn>
                <a:cxn ang="0">
                  <a:pos x="78" y="56"/>
                </a:cxn>
                <a:cxn ang="0">
                  <a:pos x="87" y="48"/>
                </a:cxn>
                <a:cxn ang="0">
                  <a:pos x="94" y="57"/>
                </a:cxn>
                <a:cxn ang="0">
                  <a:pos x="85" y="64"/>
                </a:cxn>
                <a:cxn ang="0">
                  <a:pos x="60" y="62"/>
                </a:cxn>
                <a:cxn ang="0">
                  <a:pos x="52" y="54"/>
                </a:cxn>
                <a:cxn ang="0">
                  <a:pos x="61" y="46"/>
                </a:cxn>
                <a:cxn ang="0">
                  <a:pos x="68" y="55"/>
                </a:cxn>
                <a:cxn ang="0">
                  <a:pos x="60" y="62"/>
                </a:cxn>
                <a:cxn ang="0">
                  <a:pos x="34" y="60"/>
                </a:cxn>
                <a:cxn ang="0">
                  <a:pos x="27" y="52"/>
                </a:cxn>
                <a:cxn ang="0">
                  <a:pos x="35" y="44"/>
                </a:cxn>
                <a:cxn ang="0">
                  <a:pos x="42" y="53"/>
                </a:cxn>
                <a:cxn ang="0">
                  <a:pos x="34" y="60"/>
                </a:cxn>
                <a:cxn ang="0">
                  <a:pos x="64" y="2"/>
                </a:cxn>
                <a:cxn ang="0">
                  <a:pos x="1" y="49"/>
                </a:cxn>
                <a:cxn ang="0">
                  <a:pos x="23" y="92"/>
                </a:cxn>
                <a:cxn ang="0">
                  <a:pos x="13" y="112"/>
                </a:cxn>
                <a:cxn ang="0">
                  <a:pos x="34" y="99"/>
                </a:cxn>
                <a:cxn ang="0">
                  <a:pos x="57" y="104"/>
                </a:cxn>
                <a:cxn ang="0">
                  <a:pos x="119" y="57"/>
                </a:cxn>
                <a:cxn ang="0">
                  <a:pos x="64" y="2"/>
                </a:cxn>
              </a:cxnLst>
              <a:rect l="0" t="0" r="r" b="b"/>
              <a:pathLst>
                <a:path w="121" h="112">
                  <a:moveTo>
                    <a:pt x="85" y="64"/>
                  </a:moveTo>
                  <a:cubicBezTo>
                    <a:pt x="81" y="64"/>
                    <a:pt x="78" y="60"/>
                    <a:pt x="78" y="56"/>
                  </a:cubicBezTo>
                  <a:cubicBezTo>
                    <a:pt x="78" y="51"/>
                    <a:pt x="82" y="48"/>
                    <a:pt x="87" y="48"/>
                  </a:cubicBezTo>
                  <a:cubicBezTo>
                    <a:pt x="91" y="48"/>
                    <a:pt x="94" y="52"/>
                    <a:pt x="94" y="57"/>
                  </a:cubicBezTo>
                  <a:cubicBezTo>
                    <a:pt x="94" y="61"/>
                    <a:pt x="90" y="64"/>
                    <a:pt x="85" y="64"/>
                  </a:cubicBezTo>
                  <a:moveTo>
                    <a:pt x="60" y="62"/>
                  </a:moveTo>
                  <a:cubicBezTo>
                    <a:pt x="55" y="62"/>
                    <a:pt x="52" y="58"/>
                    <a:pt x="52" y="54"/>
                  </a:cubicBezTo>
                  <a:cubicBezTo>
                    <a:pt x="53" y="49"/>
                    <a:pt x="56" y="46"/>
                    <a:pt x="61" y="46"/>
                  </a:cubicBezTo>
                  <a:cubicBezTo>
                    <a:pt x="65" y="47"/>
                    <a:pt x="69" y="50"/>
                    <a:pt x="68" y="55"/>
                  </a:cubicBezTo>
                  <a:cubicBezTo>
                    <a:pt x="68" y="59"/>
                    <a:pt x="64" y="63"/>
                    <a:pt x="60" y="62"/>
                  </a:cubicBezTo>
                  <a:moveTo>
                    <a:pt x="34" y="60"/>
                  </a:moveTo>
                  <a:cubicBezTo>
                    <a:pt x="30" y="60"/>
                    <a:pt x="26" y="56"/>
                    <a:pt x="27" y="52"/>
                  </a:cubicBezTo>
                  <a:cubicBezTo>
                    <a:pt x="27" y="48"/>
                    <a:pt x="31" y="44"/>
                    <a:pt x="35" y="44"/>
                  </a:cubicBezTo>
                  <a:cubicBezTo>
                    <a:pt x="39" y="45"/>
                    <a:pt x="43" y="49"/>
                    <a:pt x="42" y="53"/>
                  </a:cubicBezTo>
                  <a:cubicBezTo>
                    <a:pt x="42" y="57"/>
                    <a:pt x="38" y="61"/>
                    <a:pt x="34" y="60"/>
                  </a:cubicBezTo>
                  <a:moveTo>
                    <a:pt x="64" y="2"/>
                  </a:moveTo>
                  <a:cubicBezTo>
                    <a:pt x="31" y="0"/>
                    <a:pt x="3" y="21"/>
                    <a:pt x="1" y="49"/>
                  </a:cubicBezTo>
                  <a:cubicBezTo>
                    <a:pt x="0" y="66"/>
                    <a:pt x="9" y="82"/>
                    <a:pt x="23" y="92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41" y="102"/>
                    <a:pt x="49" y="103"/>
                    <a:pt x="57" y="104"/>
                  </a:cubicBezTo>
                  <a:cubicBezTo>
                    <a:pt x="89" y="106"/>
                    <a:pt x="117" y="85"/>
                    <a:pt x="119" y="57"/>
                  </a:cubicBezTo>
                  <a:cubicBezTo>
                    <a:pt x="121" y="29"/>
                    <a:pt x="96" y="5"/>
                    <a:pt x="64" y="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3" name="Freeform 36"/>
            <p:cNvSpPr>
              <a:spLocks noEditPoints="1"/>
            </p:cNvSpPr>
            <p:nvPr/>
          </p:nvSpPr>
          <p:spPr bwMode="auto">
            <a:xfrm>
              <a:off x="2890838" y="2314575"/>
              <a:ext cx="304800" cy="31750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7" y="15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3" y="13"/>
                </a:cxn>
                <a:cxn ang="0">
                  <a:pos x="116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4" y="7"/>
                </a:cxn>
                <a:cxn ang="0">
                  <a:pos x="17" y="13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5"/>
                </a:cxn>
              </a:cxnLst>
              <a:rect l="0" t="0" r="r" b="b"/>
              <a:pathLst>
                <a:path w="140" h="15">
                  <a:moveTo>
                    <a:pt x="13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5"/>
                    <a:pt x="13" y="15"/>
                  </a:cubicBezTo>
                  <a:moveTo>
                    <a:pt x="17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9" y="13"/>
                    <a:pt x="116" y="11"/>
                    <a:pt x="116" y="7"/>
                  </a:cubicBezTo>
                  <a:cubicBezTo>
                    <a:pt x="116" y="4"/>
                    <a:pt x="119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4" y="4"/>
                    <a:pt x="24" y="7"/>
                  </a:cubicBezTo>
                  <a:cubicBezTo>
                    <a:pt x="24" y="11"/>
                    <a:pt x="21" y="13"/>
                    <a:pt x="17" y="13"/>
                  </a:cubicBezTo>
                  <a:lnTo>
                    <a:pt x="17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0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6" y="1"/>
                    <a:pt x="129" y="4"/>
                    <a:pt x="129" y="7"/>
                  </a:cubicBezTo>
                  <a:cubicBezTo>
                    <a:pt x="129" y="11"/>
                    <a:pt x="126" y="13"/>
                    <a:pt x="123" y="13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4" name="Oval 37"/>
            <p:cNvSpPr>
              <a:spLocks noChangeArrowheads="1"/>
            </p:cNvSpPr>
            <p:nvPr/>
          </p:nvSpPr>
          <p:spPr bwMode="auto">
            <a:xfrm>
              <a:off x="3048000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5" name="Freeform 38"/>
            <p:cNvSpPr/>
            <p:nvPr/>
          </p:nvSpPr>
          <p:spPr bwMode="auto">
            <a:xfrm>
              <a:off x="3062288" y="2222500"/>
              <a:ext cx="103188" cy="112713"/>
            </a:xfrm>
            <a:custGeom>
              <a:avLst/>
              <a:gdLst/>
              <a:ahLst/>
              <a:cxnLst>
                <a:cxn ang="0">
                  <a:pos x="46" y="48"/>
                </a:cxn>
                <a:cxn ang="0">
                  <a:pos x="5" y="2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2"/>
                </a:cxn>
                <a:cxn ang="0">
                  <a:pos x="46" y="48"/>
                </a:cxn>
              </a:cxnLst>
              <a:rect l="0" t="0" r="r" b="b"/>
              <a:pathLst>
                <a:path w="47" h="52">
                  <a:moveTo>
                    <a:pt x="46" y="48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2"/>
                  </a:cubicBezTo>
                  <a:cubicBezTo>
                    <a:pt x="47" y="51"/>
                    <a:pt x="47" y="49"/>
                    <a:pt x="46" y="4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Oval 39"/>
            <p:cNvSpPr>
              <a:spLocks noChangeArrowheads="1"/>
            </p:cNvSpPr>
            <p:nvPr/>
          </p:nvSpPr>
          <p:spPr bwMode="auto">
            <a:xfrm>
              <a:off x="3013075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40"/>
            <p:cNvSpPr/>
            <p:nvPr/>
          </p:nvSpPr>
          <p:spPr bwMode="auto">
            <a:xfrm>
              <a:off x="2921000" y="2212975"/>
              <a:ext cx="111125" cy="122238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8" name="Freeform 41"/>
            <p:cNvSpPr>
              <a:spLocks noEditPoints="1"/>
            </p:cNvSpPr>
            <p:nvPr/>
          </p:nvSpPr>
          <p:spPr bwMode="auto">
            <a:xfrm>
              <a:off x="2921000" y="2355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7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5"/>
                </a:cxn>
                <a:cxn ang="0">
                  <a:pos x="21" y="44"/>
                </a:cxn>
                <a:cxn ang="0">
                  <a:pos x="23" y="35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5"/>
                </a:cxn>
                <a:cxn ang="0">
                  <a:pos x="56" y="44"/>
                </a:cxn>
                <a:cxn ang="0">
                  <a:pos x="38" y="35"/>
                </a:cxn>
                <a:cxn ang="0">
                  <a:pos x="44" y="30"/>
                </a:cxn>
                <a:cxn ang="0">
                  <a:pos x="43" y="9"/>
                </a:cxn>
                <a:cxn ang="0">
                  <a:pos x="38" y="0"/>
                </a:cxn>
                <a:cxn ang="0">
                  <a:pos x="74" y="0"/>
                </a:cxn>
                <a:cxn ang="0">
                  <a:pos x="69" y="9"/>
                </a:cxn>
                <a:cxn ang="0">
                  <a:pos x="68" y="30"/>
                </a:cxn>
                <a:cxn ang="0">
                  <a:pos x="74" y="35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9"/>
                </a:cxn>
                <a:cxn ang="0">
                  <a:pos x="56" y="4"/>
                </a:cxn>
                <a:cxn ang="0">
                  <a:pos x="74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5"/>
                </a:cxn>
                <a:cxn ang="0">
                  <a:pos x="91" y="44"/>
                </a:cxn>
                <a:cxn ang="0">
                  <a:pos x="74" y="35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4" y="0"/>
                </a:cxn>
                <a:cxn ang="0">
                  <a:pos x="112" y="0"/>
                </a:cxn>
                <a:cxn ang="0">
                  <a:pos x="92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7" y="39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7" y="4"/>
                    <a:pt x="15" y="6"/>
                    <a:pt x="15" y="9"/>
                  </a:cubicBezTo>
                  <a:cubicBezTo>
                    <a:pt x="16" y="12"/>
                    <a:pt x="16" y="16"/>
                    <a:pt x="17" y="19"/>
                  </a:cubicBezTo>
                  <a:cubicBezTo>
                    <a:pt x="17" y="23"/>
                    <a:pt x="18" y="27"/>
                    <a:pt x="18" y="30"/>
                  </a:cubicBezTo>
                  <a:cubicBezTo>
                    <a:pt x="18" y="32"/>
                    <a:pt x="19" y="34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9"/>
                  </a:cubicBezTo>
                  <a:cubicBezTo>
                    <a:pt x="33" y="12"/>
                    <a:pt x="34" y="16"/>
                    <a:pt x="34" y="19"/>
                  </a:cubicBezTo>
                  <a:cubicBezTo>
                    <a:pt x="34" y="23"/>
                    <a:pt x="35" y="27"/>
                    <a:pt x="35" y="30"/>
                  </a:cubicBezTo>
                  <a:cubicBezTo>
                    <a:pt x="35" y="32"/>
                    <a:pt x="36" y="34"/>
                    <a:pt x="38" y="3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5"/>
                    <a:pt x="22" y="35"/>
                    <a:pt x="23" y="35"/>
                  </a:cubicBezTo>
                  <a:cubicBezTo>
                    <a:pt x="25" y="35"/>
                    <a:pt x="27" y="33"/>
                    <a:pt x="27" y="30"/>
                  </a:cubicBezTo>
                  <a:cubicBezTo>
                    <a:pt x="26" y="27"/>
                    <a:pt x="26" y="23"/>
                    <a:pt x="26" y="19"/>
                  </a:cubicBezTo>
                  <a:cubicBezTo>
                    <a:pt x="25" y="16"/>
                    <a:pt x="25" y="12"/>
                    <a:pt x="25" y="9"/>
                  </a:cubicBezTo>
                  <a:cubicBezTo>
                    <a:pt x="24" y="7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9"/>
                  </a:cubicBezTo>
                  <a:cubicBezTo>
                    <a:pt x="51" y="12"/>
                    <a:pt x="51" y="16"/>
                    <a:pt x="51" y="19"/>
                  </a:cubicBezTo>
                  <a:cubicBezTo>
                    <a:pt x="51" y="23"/>
                    <a:pt x="52" y="27"/>
                    <a:pt x="52" y="30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2" y="35"/>
                    <a:pt x="44" y="33"/>
                    <a:pt x="44" y="30"/>
                  </a:cubicBezTo>
                  <a:cubicBezTo>
                    <a:pt x="43" y="27"/>
                    <a:pt x="43" y="23"/>
                    <a:pt x="43" y="19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1" y="4"/>
                    <a:pt x="69" y="6"/>
                    <a:pt x="69" y="9"/>
                  </a:cubicBezTo>
                  <a:cubicBezTo>
                    <a:pt x="69" y="12"/>
                    <a:pt x="69" y="16"/>
                    <a:pt x="69" y="19"/>
                  </a:cubicBezTo>
                  <a:cubicBezTo>
                    <a:pt x="69" y="23"/>
                    <a:pt x="68" y="27"/>
                    <a:pt x="68" y="30"/>
                  </a:cubicBezTo>
                  <a:cubicBezTo>
                    <a:pt x="68" y="33"/>
                    <a:pt x="70" y="35"/>
                    <a:pt x="72" y="35"/>
                  </a:cubicBezTo>
                  <a:cubicBezTo>
                    <a:pt x="73" y="35"/>
                    <a:pt x="73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8" y="35"/>
                    <a:pt x="60" y="33"/>
                    <a:pt x="60" y="30"/>
                  </a:cubicBezTo>
                  <a:cubicBezTo>
                    <a:pt x="60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8" y="7"/>
                    <a:pt x="87" y="9"/>
                  </a:cubicBezTo>
                  <a:cubicBezTo>
                    <a:pt x="87" y="12"/>
                    <a:pt x="87" y="16"/>
                    <a:pt x="86" y="19"/>
                  </a:cubicBezTo>
                  <a:cubicBezTo>
                    <a:pt x="86" y="23"/>
                    <a:pt x="85" y="27"/>
                    <a:pt x="85" y="30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0" y="35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7"/>
                    <a:pt x="78" y="23"/>
                    <a:pt x="78" y="19"/>
                  </a:cubicBezTo>
                  <a:cubicBezTo>
                    <a:pt x="78" y="16"/>
                    <a:pt x="79" y="12"/>
                    <a:pt x="79" y="9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9"/>
                    <a:pt x="102" y="44"/>
                    <a:pt x="92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4"/>
                    <a:pt x="94" y="32"/>
                    <a:pt x="94" y="30"/>
                  </a:cubicBezTo>
                  <a:cubicBezTo>
                    <a:pt x="94" y="27"/>
                    <a:pt x="95" y="23"/>
                    <a:pt x="95" y="19"/>
                  </a:cubicBezTo>
                  <a:cubicBezTo>
                    <a:pt x="96" y="16"/>
                    <a:pt x="96" y="12"/>
                    <a:pt x="97" y="9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2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9" name="Freeform 42"/>
            <p:cNvSpPr/>
            <p:nvPr/>
          </p:nvSpPr>
          <p:spPr bwMode="auto">
            <a:xfrm>
              <a:off x="3221038" y="1952625"/>
              <a:ext cx="20638" cy="26988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10" y="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3" y="4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</a:cxnLst>
              <a:rect l="0" t="0" r="r" b="b"/>
              <a:pathLst>
                <a:path w="10" h="12">
                  <a:moveTo>
                    <a:pt x="3" y="12"/>
                  </a:moveTo>
                  <a:cubicBezTo>
                    <a:pt x="4" y="12"/>
                    <a:pt x="4" y="11"/>
                    <a:pt x="5" y="11"/>
                  </a:cubicBezTo>
                  <a:cubicBezTo>
                    <a:pt x="6" y="10"/>
                    <a:pt x="6" y="9"/>
                    <a:pt x="7" y="8"/>
                  </a:cubicBezTo>
                  <a:cubicBezTo>
                    <a:pt x="9" y="5"/>
                    <a:pt x="10" y="4"/>
                    <a:pt x="10" y="2"/>
                  </a:cubicBezTo>
                  <a:cubicBezTo>
                    <a:pt x="10" y="2"/>
                    <a:pt x="9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3" y="3"/>
                    <a:pt x="3" y="4"/>
                  </a:cubicBezTo>
                  <a:cubicBezTo>
                    <a:pt x="1" y="7"/>
                    <a:pt x="0" y="8"/>
                    <a:pt x="0" y="10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2" y="12"/>
                    <a:pt x="3" y="12"/>
                    <a:pt x="3" y="1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43"/>
            <p:cNvSpPr>
              <a:spLocks noEditPoints="1"/>
            </p:cNvSpPr>
            <p:nvPr/>
          </p:nvSpPr>
          <p:spPr bwMode="auto">
            <a:xfrm>
              <a:off x="3106738" y="1895475"/>
              <a:ext cx="293688" cy="265113"/>
            </a:xfrm>
            <a:custGeom>
              <a:avLst/>
              <a:gdLst/>
              <a:ahLst/>
              <a:cxnLst>
                <a:cxn ang="0">
                  <a:pos x="57" y="50"/>
                </a:cxn>
                <a:cxn ang="0">
                  <a:pos x="68" y="43"/>
                </a:cxn>
                <a:cxn ang="0">
                  <a:pos x="81" y="36"/>
                </a:cxn>
                <a:cxn ang="0">
                  <a:pos x="86" y="39"/>
                </a:cxn>
                <a:cxn ang="0">
                  <a:pos x="68" y="50"/>
                </a:cxn>
                <a:cxn ang="0">
                  <a:pos x="57" y="56"/>
                </a:cxn>
                <a:cxn ang="0">
                  <a:pos x="43" y="64"/>
                </a:cxn>
                <a:cxn ang="0">
                  <a:pos x="38" y="60"/>
                </a:cxn>
                <a:cxn ang="0">
                  <a:pos x="57" y="50"/>
                </a:cxn>
                <a:cxn ang="0">
                  <a:pos x="49" y="26"/>
                </a:cxn>
                <a:cxn ang="0">
                  <a:pos x="56" y="21"/>
                </a:cxn>
                <a:cxn ang="0">
                  <a:pos x="57" y="21"/>
                </a:cxn>
                <a:cxn ang="0">
                  <a:pos x="63" y="22"/>
                </a:cxn>
                <a:cxn ang="0">
                  <a:pos x="67" y="29"/>
                </a:cxn>
                <a:cxn ang="0">
                  <a:pos x="64" y="37"/>
                </a:cxn>
                <a:cxn ang="0">
                  <a:pos x="58" y="43"/>
                </a:cxn>
                <a:cxn ang="0">
                  <a:pos x="57" y="43"/>
                </a:cxn>
                <a:cxn ang="0">
                  <a:pos x="51" y="41"/>
                </a:cxn>
                <a:cxn ang="0">
                  <a:pos x="47" y="35"/>
                </a:cxn>
                <a:cxn ang="0">
                  <a:pos x="49" y="26"/>
                </a:cxn>
                <a:cxn ang="0">
                  <a:pos x="91" y="73"/>
                </a:cxn>
                <a:cxn ang="0">
                  <a:pos x="98" y="69"/>
                </a:cxn>
                <a:cxn ang="0">
                  <a:pos x="102" y="71"/>
                </a:cxn>
                <a:cxn ang="0">
                  <a:pos x="104" y="82"/>
                </a:cxn>
                <a:cxn ang="0">
                  <a:pos x="98" y="86"/>
                </a:cxn>
                <a:cxn ang="0">
                  <a:pos x="93" y="85"/>
                </a:cxn>
                <a:cxn ang="0">
                  <a:pos x="91" y="73"/>
                </a:cxn>
                <a:cxn ang="0">
                  <a:pos x="75" y="73"/>
                </a:cxn>
                <a:cxn ang="0">
                  <a:pos x="68" y="79"/>
                </a:cxn>
                <a:cxn ang="0">
                  <a:pos x="68" y="79"/>
                </a:cxn>
                <a:cxn ang="0">
                  <a:pos x="61" y="77"/>
                </a:cxn>
                <a:cxn ang="0">
                  <a:pos x="57" y="71"/>
                </a:cxn>
                <a:cxn ang="0">
                  <a:pos x="60" y="62"/>
                </a:cxn>
                <a:cxn ang="0">
                  <a:pos x="67" y="56"/>
                </a:cxn>
                <a:cxn ang="0">
                  <a:pos x="68" y="56"/>
                </a:cxn>
                <a:cxn ang="0">
                  <a:pos x="74" y="58"/>
                </a:cxn>
                <a:cxn ang="0">
                  <a:pos x="78" y="64"/>
                </a:cxn>
                <a:cxn ang="0">
                  <a:pos x="75" y="73"/>
                </a:cxn>
                <a:cxn ang="0">
                  <a:pos x="12" y="64"/>
                </a:cxn>
                <a:cxn ang="0">
                  <a:pos x="92" y="121"/>
                </a:cxn>
                <a:cxn ang="0">
                  <a:pos x="98" y="112"/>
                </a:cxn>
                <a:cxn ang="0">
                  <a:pos x="134" y="56"/>
                </a:cxn>
                <a:cxn ang="0">
                  <a:pos x="98" y="30"/>
                </a:cxn>
                <a:cxn ang="0">
                  <a:pos x="55" y="0"/>
                </a:cxn>
                <a:cxn ang="0">
                  <a:pos x="0" y="8"/>
                </a:cxn>
                <a:cxn ang="0">
                  <a:pos x="12" y="64"/>
                </a:cxn>
              </a:cxnLst>
              <a:rect l="0" t="0" r="r" b="b"/>
              <a:pathLst>
                <a:path w="134" h="121">
                  <a:moveTo>
                    <a:pt x="57" y="50"/>
                  </a:moveTo>
                  <a:cubicBezTo>
                    <a:pt x="68" y="43"/>
                    <a:pt x="68" y="43"/>
                    <a:pt x="68" y="43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38" y="60"/>
                    <a:pt x="38" y="60"/>
                    <a:pt x="38" y="60"/>
                  </a:cubicBezTo>
                  <a:lnTo>
                    <a:pt x="57" y="50"/>
                  </a:lnTo>
                  <a:close/>
                  <a:moveTo>
                    <a:pt x="49" y="26"/>
                  </a:moveTo>
                  <a:cubicBezTo>
                    <a:pt x="51" y="23"/>
                    <a:pt x="54" y="21"/>
                    <a:pt x="56" y="21"/>
                  </a:cubicBezTo>
                  <a:cubicBezTo>
                    <a:pt x="56" y="21"/>
                    <a:pt x="57" y="21"/>
                    <a:pt x="57" y="21"/>
                  </a:cubicBezTo>
                  <a:cubicBezTo>
                    <a:pt x="59" y="20"/>
                    <a:pt x="61" y="21"/>
                    <a:pt x="63" y="22"/>
                  </a:cubicBezTo>
                  <a:cubicBezTo>
                    <a:pt x="65" y="24"/>
                    <a:pt x="67" y="26"/>
                    <a:pt x="67" y="29"/>
                  </a:cubicBezTo>
                  <a:cubicBezTo>
                    <a:pt x="67" y="31"/>
                    <a:pt x="67" y="34"/>
                    <a:pt x="64" y="37"/>
                  </a:cubicBezTo>
                  <a:cubicBezTo>
                    <a:pt x="62" y="41"/>
                    <a:pt x="60" y="42"/>
                    <a:pt x="58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43"/>
                    <a:pt x="53" y="43"/>
                    <a:pt x="51" y="41"/>
                  </a:cubicBezTo>
                  <a:cubicBezTo>
                    <a:pt x="48" y="40"/>
                    <a:pt x="47" y="38"/>
                    <a:pt x="47" y="35"/>
                  </a:cubicBezTo>
                  <a:cubicBezTo>
                    <a:pt x="46" y="33"/>
                    <a:pt x="47" y="30"/>
                    <a:pt x="49" y="26"/>
                  </a:cubicBezTo>
                  <a:moveTo>
                    <a:pt x="91" y="73"/>
                  </a:moveTo>
                  <a:cubicBezTo>
                    <a:pt x="92" y="71"/>
                    <a:pt x="95" y="69"/>
                    <a:pt x="98" y="69"/>
                  </a:cubicBezTo>
                  <a:cubicBezTo>
                    <a:pt x="99" y="69"/>
                    <a:pt x="101" y="70"/>
                    <a:pt x="102" y="71"/>
                  </a:cubicBezTo>
                  <a:cubicBezTo>
                    <a:pt x="106" y="73"/>
                    <a:pt x="107" y="79"/>
                    <a:pt x="104" y="82"/>
                  </a:cubicBezTo>
                  <a:cubicBezTo>
                    <a:pt x="103" y="85"/>
                    <a:pt x="100" y="86"/>
                    <a:pt x="98" y="86"/>
                  </a:cubicBezTo>
                  <a:cubicBezTo>
                    <a:pt x="96" y="86"/>
                    <a:pt x="94" y="86"/>
                    <a:pt x="93" y="85"/>
                  </a:cubicBezTo>
                  <a:cubicBezTo>
                    <a:pt x="89" y="82"/>
                    <a:pt x="88" y="77"/>
                    <a:pt x="91" y="73"/>
                  </a:cubicBezTo>
                  <a:moveTo>
                    <a:pt x="75" y="73"/>
                  </a:moveTo>
                  <a:cubicBezTo>
                    <a:pt x="73" y="76"/>
                    <a:pt x="71" y="78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5" y="79"/>
                    <a:pt x="63" y="79"/>
                    <a:pt x="61" y="77"/>
                  </a:cubicBezTo>
                  <a:cubicBezTo>
                    <a:pt x="59" y="75"/>
                    <a:pt x="58" y="73"/>
                    <a:pt x="57" y="71"/>
                  </a:cubicBezTo>
                  <a:cubicBezTo>
                    <a:pt x="57" y="68"/>
                    <a:pt x="58" y="65"/>
                    <a:pt x="60" y="62"/>
                  </a:cubicBezTo>
                  <a:cubicBezTo>
                    <a:pt x="62" y="59"/>
                    <a:pt x="64" y="57"/>
                    <a:pt x="67" y="56"/>
                  </a:cubicBezTo>
                  <a:cubicBezTo>
                    <a:pt x="67" y="56"/>
                    <a:pt x="67" y="56"/>
                    <a:pt x="68" y="56"/>
                  </a:cubicBezTo>
                  <a:cubicBezTo>
                    <a:pt x="70" y="56"/>
                    <a:pt x="72" y="57"/>
                    <a:pt x="74" y="58"/>
                  </a:cubicBezTo>
                  <a:cubicBezTo>
                    <a:pt x="76" y="60"/>
                    <a:pt x="77" y="62"/>
                    <a:pt x="78" y="64"/>
                  </a:cubicBezTo>
                  <a:cubicBezTo>
                    <a:pt x="78" y="67"/>
                    <a:pt x="77" y="70"/>
                    <a:pt x="75" y="73"/>
                  </a:cubicBezTo>
                  <a:moveTo>
                    <a:pt x="12" y="64"/>
                  </a:moveTo>
                  <a:cubicBezTo>
                    <a:pt x="92" y="121"/>
                    <a:pt x="92" y="121"/>
                    <a:pt x="92" y="121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44"/>
            <p:cNvSpPr/>
            <p:nvPr/>
          </p:nvSpPr>
          <p:spPr bwMode="auto">
            <a:xfrm>
              <a:off x="3244850" y="2028825"/>
              <a:ext cx="19050" cy="28575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</a:cxnLst>
              <a:rect l="0" t="0" r="r" b="b"/>
              <a:pathLst>
                <a:path w="9" h="13">
                  <a:moveTo>
                    <a:pt x="6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4" y="3"/>
                    <a:pt x="3" y="4"/>
                    <a:pt x="2" y="5"/>
                  </a:cubicBezTo>
                  <a:cubicBezTo>
                    <a:pt x="1" y="7"/>
                    <a:pt x="0" y="9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" y="13"/>
                    <a:pt x="2" y="13"/>
                    <a:pt x="3" y="12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6" y="10"/>
                    <a:pt x="7" y="8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9" y="2"/>
                    <a:pt x="8" y="1"/>
                  </a:cubicBezTo>
                  <a:cubicBezTo>
                    <a:pt x="8" y="1"/>
                    <a:pt x="7" y="0"/>
                    <a:pt x="6" y="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2" name="Freeform 45"/>
            <p:cNvSpPr>
              <a:spLocks noEditPoints="1"/>
            </p:cNvSpPr>
            <p:nvPr/>
          </p:nvSpPr>
          <p:spPr bwMode="auto">
            <a:xfrm>
              <a:off x="2647950" y="2074863"/>
              <a:ext cx="152400" cy="153988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70">
                  <a:moveTo>
                    <a:pt x="34" y="13"/>
                  </a:moveTo>
                  <a:cubicBezTo>
                    <a:pt x="41" y="7"/>
                    <a:pt x="50" y="7"/>
                    <a:pt x="57" y="13"/>
                  </a:cubicBezTo>
                  <a:cubicBezTo>
                    <a:pt x="63" y="19"/>
                    <a:pt x="63" y="29"/>
                    <a:pt x="57" y="36"/>
                  </a:cubicBezTo>
                  <a:cubicBezTo>
                    <a:pt x="50" y="42"/>
                    <a:pt x="41" y="42"/>
                    <a:pt x="34" y="36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8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2" y="0"/>
                    <a:pt x="39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2"/>
                    <a:pt x="0" y="65"/>
                    <a:pt x="3" y="67"/>
                  </a:cubicBezTo>
                  <a:cubicBezTo>
                    <a:pt x="5" y="70"/>
                    <a:pt x="8" y="70"/>
                    <a:pt x="11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3" name="Rectangle 46"/>
            <p:cNvSpPr>
              <a:spLocks noChangeArrowheads="1"/>
            </p:cNvSpPr>
            <p:nvPr/>
          </p:nvSpPr>
          <p:spPr bwMode="auto">
            <a:xfrm>
              <a:off x="2840038" y="2063750"/>
              <a:ext cx="19050" cy="177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4" name="Freeform 47"/>
            <p:cNvSpPr/>
            <p:nvPr/>
          </p:nvSpPr>
          <p:spPr bwMode="auto">
            <a:xfrm>
              <a:off x="2801938" y="2092325"/>
              <a:ext cx="19050" cy="149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7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8" y="68"/>
                </a:cxn>
                <a:cxn ang="0">
                  <a:pos x="8" y="0"/>
                </a:cxn>
              </a:cxnLst>
              <a:rect l="0" t="0" r="r" b="b"/>
              <a:pathLst>
                <a:path w="8" h="68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5"/>
                    <a:pt x="1" y="17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8" y="68"/>
                    <a:pt x="8" y="68"/>
                    <a:pt x="8" y="68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5" name="Freeform 48"/>
            <p:cNvSpPr/>
            <p:nvPr/>
          </p:nvSpPr>
          <p:spPr bwMode="auto">
            <a:xfrm>
              <a:off x="2763838" y="21764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6" name="Freeform 49"/>
            <p:cNvSpPr/>
            <p:nvPr/>
          </p:nvSpPr>
          <p:spPr bwMode="auto">
            <a:xfrm>
              <a:off x="2722563" y="2184400"/>
              <a:ext cx="19050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7" name="Freeform 50"/>
            <p:cNvSpPr/>
            <p:nvPr/>
          </p:nvSpPr>
          <p:spPr bwMode="auto">
            <a:xfrm>
              <a:off x="2679700" y="22129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8" name="Freeform 51"/>
            <p:cNvSpPr>
              <a:spLocks noEditPoints="1"/>
            </p:cNvSpPr>
            <p:nvPr/>
          </p:nvSpPr>
          <p:spPr bwMode="auto">
            <a:xfrm>
              <a:off x="2436813" y="1263650"/>
              <a:ext cx="153988" cy="1508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5"/>
                </a:cxn>
                <a:cxn ang="0">
                  <a:pos x="34" y="35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7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69">
                  <a:moveTo>
                    <a:pt x="34" y="13"/>
                  </a:moveTo>
                  <a:cubicBezTo>
                    <a:pt x="41" y="7"/>
                    <a:pt x="51" y="7"/>
                    <a:pt x="57" y="13"/>
                  </a:cubicBezTo>
                  <a:cubicBezTo>
                    <a:pt x="63" y="19"/>
                    <a:pt x="63" y="29"/>
                    <a:pt x="57" y="35"/>
                  </a:cubicBezTo>
                  <a:cubicBezTo>
                    <a:pt x="51" y="41"/>
                    <a:pt x="41" y="41"/>
                    <a:pt x="34" y="35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49"/>
                    <a:pt x="29" y="47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7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3" y="0"/>
                    <a:pt x="39" y="0"/>
                    <a:pt x="30" y="9"/>
                  </a:cubicBezTo>
                  <a:cubicBezTo>
                    <a:pt x="22" y="16"/>
                    <a:pt x="21" y="29"/>
                    <a:pt x="28" y="3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1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1"/>
                    <a:pt x="0" y="65"/>
                    <a:pt x="3" y="67"/>
                  </a:cubicBezTo>
                  <a:cubicBezTo>
                    <a:pt x="5" y="69"/>
                    <a:pt x="8" y="69"/>
                    <a:pt x="11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2632075" y="1252538"/>
              <a:ext cx="17463" cy="17621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0" name="Freeform 53"/>
            <p:cNvSpPr/>
            <p:nvPr/>
          </p:nvSpPr>
          <p:spPr bwMode="auto">
            <a:xfrm>
              <a:off x="2592388" y="1281113"/>
              <a:ext cx="20638" cy="1476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6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9" y="68"/>
                </a:cxn>
                <a:cxn ang="0">
                  <a:pos x="9" y="0"/>
                </a:cxn>
              </a:cxnLst>
              <a:rect l="0" t="0" r="r" b="b"/>
              <a:pathLst>
                <a:path w="9" h="68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4"/>
                    <a:pt x="1" y="16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68"/>
                    <a:pt x="9" y="68"/>
                    <a:pt x="9" y="68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1" name="Freeform 54"/>
            <p:cNvSpPr/>
            <p:nvPr/>
          </p:nvSpPr>
          <p:spPr bwMode="auto">
            <a:xfrm>
              <a:off x="2552700" y="13636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2" name="Freeform 55"/>
            <p:cNvSpPr/>
            <p:nvPr/>
          </p:nvSpPr>
          <p:spPr bwMode="auto">
            <a:xfrm>
              <a:off x="2511425" y="1371600"/>
              <a:ext cx="20638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3" name="Freeform 56"/>
            <p:cNvSpPr/>
            <p:nvPr/>
          </p:nvSpPr>
          <p:spPr bwMode="auto">
            <a:xfrm>
              <a:off x="2470150" y="14001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4" name="Freeform 57"/>
            <p:cNvSpPr>
              <a:spLocks noEditPoints="1"/>
            </p:cNvSpPr>
            <p:nvPr/>
          </p:nvSpPr>
          <p:spPr bwMode="auto">
            <a:xfrm>
              <a:off x="2273300" y="2493963"/>
              <a:ext cx="150813" cy="152400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6" y="13"/>
                </a:cxn>
                <a:cxn ang="0">
                  <a:pos x="56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0" y="68"/>
                </a:cxn>
                <a:cxn ang="0">
                  <a:pos x="27" y="51"/>
                </a:cxn>
                <a:cxn ang="0">
                  <a:pos x="28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2"/>
                </a:cxn>
                <a:cxn ang="0">
                  <a:pos x="19" y="43"/>
                </a:cxn>
                <a:cxn ang="0">
                  <a:pos x="2" y="59"/>
                </a:cxn>
                <a:cxn ang="0">
                  <a:pos x="2" y="68"/>
                </a:cxn>
                <a:cxn ang="0">
                  <a:pos x="10" y="68"/>
                </a:cxn>
              </a:cxnLst>
              <a:rect l="0" t="0" r="r" b="b"/>
              <a:pathLst>
                <a:path w="69" h="70">
                  <a:moveTo>
                    <a:pt x="34" y="13"/>
                  </a:moveTo>
                  <a:cubicBezTo>
                    <a:pt x="40" y="7"/>
                    <a:pt x="50" y="7"/>
                    <a:pt x="56" y="13"/>
                  </a:cubicBezTo>
                  <a:cubicBezTo>
                    <a:pt x="63" y="20"/>
                    <a:pt x="63" y="30"/>
                    <a:pt x="56" y="36"/>
                  </a:cubicBezTo>
                  <a:cubicBezTo>
                    <a:pt x="50" y="42"/>
                    <a:pt x="40" y="42"/>
                    <a:pt x="34" y="36"/>
                  </a:cubicBezTo>
                  <a:cubicBezTo>
                    <a:pt x="28" y="30"/>
                    <a:pt x="28" y="20"/>
                    <a:pt x="34" y="13"/>
                  </a:cubicBezTo>
                  <a:moveTo>
                    <a:pt x="10" y="68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8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9"/>
                    <a:pt x="53" y="48"/>
                    <a:pt x="61" y="40"/>
                  </a:cubicBezTo>
                  <a:cubicBezTo>
                    <a:pt x="69" y="32"/>
                    <a:pt x="69" y="18"/>
                    <a:pt x="61" y="9"/>
                  </a:cubicBezTo>
                  <a:cubicBezTo>
                    <a:pt x="52" y="0"/>
                    <a:pt x="38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62"/>
                    <a:pt x="0" y="65"/>
                    <a:pt x="2" y="68"/>
                  </a:cubicBezTo>
                  <a:cubicBezTo>
                    <a:pt x="5" y="70"/>
                    <a:pt x="8" y="70"/>
                    <a:pt x="10" y="6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5" name="Rectangle 58"/>
            <p:cNvSpPr>
              <a:spLocks noChangeArrowheads="1"/>
            </p:cNvSpPr>
            <p:nvPr/>
          </p:nvSpPr>
          <p:spPr bwMode="auto">
            <a:xfrm>
              <a:off x="2465388" y="2482850"/>
              <a:ext cx="20638" cy="17621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6" name="Freeform 59"/>
            <p:cNvSpPr/>
            <p:nvPr/>
          </p:nvSpPr>
          <p:spPr bwMode="auto">
            <a:xfrm>
              <a:off x="2428875" y="2513013"/>
              <a:ext cx="17463" cy="146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1" y="16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8" y="67"/>
                </a:cxn>
                <a:cxn ang="0">
                  <a:pos x="8" y="0"/>
                </a:cxn>
              </a:cxnLst>
              <a:rect l="0" t="0" r="r" b="b"/>
              <a:pathLst>
                <a:path w="8" h="67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1" y="14"/>
                    <a:pt x="1" y="16"/>
                  </a:cubicBezTo>
                  <a:cubicBezTo>
                    <a:pt x="1" y="18"/>
                    <a:pt x="0" y="20"/>
                    <a:pt x="0" y="2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8" y="67"/>
                    <a:pt x="8" y="67"/>
                    <a:pt x="8" y="67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7" name="Freeform 60"/>
            <p:cNvSpPr/>
            <p:nvPr/>
          </p:nvSpPr>
          <p:spPr bwMode="auto">
            <a:xfrm>
              <a:off x="2389188" y="2593975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8" name="Freeform 61"/>
            <p:cNvSpPr/>
            <p:nvPr/>
          </p:nvSpPr>
          <p:spPr bwMode="auto">
            <a:xfrm>
              <a:off x="2347913" y="2603500"/>
              <a:ext cx="17463" cy="5556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8" y="26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8" h="26">
                  <a:moveTo>
                    <a:pt x="0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5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9" name="Freeform 62"/>
            <p:cNvSpPr/>
            <p:nvPr/>
          </p:nvSpPr>
          <p:spPr bwMode="auto">
            <a:xfrm>
              <a:off x="2306638" y="2632075"/>
              <a:ext cx="17463" cy="2698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1" y="17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0" y="17"/>
                </a:cxn>
              </a:cxnLst>
              <a:rect l="0" t="0" r="r" b="b"/>
              <a:pathLst>
                <a:path w="11" h="17">
                  <a:moveTo>
                    <a:pt x="0" y="17"/>
                  </a:moveTo>
                  <a:lnTo>
                    <a:pt x="11" y="17"/>
                  </a:lnTo>
                  <a:lnTo>
                    <a:pt x="11" y="0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0" name="Freeform 63"/>
            <p:cNvSpPr>
              <a:spLocks noEditPoints="1"/>
            </p:cNvSpPr>
            <p:nvPr/>
          </p:nvSpPr>
          <p:spPr bwMode="auto">
            <a:xfrm>
              <a:off x="2525713" y="1085850"/>
              <a:ext cx="134938" cy="134938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4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6"/>
                </a:cxn>
                <a:cxn ang="0">
                  <a:pos x="15" y="12"/>
                </a:cxn>
                <a:cxn ang="0">
                  <a:pos x="12" y="7"/>
                </a:cxn>
                <a:cxn ang="0">
                  <a:pos x="19" y="3"/>
                </a:cxn>
                <a:cxn ang="0">
                  <a:pos x="22" y="8"/>
                </a:cxn>
                <a:cxn ang="0">
                  <a:pos x="27" y="7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7"/>
                </a:cxn>
                <a:cxn ang="0">
                  <a:pos x="40" y="8"/>
                </a:cxn>
                <a:cxn ang="0">
                  <a:pos x="43" y="3"/>
                </a:cxn>
                <a:cxn ang="0">
                  <a:pos x="50" y="7"/>
                </a:cxn>
                <a:cxn ang="0">
                  <a:pos x="47" y="12"/>
                </a:cxn>
                <a:cxn ang="0">
                  <a:pos x="50" y="16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50"/>
                </a:cxn>
                <a:cxn ang="0">
                  <a:pos x="50" y="47"/>
                </a:cxn>
                <a:cxn ang="0">
                  <a:pos x="47" y="51"/>
                </a:cxn>
                <a:cxn ang="0">
                  <a:pos x="50" y="56"/>
                </a:cxn>
                <a:cxn ang="0">
                  <a:pos x="43" y="60"/>
                </a:cxn>
                <a:cxn ang="0">
                  <a:pos x="40" y="54"/>
                </a:cxn>
                <a:cxn ang="0">
                  <a:pos x="35" y="56"/>
                </a:cxn>
                <a:cxn ang="0">
                  <a:pos x="35" y="62"/>
                </a:cxn>
                <a:cxn ang="0">
                  <a:pos x="27" y="62"/>
                </a:cxn>
                <a:cxn ang="0">
                  <a:pos x="27" y="56"/>
                </a:cxn>
                <a:cxn ang="0">
                  <a:pos x="22" y="54"/>
                </a:cxn>
                <a:cxn ang="0">
                  <a:pos x="19" y="60"/>
                </a:cxn>
                <a:cxn ang="0">
                  <a:pos x="12" y="56"/>
                </a:cxn>
                <a:cxn ang="0">
                  <a:pos x="15" y="51"/>
                </a:cxn>
                <a:cxn ang="0">
                  <a:pos x="12" y="47"/>
                </a:cxn>
                <a:cxn ang="0">
                  <a:pos x="6" y="50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2">
                  <a:moveTo>
                    <a:pt x="31" y="48"/>
                  </a:moveTo>
                  <a:cubicBezTo>
                    <a:pt x="41" y="48"/>
                    <a:pt x="48" y="41"/>
                    <a:pt x="48" y="31"/>
                  </a:cubicBezTo>
                  <a:cubicBezTo>
                    <a:pt x="48" y="22"/>
                    <a:pt x="41" y="14"/>
                    <a:pt x="31" y="14"/>
                  </a:cubicBezTo>
                  <a:cubicBezTo>
                    <a:pt x="21" y="14"/>
                    <a:pt x="14" y="22"/>
                    <a:pt x="14" y="31"/>
                  </a:cubicBezTo>
                  <a:cubicBezTo>
                    <a:pt x="14" y="41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6"/>
                    <a:pt x="7" y="24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4" y="13"/>
                    <a:pt x="15" y="1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7"/>
                    <a:pt x="25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7" y="7"/>
                    <a:pt x="38" y="7"/>
                    <a:pt x="40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3"/>
                    <a:pt x="49" y="14"/>
                    <a:pt x="50" y="16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4"/>
                    <a:pt x="55" y="26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7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8" y="49"/>
                    <a:pt x="47" y="51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6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49"/>
                    <a:pt x="13" y="48"/>
                    <a:pt x="12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1" name="Freeform 64"/>
            <p:cNvSpPr>
              <a:spLocks noEditPoints="1"/>
            </p:cNvSpPr>
            <p:nvPr/>
          </p:nvSpPr>
          <p:spPr bwMode="auto">
            <a:xfrm>
              <a:off x="2525713" y="2328863"/>
              <a:ext cx="134938" cy="133350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3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9" y="2"/>
                </a:cxn>
                <a:cxn ang="0">
                  <a:pos x="22" y="7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40" y="7"/>
                </a:cxn>
                <a:cxn ang="0">
                  <a:pos x="43" y="2"/>
                </a:cxn>
                <a:cxn ang="0">
                  <a:pos x="50" y="6"/>
                </a:cxn>
                <a:cxn ang="0">
                  <a:pos x="47" y="11"/>
                </a:cxn>
                <a:cxn ang="0">
                  <a:pos x="50" y="15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49"/>
                </a:cxn>
                <a:cxn ang="0">
                  <a:pos x="50" y="46"/>
                </a:cxn>
                <a:cxn ang="0">
                  <a:pos x="47" y="50"/>
                </a:cxn>
                <a:cxn ang="0">
                  <a:pos x="50" y="55"/>
                </a:cxn>
                <a:cxn ang="0">
                  <a:pos x="43" y="59"/>
                </a:cxn>
                <a:cxn ang="0">
                  <a:pos x="40" y="54"/>
                </a:cxn>
                <a:cxn ang="0">
                  <a:pos x="35" y="55"/>
                </a:cxn>
                <a:cxn ang="0">
                  <a:pos x="35" y="61"/>
                </a:cxn>
                <a:cxn ang="0">
                  <a:pos x="27" y="61"/>
                </a:cxn>
                <a:cxn ang="0">
                  <a:pos x="27" y="55"/>
                </a:cxn>
                <a:cxn ang="0">
                  <a:pos x="22" y="54"/>
                </a:cxn>
                <a:cxn ang="0">
                  <a:pos x="19" y="59"/>
                </a:cxn>
                <a:cxn ang="0">
                  <a:pos x="12" y="55"/>
                </a:cxn>
                <a:cxn ang="0">
                  <a:pos x="15" y="50"/>
                </a:cxn>
                <a:cxn ang="0">
                  <a:pos x="12" y="46"/>
                </a:cxn>
                <a:cxn ang="0">
                  <a:pos x="6" y="49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1">
                  <a:moveTo>
                    <a:pt x="31" y="48"/>
                  </a:moveTo>
                  <a:cubicBezTo>
                    <a:pt x="41" y="48"/>
                    <a:pt x="48" y="40"/>
                    <a:pt x="48" y="31"/>
                  </a:cubicBezTo>
                  <a:cubicBezTo>
                    <a:pt x="48" y="21"/>
                    <a:pt x="41" y="13"/>
                    <a:pt x="31" y="13"/>
                  </a:cubicBezTo>
                  <a:cubicBezTo>
                    <a:pt x="21" y="13"/>
                    <a:pt x="14" y="21"/>
                    <a:pt x="14" y="31"/>
                  </a:cubicBezTo>
                  <a:cubicBezTo>
                    <a:pt x="14" y="40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5"/>
                    <a:pt x="7" y="23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4" y="12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4" y="7"/>
                    <a:pt x="25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7" y="6"/>
                    <a:pt x="38" y="7"/>
                    <a:pt x="40" y="7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2"/>
                    <a:pt x="49" y="14"/>
                    <a:pt x="50" y="1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3"/>
                    <a:pt x="55" y="25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6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49" y="48"/>
                    <a:pt x="48" y="49"/>
                    <a:pt x="47" y="50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5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49"/>
                    <a:pt x="13" y="48"/>
                    <a:pt x="12" y="46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6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2" name="Freeform 65"/>
            <p:cNvSpPr>
              <a:spLocks noEditPoints="1"/>
            </p:cNvSpPr>
            <p:nvPr/>
          </p:nvSpPr>
          <p:spPr bwMode="auto">
            <a:xfrm>
              <a:off x="2271713" y="111125"/>
              <a:ext cx="227013" cy="230188"/>
            </a:xfrm>
            <a:custGeom>
              <a:avLst/>
              <a:gdLst/>
              <a:ahLst/>
              <a:cxnLst>
                <a:cxn ang="0">
                  <a:pos x="52" y="82"/>
                </a:cxn>
                <a:cxn ang="0">
                  <a:pos x="82" y="53"/>
                </a:cxn>
                <a:cxn ang="0">
                  <a:pos x="52" y="23"/>
                </a:cxn>
                <a:cxn ang="0">
                  <a:pos x="23" y="53"/>
                </a:cxn>
                <a:cxn ang="0">
                  <a:pos x="52" y="82"/>
                </a:cxn>
                <a:cxn ang="0">
                  <a:pos x="0" y="59"/>
                </a:cxn>
                <a:cxn ang="0">
                  <a:pos x="0" y="46"/>
                </a:cxn>
                <a:cxn ang="0">
                  <a:pos x="10" y="46"/>
                </a:cxn>
                <a:cxn ang="0">
                  <a:pos x="13" y="37"/>
                </a:cxn>
                <a:cxn ang="0">
                  <a:pos x="4" y="32"/>
                </a:cxn>
                <a:cxn ang="0">
                  <a:pos x="10" y="21"/>
                </a:cxn>
                <a:cxn ang="0">
                  <a:pos x="19" y="26"/>
                </a:cxn>
                <a:cxn ang="0">
                  <a:pos x="26" y="20"/>
                </a:cxn>
                <a:cxn ang="0">
                  <a:pos x="20" y="11"/>
                </a:cxn>
                <a:cxn ang="0">
                  <a:pos x="32" y="4"/>
                </a:cxn>
                <a:cxn ang="0">
                  <a:pos x="37" y="13"/>
                </a:cxn>
                <a:cxn ang="0">
                  <a:pos x="46" y="11"/>
                </a:cxn>
                <a:cxn ang="0">
                  <a:pos x="46" y="0"/>
                </a:cxn>
                <a:cxn ang="0">
                  <a:pos x="59" y="0"/>
                </a:cxn>
                <a:cxn ang="0">
                  <a:pos x="59" y="11"/>
                </a:cxn>
                <a:cxn ang="0">
                  <a:pos x="68" y="13"/>
                </a:cxn>
                <a:cxn ang="0">
                  <a:pos x="73" y="4"/>
                </a:cxn>
                <a:cxn ang="0">
                  <a:pos x="84" y="11"/>
                </a:cxn>
                <a:cxn ang="0">
                  <a:pos x="79" y="20"/>
                </a:cxn>
                <a:cxn ang="0">
                  <a:pos x="85" y="26"/>
                </a:cxn>
                <a:cxn ang="0">
                  <a:pos x="94" y="21"/>
                </a:cxn>
                <a:cxn ang="0">
                  <a:pos x="101" y="32"/>
                </a:cxn>
                <a:cxn ang="0">
                  <a:pos x="92" y="37"/>
                </a:cxn>
                <a:cxn ang="0">
                  <a:pos x="94" y="46"/>
                </a:cxn>
                <a:cxn ang="0">
                  <a:pos x="104" y="46"/>
                </a:cxn>
                <a:cxn ang="0">
                  <a:pos x="104" y="59"/>
                </a:cxn>
                <a:cxn ang="0">
                  <a:pos x="94" y="59"/>
                </a:cxn>
                <a:cxn ang="0">
                  <a:pos x="92" y="68"/>
                </a:cxn>
                <a:cxn ang="0">
                  <a:pos x="101" y="73"/>
                </a:cxn>
                <a:cxn ang="0">
                  <a:pos x="94" y="84"/>
                </a:cxn>
                <a:cxn ang="0">
                  <a:pos x="85" y="79"/>
                </a:cxn>
                <a:cxn ang="0">
                  <a:pos x="79" y="86"/>
                </a:cxn>
                <a:cxn ang="0">
                  <a:pos x="84" y="95"/>
                </a:cxn>
                <a:cxn ang="0">
                  <a:pos x="73" y="101"/>
                </a:cxn>
                <a:cxn ang="0">
                  <a:pos x="68" y="92"/>
                </a:cxn>
                <a:cxn ang="0">
                  <a:pos x="59" y="94"/>
                </a:cxn>
                <a:cxn ang="0">
                  <a:pos x="59" y="105"/>
                </a:cxn>
                <a:cxn ang="0">
                  <a:pos x="46" y="105"/>
                </a:cxn>
                <a:cxn ang="0">
                  <a:pos x="46" y="94"/>
                </a:cxn>
                <a:cxn ang="0">
                  <a:pos x="37" y="92"/>
                </a:cxn>
                <a:cxn ang="0">
                  <a:pos x="32" y="101"/>
                </a:cxn>
                <a:cxn ang="0">
                  <a:pos x="20" y="95"/>
                </a:cxn>
                <a:cxn ang="0">
                  <a:pos x="26" y="86"/>
                </a:cxn>
                <a:cxn ang="0">
                  <a:pos x="19" y="79"/>
                </a:cxn>
                <a:cxn ang="0">
                  <a:pos x="10" y="84"/>
                </a:cxn>
                <a:cxn ang="0">
                  <a:pos x="4" y="73"/>
                </a:cxn>
                <a:cxn ang="0">
                  <a:pos x="13" y="68"/>
                </a:cxn>
                <a:cxn ang="0">
                  <a:pos x="10" y="59"/>
                </a:cxn>
                <a:cxn ang="0">
                  <a:pos x="0" y="59"/>
                </a:cxn>
              </a:cxnLst>
              <a:rect l="0" t="0" r="r" b="b"/>
              <a:pathLst>
                <a:path w="104" h="105">
                  <a:moveTo>
                    <a:pt x="52" y="82"/>
                  </a:moveTo>
                  <a:cubicBezTo>
                    <a:pt x="68" y="82"/>
                    <a:pt x="82" y="69"/>
                    <a:pt x="82" y="53"/>
                  </a:cubicBezTo>
                  <a:cubicBezTo>
                    <a:pt x="82" y="36"/>
                    <a:pt x="68" y="23"/>
                    <a:pt x="52" y="23"/>
                  </a:cubicBezTo>
                  <a:cubicBezTo>
                    <a:pt x="36" y="23"/>
                    <a:pt x="23" y="36"/>
                    <a:pt x="23" y="53"/>
                  </a:cubicBezTo>
                  <a:cubicBezTo>
                    <a:pt x="23" y="69"/>
                    <a:pt x="36" y="82"/>
                    <a:pt x="52" y="82"/>
                  </a:cubicBezTo>
                  <a:moveTo>
                    <a:pt x="0" y="59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3"/>
                    <a:pt x="12" y="40"/>
                    <a:pt x="13" y="3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4"/>
                    <a:pt x="23" y="21"/>
                    <a:pt x="26" y="2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0" y="12"/>
                    <a:pt x="43" y="11"/>
                    <a:pt x="46" y="1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2" y="11"/>
                    <a:pt x="65" y="12"/>
                    <a:pt x="68" y="1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1" y="21"/>
                    <a:pt x="83" y="24"/>
                    <a:pt x="85" y="26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3" y="40"/>
                    <a:pt x="94" y="43"/>
                    <a:pt x="94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62"/>
                    <a:pt x="93" y="65"/>
                    <a:pt x="92" y="68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3" y="82"/>
                    <a:pt x="81" y="84"/>
                    <a:pt x="79" y="86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5" y="93"/>
                    <a:pt x="62" y="94"/>
                    <a:pt x="59" y="94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3" y="94"/>
                    <a:pt x="40" y="93"/>
                    <a:pt x="37" y="92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4"/>
                    <a:pt x="21" y="82"/>
                    <a:pt x="19" y="79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2" y="65"/>
                    <a:pt x="11" y="62"/>
                    <a:pt x="10" y="59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3" name="Freeform 66"/>
            <p:cNvSpPr/>
            <p:nvPr/>
          </p:nvSpPr>
          <p:spPr bwMode="auto">
            <a:xfrm>
              <a:off x="1585913" y="1249363"/>
              <a:ext cx="196850" cy="50800"/>
            </a:xfrm>
            <a:custGeom>
              <a:avLst/>
              <a:gdLst/>
              <a:ahLst/>
              <a:cxnLst>
                <a:cxn ang="0">
                  <a:pos x="17" y="32"/>
                </a:cxn>
                <a:cxn ang="0">
                  <a:pos x="21" y="32"/>
                </a:cxn>
                <a:cxn ang="0">
                  <a:pos x="104" y="32"/>
                </a:cxn>
                <a:cxn ang="0">
                  <a:pos x="107" y="32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91" y="0"/>
                </a:cxn>
                <a:cxn ang="0">
                  <a:pos x="34" y="0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17" y="32"/>
                </a:cxn>
              </a:cxnLst>
              <a:rect l="0" t="0" r="r" b="b"/>
              <a:pathLst>
                <a:path w="124" h="32">
                  <a:moveTo>
                    <a:pt x="17" y="32"/>
                  </a:moveTo>
                  <a:lnTo>
                    <a:pt x="21" y="32"/>
                  </a:lnTo>
                  <a:lnTo>
                    <a:pt x="104" y="32"/>
                  </a:lnTo>
                  <a:lnTo>
                    <a:pt x="107" y="32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91" y="0"/>
                  </a:lnTo>
                  <a:lnTo>
                    <a:pt x="34" y="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17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4" name="Freeform 67"/>
            <p:cNvSpPr/>
            <p:nvPr/>
          </p:nvSpPr>
          <p:spPr bwMode="auto">
            <a:xfrm>
              <a:off x="1585913" y="1260475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20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2" y="21"/>
                </a:cxn>
                <a:cxn ang="0">
                  <a:pos x="52" y="22"/>
                </a:cxn>
                <a:cxn ang="0">
                  <a:pos x="51" y="26"/>
                </a:cxn>
                <a:cxn ang="0">
                  <a:pos x="45" y="29"/>
                </a:cxn>
                <a:cxn ang="0">
                  <a:pos x="39" y="26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1" y="21"/>
                </a:cxn>
                <a:cxn ang="0">
                  <a:pos x="10" y="2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2"/>
                    <a:pt x="52" y="22"/>
                  </a:cubicBezTo>
                  <a:cubicBezTo>
                    <a:pt x="52" y="23"/>
                    <a:pt x="51" y="25"/>
                    <a:pt x="51" y="26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3" y="29"/>
                    <a:pt x="40" y="28"/>
                    <a:pt x="39" y="26"/>
                  </a:cubicBezTo>
                  <a:cubicBezTo>
                    <a:pt x="38" y="25"/>
                    <a:pt x="38" y="23"/>
                    <a:pt x="38" y="22"/>
                  </a:cubicBezTo>
                  <a:cubicBezTo>
                    <a:pt x="38" y="22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5" name="Freeform 68"/>
            <p:cNvSpPr/>
            <p:nvPr/>
          </p:nvSpPr>
          <p:spPr bwMode="auto">
            <a:xfrm>
              <a:off x="1617663" y="1179513"/>
              <a:ext cx="134938" cy="63500"/>
            </a:xfrm>
            <a:custGeom>
              <a:avLst/>
              <a:gdLst/>
              <a:ahLst/>
              <a:cxnLst>
                <a:cxn ang="0">
                  <a:pos x="62" y="29"/>
                </a:cxn>
                <a:cxn ang="0">
                  <a:pos x="62" y="12"/>
                </a:cxn>
                <a:cxn ang="0">
                  <a:pos x="50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29"/>
                </a:cxn>
                <a:cxn ang="0">
                  <a:pos x="10" y="29"/>
                </a:cxn>
                <a:cxn ang="0">
                  <a:pos x="10" y="12"/>
                </a:cxn>
                <a:cxn ang="0">
                  <a:pos x="12" y="10"/>
                </a:cxn>
                <a:cxn ang="0">
                  <a:pos x="50" y="10"/>
                </a:cxn>
                <a:cxn ang="0">
                  <a:pos x="52" y="12"/>
                </a:cxn>
                <a:cxn ang="0">
                  <a:pos x="52" y="29"/>
                </a:cxn>
                <a:cxn ang="0">
                  <a:pos x="62" y="29"/>
                </a:cxn>
              </a:cxnLst>
              <a:rect l="0" t="0" r="r" b="b"/>
              <a:pathLst>
                <a:path w="62" h="29">
                  <a:moveTo>
                    <a:pt x="62" y="29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5"/>
                    <a:pt x="57" y="0"/>
                    <a:pt x="5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11"/>
                    <a:pt x="52" y="12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2" y="2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6" name="Freeform 69"/>
            <p:cNvSpPr/>
            <p:nvPr/>
          </p:nvSpPr>
          <p:spPr bwMode="auto">
            <a:xfrm>
              <a:off x="1938338" y="1490663"/>
              <a:ext cx="139700" cy="1174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5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4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5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7" name="Freeform 70"/>
            <p:cNvSpPr/>
            <p:nvPr/>
          </p:nvSpPr>
          <p:spPr bwMode="auto">
            <a:xfrm>
              <a:off x="2279650" y="2243138"/>
              <a:ext cx="201613" cy="17145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32" y="0"/>
                </a:cxn>
                <a:cxn ang="0">
                  <a:pos x="0" y="28"/>
                </a:cxn>
                <a:cxn ang="0">
                  <a:pos x="8" y="41"/>
                </a:cxn>
                <a:cxn ang="0">
                  <a:pos x="20" y="29"/>
                </a:cxn>
                <a:cxn ang="0">
                  <a:pos x="20" y="78"/>
                </a:cxn>
                <a:cxn ang="0">
                  <a:pos x="46" y="78"/>
                </a:cxn>
                <a:cxn ang="0">
                  <a:pos x="71" y="78"/>
                </a:cxn>
                <a:cxn ang="0">
                  <a:pos x="71" y="29"/>
                </a:cxn>
                <a:cxn ang="0">
                  <a:pos x="83" y="41"/>
                </a:cxn>
                <a:cxn ang="0">
                  <a:pos x="92" y="28"/>
                </a:cxn>
                <a:cxn ang="0">
                  <a:pos x="61" y="0"/>
                </a:cxn>
              </a:cxnLst>
              <a:rect l="0" t="0" r="r" b="b"/>
              <a:pathLst>
                <a:path w="92" h="78">
                  <a:moveTo>
                    <a:pt x="61" y="0"/>
                  </a:moveTo>
                  <a:cubicBezTo>
                    <a:pt x="56" y="8"/>
                    <a:pt x="37" y="8"/>
                    <a:pt x="32" y="0"/>
                  </a:cubicBezTo>
                  <a:cubicBezTo>
                    <a:pt x="32" y="0"/>
                    <a:pt x="4" y="16"/>
                    <a:pt x="0" y="2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17" y="32"/>
                    <a:pt x="20" y="2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5" y="32"/>
                    <a:pt x="83" y="41"/>
                    <a:pt x="83" y="41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87" y="16"/>
                    <a:pt x="61" y="0"/>
                    <a:pt x="6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8" name="Freeform 71"/>
            <p:cNvSpPr/>
            <p:nvPr/>
          </p:nvSpPr>
          <p:spPr bwMode="auto">
            <a:xfrm>
              <a:off x="1927225" y="1770063"/>
              <a:ext cx="84138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5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5"/>
                </a:cxn>
                <a:cxn ang="0">
                  <a:pos x="38" y="45"/>
                </a:cxn>
                <a:cxn ang="0">
                  <a:pos x="24" y="45"/>
                </a:cxn>
                <a:cxn ang="0">
                  <a:pos x="24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4" y="25"/>
                </a:cxn>
                <a:cxn ang="0">
                  <a:pos x="24" y="17"/>
                </a:cxn>
                <a:cxn ang="0">
                  <a:pos x="38" y="17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13" y="17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3" y="37"/>
                </a:cxn>
                <a:cxn ang="0">
                  <a:pos x="13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3" y="65"/>
                    <a:pt x="38" y="61"/>
                    <a:pt x="38" y="5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3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5"/>
                    <a:pt x="13" y="45"/>
                    <a:pt x="13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9" name="Freeform 72"/>
            <p:cNvSpPr/>
            <p:nvPr/>
          </p:nvSpPr>
          <p:spPr bwMode="auto">
            <a:xfrm>
              <a:off x="1901825" y="1897063"/>
              <a:ext cx="133350" cy="889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7" y="19"/>
                </a:cxn>
                <a:cxn ang="0">
                  <a:pos x="27" y="32"/>
                </a:cxn>
                <a:cxn ang="0">
                  <a:pos x="19" y="32"/>
                </a:cxn>
                <a:cxn ang="0">
                  <a:pos x="19" y="40"/>
                </a:cxn>
                <a:cxn ang="0">
                  <a:pos x="43" y="40"/>
                </a:cxn>
                <a:cxn ang="0">
                  <a:pos x="43" y="32"/>
                </a:cxn>
                <a:cxn ang="0">
                  <a:pos x="35" y="32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1"/>
                </a:cxn>
                <a:cxn ang="0">
                  <a:pos x="20" y="11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40">
                  <a:moveTo>
                    <a:pt x="0" y="2"/>
                  </a:moveTo>
                  <a:cubicBezTo>
                    <a:pt x="2" y="12"/>
                    <a:pt x="11" y="19"/>
                    <a:pt x="20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7" y="11"/>
                    <a:pt x="4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5" y="11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0" name="Freeform 73"/>
            <p:cNvSpPr/>
            <p:nvPr/>
          </p:nvSpPr>
          <p:spPr bwMode="auto">
            <a:xfrm>
              <a:off x="2568575" y="2501900"/>
              <a:ext cx="82550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1" name="Freeform 74"/>
            <p:cNvSpPr/>
            <p:nvPr/>
          </p:nvSpPr>
          <p:spPr bwMode="auto">
            <a:xfrm>
              <a:off x="2544763" y="2628900"/>
              <a:ext cx="133350" cy="857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4" y="31"/>
                </a:cxn>
                <a:cxn ang="0">
                  <a:pos x="34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39">
                  <a:moveTo>
                    <a:pt x="0" y="2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2" name="Freeform 75"/>
            <p:cNvSpPr/>
            <p:nvPr/>
          </p:nvSpPr>
          <p:spPr bwMode="auto">
            <a:xfrm>
              <a:off x="2540000" y="207963"/>
              <a:ext cx="84138" cy="1412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8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8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3" name="Freeform 76"/>
            <p:cNvSpPr/>
            <p:nvPr/>
          </p:nvSpPr>
          <p:spPr bwMode="auto">
            <a:xfrm>
              <a:off x="2516188" y="334963"/>
              <a:ext cx="133350" cy="8572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5" y="31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1"/>
                </a:cxn>
              </a:cxnLst>
              <a:rect l="0" t="0" r="r" b="b"/>
              <a:pathLst>
                <a:path w="61" h="39">
                  <a:moveTo>
                    <a:pt x="0" y="1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4" name="Freeform 77"/>
            <p:cNvSpPr>
              <a:spLocks noEditPoints="1"/>
            </p:cNvSpPr>
            <p:nvPr/>
          </p:nvSpPr>
          <p:spPr bwMode="auto">
            <a:xfrm>
              <a:off x="2417763" y="2027238"/>
              <a:ext cx="163513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7" y="53"/>
                </a:cxn>
                <a:cxn ang="0">
                  <a:pos x="27" y="23"/>
                </a:cxn>
                <a:cxn ang="0">
                  <a:pos x="54" y="38"/>
                </a:cxn>
                <a:cxn ang="0">
                  <a:pos x="75" y="38"/>
                </a:cxn>
                <a:cxn ang="0">
                  <a:pos x="37" y="0"/>
                </a:cxn>
                <a:cxn ang="0">
                  <a:pos x="0" y="38"/>
                </a:cxn>
                <a:cxn ang="0">
                  <a:pos x="37" y="76"/>
                </a:cxn>
                <a:cxn ang="0">
                  <a:pos x="75" y="38"/>
                </a:cxn>
              </a:cxnLst>
              <a:rect l="0" t="0" r="r" b="b"/>
              <a:pathLst>
                <a:path w="75" h="76">
                  <a:moveTo>
                    <a:pt x="54" y="38"/>
                  </a:moveTo>
                  <a:cubicBezTo>
                    <a:pt x="27" y="53"/>
                    <a:pt x="27" y="53"/>
                    <a:pt x="27" y="5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54" y="38"/>
                  </a:lnTo>
                  <a:close/>
                  <a:moveTo>
                    <a:pt x="75" y="38"/>
                  </a:move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58" y="76"/>
                    <a:pt x="75" y="59"/>
                    <a:pt x="75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5" name="Freeform 78"/>
            <p:cNvSpPr>
              <a:spLocks noEditPoints="1"/>
            </p:cNvSpPr>
            <p:nvPr/>
          </p:nvSpPr>
          <p:spPr bwMode="auto">
            <a:xfrm>
              <a:off x="2459038" y="623888"/>
              <a:ext cx="201613" cy="201613"/>
            </a:xfrm>
            <a:custGeom>
              <a:avLst/>
              <a:gdLst/>
              <a:ahLst/>
              <a:cxnLst>
                <a:cxn ang="0">
                  <a:pos x="65" y="46"/>
                </a:cxn>
                <a:cxn ang="0">
                  <a:pos x="33" y="65"/>
                </a:cxn>
                <a:cxn ang="0">
                  <a:pos x="33" y="28"/>
                </a:cxn>
                <a:cxn ang="0">
                  <a:pos x="65" y="46"/>
                </a:cxn>
                <a:cxn ang="0">
                  <a:pos x="92" y="46"/>
                </a:cxn>
                <a:cxn ang="0">
                  <a:pos x="46" y="0"/>
                </a:cxn>
                <a:cxn ang="0">
                  <a:pos x="0" y="46"/>
                </a:cxn>
                <a:cxn ang="0">
                  <a:pos x="46" y="92"/>
                </a:cxn>
                <a:cxn ang="0">
                  <a:pos x="92" y="46"/>
                </a:cxn>
              </a:cxnLst>
              <a:rect l="0" t="0" r="r" b="b"/>
              <a:pathLst>
                <a:path w="92" h="92">
                  <a:moveTo>
                    <a:pt x="65" y="46"/>
                  </a:moveTo>
                  <a:cubicBezTo>
                    <a:pt x="33" y="65"/>
                    <a:pt x="33" y="65"/>
                    <a:pt x="33" y="65"/>
                  </a:cubicBezTo>
                  <a:cubicBezTo>
                    <a:pt x="33" y="28"/>
                    <a:pt x="33" y="28"/>
                    <a:pt x="33" y="28"/>
                  </a:cubicBezTo>
                  <a:lnTo>
                    <a:pt x="65" y="46"/>
                  </a:lnTo>
                  <a:close/>
                  <a:moveTo>
                    <a:pt x="92" y="46"/>
                  </a:moveTo>
                  <a:cubicBezTo>
                    <a:pt x="92" y="21"/>
                    <a:pt x="71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71" y="92"/>
                    <a:pt x="92" y="71"/>
                    <a:pt x="92" y="4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6" name="Freeform 79"/>
            <p:cNvSpPr>
              <a:spLocks noEditPoints="1"/>
            </p:cNvSpPr>
            <p:nvPr/>
          </p:nvSpPr>
          <p:spPr bwMode="auto">
            <a:xfrm>
              <a:off x="2301875" y="1258888"/>
              <a:ext cx="125413" cy="123825"/>
            </a:xfrm>
            <a:custGeom>
              <a:avLst/>
              <a:gdLst/>
              <a:ahLst/>
              <a:cxnLst>
                <a:cxn ang="0">
                  <a:pos x="41" y="29"/>
                </a:cxn>
                <a:cxn ang="0">
                  <a:pos x="21" y="40"/>
                </a:cxn>
                <a:cxn ang="0">
                  <a:pos x="21" y="17"/>
                </a:cxn>
                <a:cxn ang="0">
                  <a:pos x="41" y="29"/>
                </a:cxn>
                <a:cxn ang="0">
                  <a:pos x="57" y="29"/>
                </a:cxn>
                <a:cxn ang="0">
                  <a:pos x="29" y="0"/>
                </a:cxn>
                <a:cxn ang="0">
                  <a:pos x="0" y="29"/>
                </a:cxn>
                <a:cxn ang="0">
                  <a:pos x="29" y="57"/>
                </a:cxn>
                <a:cxn ang="0">
                  <a:pos x="57" y="29"/>
                </a:cxn>
              </a:cxnLst>
              <a:rect l="0" t="0" r="r" b="b"/>
              <a:pathLst>
                <a:path w="57" h="57">
                  <a:moveTo>
                    <a:pt x="41" y="29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41" y="29"/>
                  </a:lnTo>
                  <a:close/>
                  <a:moveTo>
                    <a:pt x="57" y="29"/>
                  </a:moveTo>
                  <a:cubicBezTo>
                    <a:pt x="57" y="13"/>
                    <a:pt x="44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4" y="57"/>
                    <a:pt x="57" y="44"/>
                    <a:pt x="57" y="2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7" name="Freeform 80"/>
            <p:cNvSpPr>
              <a:spLocks noEditPoints="1"/>
            </p:cNvSpPr>
            <p:nvPr/>
          </p:nvSpPr>
          <p:spPr bwMode="auto">
            <a:xfrm>
              <a:off x="2505075" y="49213"/>
              <a:ext cx="125413" cy="125413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20" y="40"/>
                </a:cxn>
                <a:cxn ang="0">
                  <a:pos x="20" y="17"/>
                </a:cxn>
                <a:cxn ang="0">
                  <a:pos x="40" y="28"/>
                </a:cxn>
                <a:cxn ang="0">
                  <a:pos x="57" y="28"/>
                </a:cxn>
                <a:cxn ang="0">
                  <a:pos x="28" y="0"/>
                </a:cxn>
                <a:cxn ang="0">
                  <a:pos x="0" y="28"/>
                </a:cxn>
                <a:cxn ang="0">
                  <a:pos x="28" y="57"/>
                </a:cxn>
                <a:cxn ang="0">
                  <a:pos x="57" y="28"/>
                </a:cxn>
              </a:cxnLst>
              <a:rect l="0" t="0" r="r" b="b"/>
              <a:pathLst>
                <a:path w="57" h="57">
                  <a:moveTo>
                    <a:pt x="40" y="28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40" y="28"/>
                  </a:lnTo>
                  <a:close/>
                  <a:moveTo>
                    <a:pt x="57" y="28"/>
                  </a:moveTo>
                  <a:cubicBezTo>
                    <a:pt x="57" y="13"/>
                    <a:pt x="44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7"/>
                    <a:pt x="28" y="57"/>
                  </a:cubicBezTo>
                  <a:cubicBezTo>
                    <a:pt x="44" y="57"/>
                    <a:pt x="57" y="44"/>
                    <a:pt x="57" y="2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8" name="Freeform 81"/>
            <p:cNvSpPr/>
            <p:nvPr/>
          </p:nvSpPr>
          <p:spPr bwMode="auto">
            <a:xfrm>
              <a:off x="2528888" y="868363"/>
              <a:ext cx="101600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42" y="64"/>
                </a:cxn>
                <a:cxn ang="0">
                  <a:pos x="46" y="46"/>
                </a:cxn>
                <a:cxn ang="0">
                  <a:pos x="0" y="0"/>
                </a:cxn>
              </a:cxnLst>
              <a:rect l="0" t="0" r="r" b="b"/>
              <a:pathLst>
                <a:path w="46" h="64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4" y="59"/>
                    <a:pt x="46" y="53"/>
                    <a:pt x="46" y="46"/>
                  </a:cubicBezTo>
                  <a:cubicBezTo>
                    <a:pt x="46" y="21"/>
                    <a:pt x="25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9" name="Freeform 82"/>
            <p:cNvSpPr/>
            <p:nvPr/>
          </p:nvSpPr>
          <p:spPr bwMode="auto">
            <a:xfrm>
              <a:off x="2408238" y="889000"/>
              <a:ext cx="193675" cy="198438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45"/>
                </a:cxn>
                <a:cxn ang="0">
                  <a:pos x="46" y="91"/>
                </a:cxn>
                <a:cxn ang="0">
                  <a:pos x="88" y="63"/>
                </a:cxn>
                <a:cxn ang="0">
                  <a:pos x="46" y="47"/>
                </a:cxn>
                <a:cxn ang="0">
                  <a:pos x="46" y="0"/>
                </a:cxn>
              </a:cxnLst>
              <a:rect l="0" t="0" r="r" b="b"/>
              <a:pathLst>
                <a:path w="88" h="91">
                  <a:moveTo>
                    <a:pt x="46" y="0"/>
                  </a:moveTo>
                  <a:cubicBezTo>
                    <a:pt x="21" y="0"/>
                    <a:pt x="0" y="20"/>
                    <a:pt x="0" y="45"/>
                  </a:cubicBezTo>
                  <a:cubicBezTo>
                    <a:pt x="0" y="71"/>
                    <a:pt x="21" y="91"/>
                    <a:pt x="46" y="91"/>
                  </a:cubicBezTo>
                  <a:cubicBezTo>
                    <a:pt x="65" y="91"/>
                    <a:pt x="81" y="80"/>
                    <a:pt x="88" y="63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0" name="Freeform 83"/>
            <p:cNvSpPr>
              <a:spLocks noEditPoints="1"/>
            </p:cNvSpPr>
            <p:nvPr/>
          </p:nvSpPr>
          <p:spPr bwMode="auto">
            <a:xfrm>
              <a:off x="2700338" y="744538"/>
              <a:ext cx="203200" cy="203200"/>
            </a:xfrm>
            <a:custGeom>
              <a:avLst/>
              <a:gdLst/>
              <a:ahLst/>
              <a:cxnLst>
                <a:cxn ang="0">
                  <a:pos x="39" y="70"/>
                </a:cxn>
                <a:cxn ang="0">
                  <a:pos x="31" y="79"/>
                </a:cxn>
                <a:cxn ang="0">
                  <a:pos x="23" y="79"/>
                </a:cxn>
                <a:cxn ang="0">
                  <a:pos x="15" y="71"/>
                </a:cxn>
                <a:cxn ang="0">
                  <a:pos x="15" y="63"/>
                </a:cxn>
                <a:cxn ang="0">
                  <a:pos x="39" y="39"/>
                </a:cxn>
                <a:cxn ang="0">
                  <a:pos x="47" y="39"/>
                </a:cxn>
                <a:cxn ang="0">
                  <a:pos x="55" y="47"/>
                </a:cxn>
                <a:cxn ang="0">
                  <a:pos x="63" y="39"/>
                </a:cxn>
                <a:cxn ang="0">
                  <a:pos x="55" y="31"/>
                </a:cxn>
                <a:cxn ang="0">
                  <a:pos x="31" y="31"/>
                </a:cxn>
                <a:cxn ang="0">
                  <a:pos x="7" y="55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39" y="87"/>
                </a:cxn>
                <a:cxn ang="0">
                  <a:pos x="52" y="73"/>
                </a:cxn>
                <a:cxn ang="0">
                  <a:pos x="39" y="70"/>
                </a:cxn>
                <a:cxn ang="0">
                  <a:pos x="87" y="39"/>
                </a:cxn>
                <a:cxn ang="0">
                  <a:pos x="63" y="63"/>
                </a:cxn>
                <a:cxn ang="0">
                  <a:pos x="39" y="63"/>
                </a:cxn>
                <a:cxn ang="0">
                  <a:pos x="31" y="55"/>
                </a:cxn>
                <a:cxn ang="0">
                  <a:pos x="39" y="47"/>
                </a:cxn>
                <a:cxn ang="0">
                  <a:pos x="47" y="55"/>
                </a:cxn>
                <a:cxn ang="0">
                  <a:pos x="55" y="55"/>
                </a:cxn>
                <a:cxn ang="0">
                  <a:pos x="79" y="31"/>
                </a:cxn>
                <a:cxn ang="0">
                  <a:pos x="79" y="23"/>
                </a:cxn>
                <a:cxn ang="0">
                  <a:pos x="71" y="15"/>
                </a:cxn>
                <a:cxn ang="0">
                  <a:pos x="63" y="15"/>
                </a:cxn>
                <a:cxn ang="0">
                  <a:pos x="54" y="23"/>
                </a:cxn>
                <a:cxn ang="0">
                  <a:pos x="41" y="20"/>
                </a:cxn>
                <a:cxn ang="0">
                  <a:pos x="55" y="7"/>
                </a:cxn>
                <a:cxn ang="0">
                  <a:pos x="79" y="7"/>
                </a:cxn>
                <a:cxn ang="0">
                  <a:pos x="87" y="15"/>
                </a:cxn>
                <a:cxn ang="0">
                  <a:pos x="87" y="39"/>
                </a:cxn>
              </a:cxnLst>
              <a:rect l="0" t="0" r="r" b="b"/>
              <a:pathLst>
                <a:path w="93" h="93">
                  <a:moveTo>
                    <a:pt x="39" y="70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28" y="81"/>
                    <a:pt x="25" y="81"/>
                    <a:pt x="23" y="79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2" y="69"/>
                    <a:pt x="12" y="65"/>
                    <a:pt x="15" y="63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1" y="37"/>
                    <a:pt x="44" y="37"/>
                    <a:pt x="47" y="39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48" y="24"/>
                    <a:pt x="37" y="24"/>
                    <a:pt x="31" y="31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0" y="61"/>
                    <a:pt x="0" y="72"/>
                    <a:pt x="7" y="79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21" y="93"/>
                    <a:pt x="32" y="93"/>
                    <a:pt x="39" y="87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48" y="74"/>
                    <a:pt x="43" y="73"/>
                    <a:pt x="39" y="70"/>
                  </a:cubicBezTo>
                  <a:moveTo>
                    <a:pt x="87" y="39"/>
                  </a:moveTo>
                  <a:cubicBezTo>
                    <a:pt x="63" y="63"/>
                    <a:pt x="63" y="63"/>
                    <a:pt x="63" y="63"/>
                  </a:cubicBezTo>
                  <a:cubicBezTo>
                    <a:pt x="56" y="69"/>
                    <a:pt x="45" y="69"/>
                    <a:pt x="39" y="63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9" y="57"/>
                    <a:pt x="52" y="57"/>
                    <a:pt x="55" y="5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29"/>
                    <a:pt x="81" y="25"/>
                    <a:pt x="79" y="23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68" y="13"/>
                    <a:pt x="65" y="13"/>
                    <a:pt x="63" y="15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0" y="21"/>
                    <a:pt x="46" y="20"/>
                    <a:pt x="41" y="20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1" y="0"/>
                    <a:pt x="72" y="0"/>
                    <a:pt x="79" y="7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93" y="21"/>
                    <a:pt x="93" y="32"/>
                    <a:pt x="87" y="3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1" name="Freeform 84"/>
            <p:cNvSpPr/>
            <p:nvPr/>
          </p:nvSpPr>
          <p:spPr bwMode="auto">
            <a:xfrm>
              <a:off x="2984500" y="825500"/>
              <a:ext cx="23813" cy="57150"/>
            </a:xfrm>
            <a:custGeom>
              <a:avLst/>
              <a:gdLst/>
              <a:ahLst/>
              <a:cxnLst>
                <a:cxn ang="0">
                  <a:pos x="5" y="26"/>
                </a:cxn>
                <a:cxn ang="0">
                  <a:pos x="6" y="26"/>
                </a:cxn>
                <a:cxn ang="0">
                  <a:pos x="11" y="22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22"/>
                </a:cxn>
                <a:cxn ang="0">
                  <a:pos x="5" y="26"/>
                </a:cxn>
              </a:cxnLst>
              <a:rect l="0" t="0" r="r" b="b"/>
              <a:pathLst>
                <a:path w="11" h="26">
                  <a:moveTo>
                    <a:pt x="5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9" y="26"/>
                    <a:pt x="11" y="24"/>
                    <a:pt x="11" y="2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2" name="Freeform 85"/>
            <p:cNvSpPr/>
            <p:nvPr/>
          </p:nvSpPr>
          <p:spPr bwMode="auto">
            <a:xfrm>
              <a:off x="3108325" y="825500"/>
              <a:ext cx="22225" cy="57150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6" y="26"/>
                </a:cxn>
                <a:cxn ang="0">
                  <a:pos x="10" y="21"/>
                </a:cxn>
                <a:cxn ang="0">
                  <a:pos x="10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21"/>
                </a:cxn>
                <a:cxn ang="0">
                  <a:pos x="4" y="26"/>
                </a:cxn>
              </a:cxnLst>
              <a:rect l="0" t="0" r="r" b="b"/>
              <a:pathLst>
                <a:path w="10" h="26">
                  <a:moveTo>
                    <a:pt x="4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8" y="26"/>
                    <a:pt x="10" y="24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3" name="Freeform 86"/>
            <p:cNvSpPr>
              <a:spLocks noEditPoints="1"/>
            </p:cNvSpPr>
            <p:nvPr/>
          </p:nvSpPr>
          <p:spPr bwMode="auto">
            <a:xfrm>
              <a:off x="2933700" y="844550"/>
              <a:ext cx="247650" cy="225425"/>
            </a:xfrm>
            <a:custGeom>
              <a:avLst/>
              <a:gdLst/>
              <a:ahLst/>
              <a:cxnLst>
                <a:cxn ang="0">
                  <a:pos x="105" y="96"/>
                </a:cxn>
                <a:cxn ang="0">
                  <a:pos x="7" y="96"/>
                </a:cxn>
                <a:cxn ang="0">
                  <a:pos x="7" y="29"/>
                </a:cxn>
                <a:cxn ang="0">
                  <a:pos x="105" y="29"/>
                </a:cxn>
                <a:cxn ang="0">
                  <a:pos x="105" y="96"/>
                </a:cxn>
                <a:cxn ang="0">
                  <a:pos x="105" y="96"/>
                </a:cxn>
                <a:cxn ang="0">
                  <a:pos x="105" y="0"/>
                </a:cxn>
                <a:cxn ang="0">
                  <a:pos x="94" y="0"/>
                </a:cxn>
                <a:cxn ang="0">
                  <a:pos x="94" y="14"/>
                </a:cxn>
                <a:cxn ang="0">
                  <a:pos x="86" y="21"/>
                </a:cxn>
                <a:cxn ang="0">
                  <a:pos x="84" y="21"/>
                </a:cxn>
                <a:cxn ang="0">
                  <a:pos x="76" y="12"/>
                </a:cxn>
                <a:cxn ang="0">
                  <a:pos x="76" y="0"/>
                </a:cxn>
                <a:cxn ang="0">
                  <a:pos x="37" y="0"/>
                </a:cxn>
                <a:cxn ang="0">
                  <a:pos x="37" y="13"/>
                </a:cxn>
                <a:cxn ang="0">
                  <a:pos x="29" y="21"/>
                </a:cxn>
                <a:cxn ang="0">
                  <a:pos x="28" y="21"/>
                </a:cxn>
                <a:cxn ang="0">
                  <a:pos x="20" y="13"/>
                </a:cxn>
                <a:cxn ang="0">
                  <a:pos x="20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96"/>
                </a:cxn>
                <a:cxn ang="0">
                  <a:pos x="7" y="103"/>
                </a:cxn>
                <a:cxn ang="0">
                  <a:pos x="105" y="103"/>
                </a:cxn>
                <a:cxn ang="0">
                  <a:pos x="113" y="96"/>
                </a:cxn>
                <a:cxn ang="0">
                  <a:pos x="113" y="7"/>
                </a:cxn>
                <a:cxn ang="0">
                  <a:pos x="105" y="0"/>
                </a:cxn>
              </a:cxnLst>
              <a:rect l="0" t="0" r="r" b="b"/>
              <a:pathLst>
                <a:path w="113" h="103">
                  <a:moveTo>
                    <a:pt x="105" y="96"/>
                  </a:moveTo>
                  <a:cubicBezTo>
                    <a:pt x="7" y="96"/>
                    <a:pt x="7" y="96"/>
                    <a:pt x="7" y="9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moveTo>
                    <a:pt x="105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8"/>
                    <a:pt x="90" y="21"/>
                    <a:pt x="86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0" y="21"/>
                    <a:pt x="76" y="17"/>
                    <a:pt x="76" y="12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7"/>
                    <a:pt x="34" y="21"/>
                    <a:pt x="29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3" y="21"/>
                    <a:pt x="20" y="17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3" y="103"/>
                    <a:pt x="7" y="103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09" y="103"/>
                    <a:pt x="113" y="100"/>
                    <a:pt x="113" y="96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09" y="0"/>
                    <a:pt x="10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4" name="Freeform 87"/>
            <p:cNvSpPr/>
            <p:nvPr/>
          </p:nvSpPr>
          <p:spPr bwMode="auto">
            <a:xfrm>
              <a:off x="3062288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5" name="Freeform 88"/>
            <p:cNvSpPr/>
            <p:nvPr/>
          </p:nvSpPr>
          <p:spPr bwMode="auto">
            <a:xfrm>
              <a:off x="3108325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6" name="Freeform 89"/>
            <p:cNvSpPr/>
            <p:nvPr/>
          </p:nvSpPr>
          <p:spPr bwMode="auto">
            <a:xfrm>
              <a:off x="2971800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7" name="Freeform 90"/>
            <p:cNvSpPr/>
            <p:nvPr/>
          </p:nvSpPr>
          <p:spPr bwMode="auto">
            <a:xfrm>
              <a:off x="3017838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8" name="Freeform 91"/>
            <p:cNvSpPr/>
            <p:nvPr/>
          </p:nvSpPr>
          <p:spPr bwMode="auto">
            <a:xfrm>
              <a:off x="3062288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9" name="Freeform 92"/>
            <p:cNvSpPr/>
            <p:nvPr/>
          </p:nvSpPr>
          <p:spPr bwMode="auto">
            <a:xfrm>
              <a:off x="3108325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0" name="Freeform 93"/>
            <p:cNvSpPr/>
            <p:nvPr/>
          </p:nvSpPr>
          <p:spPr bwMode="auto">
            <a:xfrm>
              <a:off x="2971800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1" name="Freeform 94"/>
            <p:cNvSpPr/>
            <p:nvPr/>
          </p:nvSpPr>
          <p:spPr bwMode="auto">
            <a:xfrm>
              <a:off x="3017838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2" name="Freeform 95"/>
            <p:cNvSpPr/>
            <p:nvPr/>
          </p:nvSpPr>
          <p:spPr bwMode="auto">
            <a:xfrm>
              <a:off x="3062288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3" name="Freeform 96"/>
            <p:cNvSpPr/>
            <p:nvPr/>
          </p:nvSpPr>
          <p:spPr bwMode="auto">
            <a:xfrm>
              <a:off x="3108325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4" name="Freeform 97"/>
            <p:cNvSpPr/>
            <p:nvPr/>
          </p:nvSpPr>
          <p:spPr bwMode="auto">
            <a:xfrm>
              <a:off x="2273300" y="2924175"/>
              <a:ext cx="19050" cy="444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5" y="20"/>
                </a:cxn>
                <a:cxn ang="0">
                  <a:pos x="9" y="17"/>
                </a:cxn>
                <a:cxn ang="0">
                  <a:pos x="9" y="7"/>
                </a:cxn>
                <a:cxn ang="0">
                  <a:pos x="9" y="4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7"/>
                </a:cxn>
                <a:cxn ang="0">
                  <a:pos x="4" y="20"/>
                </a:cxn>
              </a:cxnLst>
              <a:rect l="0" t="0" r="r" b="b"/>
              <a:pathLst>
                <a:path w="9" h="20">
                  <a:moveTo>
                    <a:pt x="4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9" y="19"/>
                    <a:pt x="9" y="1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5" name="Freeform 98"/>
            <p:cNvSpPr/>
            <p:nvPr/>
          </p:nvSpPr>
          <p:spPr bwMode="auto">
            <a:xfrm>
              <a:off x="2371725" y="2924175"/>
              <a:ext cx="17463" cy="44450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4" y="20"/>
                </a:cxn>
                <a:cxn ang="0">
                  <a:pos x="8" y="17"/>
                </a:cxn>
                <a:cxn ang="0">
                  <a:pos x="8" y="6"/>
                </a:cxn>
                <a:cxn ang="0">
                  <a:pos x="8" y="3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17"/>
                </a:cxn>
                <a:cxn ang="0">
                  <a:pos x="3" y="20"/>
                </a:cxn>
              </a:cxnLst>
              <a:rect l="0" t="0" r="r" b="b"/>
              <a:pathLst>
                <a:path w="8" h="20">
                  <a:moveTo>
                    <a:pt x="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6" y="20"/>
                    <a:pt x="8" y="19"/>
                    <a:pt x="8" y="1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6" name="Freeform 99"/>
            <p:cNvSpPr>
              <a:spLocks noEditPoints="1"/>
            </p:cNvSpPr>
            <p:nvPr/>
          </p:nvSpPr>
          <p:spPr bwMode="auto">
            <a:xfrm>
              <a:off x="2233613" y="2940050"/>
              <a:ext cx="193675" cy="174625"/>
            </a:xfrm>
            <a:custGeom>
              <a:avLst/>
              <a:gdLst/>
              <a:ahLst/>
              <a:cxnLst>
                <a:cxn ang="0">
                  <a:pos x="83" y="75"/>
                </a:cxn>
                <a:cxn ang="0">
                  <a:pos x="6" y="75"/>
                </a:cxn>
                <a:cxn ang="0">
                  <a:pos x="6" y="23"/>
                </a:cxn>
                <a:cxn ang="0">
                  <a:pos x="83" y="23"/>
                </a:cxn>
                <a:cxn ang="0">
                  <a:pos x="83" y="75"/>
                </a:cxn>
                <a:cxn ang="0">
                  <a:pos x="83" y="75"/>
                </a:cxn>
                <a:cxn ang="0">
                  <a:pos x="83" y="0"/>
                </a:cxn>
                <a:cxn ang="0">
                  <a:pos x="74" y="0"/>
                </a:cxn>
                <a:cxn ang="0">
                  <a:pos x="74" y="11"/>
                </a:cxn>
                <a:cxn ang="0">
                  <a:pos x="67" y="16"/>
                </a:cxn>
                <a:cxn ang="0">
                  <a:pos x="66" y="16"/>
                </a:cxn>
                <a:cxn ang="0">
                  <a:pos x="60" y="10"/>
                </a:cxn>
                <a:cxn ang="0">
                  <a:pos x="60" y="0"/>
                </a:cxn>
                <a:cxn ang="0">
                  <a:pos x="29" y="0"/>
                </a:cxn>
                <a:cxn ang="0">
                  <a:pos x="29" y="10"/>
                </a:cxn>
                <a:cxn ang="0">
                  <a:pos x="23" y="16"/>
                </a:cxn>
                <a:cxn ang="0">
                  <a:pos x="22" y="16"/>
                </a:cxn>
                <a:cxn ang="0">
                  <a:pos x="16" y="10"/>
                </a:cxn>
                <a:cxn ang="0">
                  <a:pos x="16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75"/>
                </a:cxn>
                <a:cxn ang="0">
                  <a:pos x="6" y="80"/>
                </a:cxn>
                <a:cxn ang="0">
                  <a:pos x="83" y="80"/>
                </a:cxn>
                <a:cxn ang="0">
                  <a:pos x="88" y="75"/>
                </a:cxn>
                <a:cxn ang="0">
                  <a:pos x="88" y="6"/>
                </a:cxn>
                <a:cxn ang="0">
                  <a:pos x="83" y="0"/>
                </a:cxn>
              </a:cxnLst>
              <a:rect l="0" t="0" r="r" b="b"/>
              <a:pathLst>
                <a:path w="88" h="80">
                  <a:moveTo>
                    <a:pt x="83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5"/>
                    <a:pt x="83" y="75"/>
                    <a:pt x="83" y="75"/>
                  </a:cubicBezTo>
                  <a:moveTo>
                    <a:pt x="83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4"/>
                    <a:pt x="71" y="16"/>
                    <a:pt x="6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3" y="16"/>
                    <a:pt x="60" y="13"/>
                    <a:pt x="60" y="1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3"/>
                    <a:pt x="27" y="16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3"/>
                    <a:pt x="16" y="1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3" y="80"/>
                    <a:pt x="6" y="8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6" y="80"/>
                    <a:pt x="88" y="78"/>
                    <a:pt x="88" y="7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3"/>
                    <a:pt x="86" y="0"/>
                    <a:pt x="8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7" name="Freeform 100"/>
            <p:cNvSpPr/>
            <p:nvPr/>
          </p:nvSpPr>
          <p:spPr bwMode="auto">
            <a:xfrm>
              <a:off x="2335213" y="3005138"/>
              <a:ext cx="25400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2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8" name="Freeform 101"/>
            <p:cNvSpPr/>
            <p:nvPr/>
          </p:nvSpPr>
          <p:spPr bwMode="auto">
            <a:xfrm>
              <a:off x="2371725" y="3005138"/>
              <a:ext cx="23813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1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9" name="Freeform 102"/>
            <p:cNvSpPr/>
            <p:nvPr/>
          </p:nvSpPr>
          <p:spPr bwMode="auto">
            <a:xfrm>
              <a:off x="2262188" y="3036888"/>
              <a:ext cx="26988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0" name="Freeform 103"/>
            <p:cNvSpPr/>
            <p:nvPr/>
          </p:nvSpPr>
          <p:spPr bwMode="auto">
            <a:xfrm>
              <a:off x="2300288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1" name="Freeform 104"/>
            <p:cNvSpPr/>
            <p:nvPr/>
          </p:nvSpPr>
          <p:spPr bwMode="auto">
            <a:xfrm>
              <a:off x="2335213" y="3036888"/>
              <a:ext cx="25400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2" name="Freeform 105"/>
            <p:cNvSpPr/>
            <p:nvPr/>
          </p:nvSpPr>
          <p:spPr bwMode="auto">
            <a:xfrm>
              <a:off x="2371725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3" name="Freeform 106"/>
            <p:cNvSpPr/>
            <p:nvPr/>
          </p:nvSpPr>
          <p:spPr bwMode="auto">
            <a:xfrm>
              <a:off x="2262188" y="3068638"/>
              <a:ext cx="26988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4" name="Freeform 107"/>
            <p:cNvSpPr/>
            <p:nvPr/>
          </p:nvSpPr>
          <p:spPr bwMode="auto">
            <a:xfrm>
              <a:off x="2300288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5" name="Freeform 108"/>
            <p:cNvSpPr/>
            <p:nvPr/>
          </p:nvSpPr>
          <p:spPr bwMode="auto">
            <a:xfrm>
              <a:off x="2335213" y="3068638"/>
              <a:ext cx="25400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6" name="Freeform 109"/>
            <p:cNvSpPr/>
            <p:nvPr/>
          </p:nvSpPr>
          <p:spPr bwMode="auto">
            <a:xfrm>
              <a:off x="2371725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7" name="Freeform 110"/>
            <p:cNvSpPr/>
            <p:nvPr/>
          </p:nvSpPr>
          <p:spPr bwMode="auto">
            <a:xfrm>
              <a:off x="1854200" y="612775"/>
              <a:ext cx="47625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7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22" h="27">
                  <a:moveTo>
                    <a:pt x="0" y="0"/>
                  </a:moveTo>
                  <a:cubicBezTo>
                    <a:pt x="0" y="10"/>
                    <a:pt x="4" y="20"/>
                    <a:pt x="8" y="27"/>
                  </a:cubicBezTo>
                  <a:cubicBezTo>
                    <a:pt x="16" y="20"/>
                    <a:pt x="21" y="1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8" name="Freeform 111"/>
            <p:cNvSpPr/>
            <p:nvPr/>
          </p:nvSpPr>
          <p:spPr bwMode="auto">
            <a:xfrm>
              <a:off x="1854200" y="536575"/>
              <a:ext cx="47625" cy="603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8"/>
                </a:cxn>
                <a:cxn ang="0">
                  <a:pos x="22" y="28"/>
                </a:cxn>
                <a:cxn ang="0">
                  <a:pos x="8" y="0"/>
                </a:cxn>
              </a:cxnLst>
              <a:rect l="0" t="0" r="r" b="b"/>
              <a:pathLst>
                <a:path w="22" h="28">
                  <a:moveTo>
                    <a:pt x="8" y="0"/>
                  </a:moveTo>
                  <a:cubicBezTo>
                    <a:pt x="4" y="7"/>
                    <a:pt x="0" y="17"/>
                    <a:pt x="0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17"/>
                    <a:pt x="16" y="7"/>
                    <a:pt x="8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9" name="Freeform 112"/>
            <p:cNvSpPr/>
            <p:nvPr/>
          </p:nvSpPr>
          <p:spPr bwMode="auto">
            <a:xfrm>
              <a:off x="1817688" y="514350"/>
              <a:ext cx="42863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"/>
                </a:cxn>
                <a:cxn ang="0">
                  <a:pos x="9" y="38"/>
                </a:cxn>
                <a:cxn ang="0">
                  <a:pos x="19" y="6"/>
                </a:cxn>
                <a:cxn ang="0">
                  <a:pos x="0" y="0"/>
                </a:cxn>
              </a:cxnLst>
              <a:rect l="0" t="0" r="r" b="b"/>
              <a:pathLst>
                <a:path w="19" h="38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25"/>
                    <a:pt x="14" y="14"/>
                    <a:pt x="19" y="6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0" name="Freeform 113"/>
            <p:cNvSpPr/>
            <p:nvPr/>
          </p:nvSpPr>
          <p:spPr bwMode="auto">
            <a:xfrm>
              <a:off x="1758950" y="612775"/>
              <a:ext cx="44450" cy="82550"/>
            </a:xfrm>
            <a:custGeom>
              <a:avLst/>
              <a:gdLst/>
              <a:ahLst/>
              <a:cxnLst>
                <a:cxn ang="0">
                  <a:pos x="20" y="38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0" y="31"/>
                </a:cxn>
                <a:cxn ang="0">
                  <a:pos x="20" y="38"/>
                </a:cxn>
              </a:cxnLst>
              <a:rect l="0" t="0" r="r" b="b"/>
              <a:pathLst>
                <a:path w="20" h="38">
                  <a:moveTo>
                    <a:pt x="20" y="38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2"/>
                    <a:pt x="5" y="23"/>
                    <a:pt x="0" y="31"/>
                  </a:cubicBezTo>
                  <a:cubicBezTo>
                    <a:pt x="6" y="35"/>
                    <a:pt x="13" y="37"/>
                    <a:pt x="20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1" name="Freeform 114"/>
            <p:cNvSpPr/>
            <p:nvPr/>
          </p:nvSpPr>
          <p:spPr bwMode="auto">
            <a:xfrm>
              <a:off x="1758950" y="514350"/>
              <a:ext cx="44450" cy="82550"/>
            </a:xfrm>
            <a:custGeom>
              <a:avLst/>
              <a:gdLst/>
              <a:ahLst/>
              <a:cxnLst>
                <a:cxn ang="0">
                  <a:pos x="10" y="38"/>
                </a:cxn>
                <a:cxn ang="0">
                  <a:pos x="20" y="38"/>
                </a:cxn>
                <a:cxn ang="0">
                  <a:pos x="20" y="0"/>
                </a:cxn>
                <a:cxn ang="0">
                  <a:pos x="0" y="6"/>
                </a:cxn>
                <a:cxn ang="0">
                  <a:pos x="10" y="38"/>
                </a:cxn>
              </a:cxnLst>
              <a:rect l="0" t="0" r="r" b="b"/>
              <a:pathLst>
                <a:path w="20" h="38">
                  <a:moveTo>
                    <a:pt x="10" y="38"/>
                  </a:moveTo>
                  <a:cubicBezTo>
                    <a:pt x="20" y="38"/>
                    <a:pt x="20" y="38"/>
                    <a:pt x="20" y="3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6" y="3"/>
                    <a:pt x="0" y="6"/>
                  </a:cubicBezTo>
                  <a:cubicBezTo>
                    <a:pt x="5" y="14"/>
                    <a:pt x="9" y="25"/>
                    <a:pt x="10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2" name="Freeform 115"/>
            <p:cNvSpPr/>
            <p:nvPr/>
          </p:nvSpPr>
          <p:spPr bwMode="auto">
            <a:xfrm>
              <a:off x="1719263" y="612775"/>
              <a:ext cx="46038" cy="57150"/>
            </a:xfrm>
            <a:custGeom>
              <a:avLst/>
              <a:gdLst/>
              <a:ahLst/>
              <a:cxnLst>
                <a:cxn ang="0">
                  <a:pos x="13" y="26"/>
                </a:cxn>
                <a:cxn ang="0">
                  <a:pos x="21" y="0"/>
                </a:cxn>
                <a:cxn ang="0">
                  <a:pos x="0" y="0"/>
                </a:cxn>
                <a:cxn ang="0">
                  <a:pos x="13" y="26"/>
                </a:cxn>
              </a:cxnLst>
              <a:rect l="0" t="0" r="r" b="b"/>
              <a:pathLst>
                <a:path w="21" h="26">
                  <a:moveTo>
                    <a:pt x="13" y="26"/>
                  </a:moveTo>
                  <a:cubicBezTo>
                    <a:pt x="17" y="20"/>
                    <a:pt x="20" y="1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0"/>
                    <a:pt x="5" y="20"/>
                    <a:pt x="13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3" name="Freeform 116"/>
            <p:cNvSpPr/>
            <p:nvPr/>
          </p:nvSpPr>
          <p:spPr bwMode="auto">
            <a:xfrm>
              <a:off x="1719263" y="538163"/>
              <a:ext cx="46038" cy="587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27"/>
                </a:cxn>
                <a:cxn ang="0">
                  <a:pos x="21" y="27"/>
                </a:cxn>
                <a:cxn ang="0">
                  <a:pos x="13" y="0"/>
                </a:cxn>
              </a:cxnLst>
              <a:rect l="0" t="0" r="r" b="b"/>
              <a:pathLst>
                <a:path w="21" h="27">
                  <a:moveTo>
                    <a:pt x="13" y="0"/>
                  </a:moveTo>
                  <a:cubicBezTo>
                    <a:pt x="5" y="6"/>
                    <a:pt x="1" y="16"/>
                    <a:pt x="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0" y="16"/>
                    <a:pt x="17" y="6"/>
                    <a:pt x="1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4" name="Freeform 117"/>
            <p:cNvSpPr/>
            <p:nvPr/>
          </p:nvSpPr>
          <p:spPr bwMode="auto">
            <a:xfrm>
              <a:off x="1817688" y="612775"/>
              <a:ext cx="42863" cy="825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9" y="3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38"/>
                </a:cxn>
              </a:cxnLst>
              <a:rect l="0" t="0" r="r" b="b"/>
              <a:pathLst>
                <a:path w="19" h="38">
                  <a:moveTo>
                    <a:pt x="0" y="38"/>
                  </a:moveTo>
                  <a:cubicBezTo>
                    <a:pt x="7" y="37"/>
                    <a:pt x="13" y="35"/>
                    <a:pt x="19" y="31"/>
                  </a:cubicBezTo>
                  <a:cubicBezTo>
                    <a:pt x="14" y="23"/>
                    <a:pt x="10" y="1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5" name="Freeform 118"/>
            <p:cNvSpPr/>
            <p:nvPr/>
          </p:nvSpPr>
          <p:spPr bwMode="auto">
            <a:xfrm>
              <a:off x="2708275" y="447675"/>
              <a:ext cx="139700" cy="8096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6"/>
                </a:cxn>
                <a:cxn ang="0">
                  <a:pos x="0" y="37"/>
                </a:cxn>
                <a:cxn ang="0">
                  <a:pos x="36" y="30"/>
                </a:cxn>
                <a:cxn ang="0">
                  <a:pos x="36" y="36"/>
                </a:cxn>
                <a:cxn ang="0">
                  <a:pos x="64" y="18"/>
                </a:cxn>
                <a:cxn ang="0">
                  <a:pos x="36" y="0"/>
                </a:cxn>
              </a:cxnLst>
              <a:rect l="0" t="0" r="r" b="b"/>
              <a:pathLst>
                <a:path w="64" h="37">
                  <a:moveTo>
                    <a:pt x="36" y="0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4" y="6"/>
                    <a:pt x="0" y="37"/>
                    <a:pt x="0" y="37"/>
                  </a:cubicBezTo>
                  <a:cubicBezTo>
                    <a:pt x="0" y="37"/>
                    <a:pt x="10" y="30"/>
                    <a:pt x="36" y="3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64" y="18"/>
                    <a:pt x="64" y="18"/>
                    <a:pt x="64" y="18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6" name="Freeform 119"/>
            <p:cNvSpPr/>
            <p:nvPr/>
          </p:nvSpPr>
          <p:spPr bwMode="auto">
            <a:xfrm>
              <a:off x="2695575" y="520700"/>
              <a:ext cx="138113" cy="80963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28" y="30"/>
                </a:cxn>
                <a:cxn ang="0">
                  <a:pos x="63" y="0"/>
                </a:cxn>
                <a:cxn ang="0">
                  <a:pos x="28" y="7"/>
                </a:cxn>
                <a:cxn ang="0">
                  <a:pos x="28" y="0"/>
                </a:cxn>
                <a:cxn ang="0">
                  <a:pos x="0" y="19"/>
                </a:cxn>
                <a:cxn ang="0">
                  <a:pos x="28" y="37"/>
                </a:cxn>
              </a:cxnLst>
              <a:rect l="0" t="0" r="r" b="b"/>
              <a:pathLst>
                <a:path w="63" h="37">
                  <a:moveTo>
                    <a:pt x="28" y="37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59" y="30"/>
                    <a:pt x="63" y="0"/>
                    <a:pt x="63" y="0"/>
                  </a:cubicBezTo>
                  <a:cubicBezTo>
                    <a:pt x="63" y="0"/>
                    <a:pt x="53" y="7"/>
                    <a:pt x="28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8" y="3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7" name="Freeform 120"/>
            <p:cNvSpPr/>
            <p:nvPr/>
          </p:nvSpPr>
          <p:spPr bwMode="auto">
            <a:xfrm>
              <a:off x="2290763" y="1069975"/>
              <a:ext cx="109538" cy="6667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5"/>
                </a:cxn>
                <a:cxn ang="0">
                  <a:pos x="0" y="30"/>
                </a:cxn>
                <a:cxn ang="0">
                  <a:pos x="28" y="24"/>
                </a:cxn>
                <a:cxn ang="0">
                  <a:pos x="28" y="29"/>
                </a:cxn>
                <a:cxn ang="0">
                  <a:pos x="50" y="15"/>
                </a:cxn>
                <a:cxn ang="0">
                  <a:pos x="28" y="0"/>
                </a:cxn>
              </a:cxnLst>
              <a:rect l="0" t="0" r="r" b="b"/>
              <a:pathLst>
                <a:path w="50" h="30">
                  <a:moveTo>
                    <a:pt x="28" y="0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3" y="5"/>
                    <a:pt x="0" y="30"/>
                    <a:pt x="0" y="30"/>
                  </a:cubicBezTo>
                  <a:cubicBezTo>
                    <a:pt x="0" y="30"/>
                    <a:pt x="8" y="24"/>
                    <a:pt x="28" y="2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15"/>
                    <a:pt x="50" y="15"/>
                    <a:pt x="50" y="15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8" name="Freeform 121"/>
            <p:cNvSpPr/>
            <p:nvPr/>
          </p:nvSpPr>
          <p:spPr bwMode="auto">
            <a:xfrm>
              <a:off x="2279650" y="1127125"/>
              <a:ext cx="109538" cy="65088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22" y="25"/>
                </a:cxn>
                <a:cxn ang="0">
                  <a:pos x="50" y="0"/>
                </a:cxn>
                <a:cxn ang="0">
                  <a:pos x="22" y="6"/>
                </a:cxn>
                <a:cxn ang="0">
                  <a:pos x="22" y="1"/>
                </a:cxn>
                <a:cxn ang="0">
                  <a:pos x="0" y="15"/>
                </a:cxn>
                <a:cxn ang="0">
                  <a:pos x="22" y="30"/>
                </a:cxn>
              </a:cxnLst>
              <a:rect l="0" t="0" r="r" b="b"/>
              <a:pathLst>
                <a:path w="50" h="30">
                  <a:moveTo>
                    <a:pt x="22" y="30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47" y="25"/>
                    <a:pt x="50" y="0"/>
                    <a:pt x="50" y="0"/>
                  </a:cubicBezTo>
                  <a:cubicBezTo>
                    <a:pt x="50" y="0"/>
                    <a:pt x="42" y="6"/>
                    <a:pt x="22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22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9" name="Freeform 122"/>
            <p:cNvSpPr/>
            <p:nvPr/>
          </p:nvSpPr>
          <p:spPr bwMode="auto">
            <a:xfrm>
              <a:off x="2581275" y="2984500"/>
              <a:ext cx="439738" cy="306388"/>
            </a:xfrm>
            <a:custGeom>
              <a:avLst/>
              <a:gdLst/>
              <a:ahLst/>
              <a:cxnLst>
                <a:cxn ang="0">
                  <a:pos x="160" y="51"/>
                </a:cxn>
                <a:cxn ang="0">
                  <a:pos x="201" y="96"/>
                </a:cxn>
                <a:cxn ang="0">
                  <a:pos x="158" y="140"/>
                </a:cxn>
                <a:cxn ang="0">
                  <a:pos x="48" y="140"/>
                </a:cxn>
                <a:cxn ang="0">
                  <a:pos x="0" y="96"/>
                </a:cxn>
                <a:cxn ang="0">
                  <a:pos x="42" y="51"/>
                </a:cxn>
                <a:cxn ang="0">
                  <a:pos x="42" y="50"/>
                </a:cxn>
                <a:cxn ang="0">
                  <a:pos x="101" y="0"/>
                </a:cxn>
                <a:cxn ang="0">
                  <a:pos x="160" y="50"/>
                </a:cxn>
                <a:cxn ang="0">
                  <a:pos x="160" y="51"/>
                </a:cxn>
              </a:cxnLst>
              <a:rect l="0" t="0" r="r" b="b"/>
              <a:pathLst>
                <a:path w="201" h="140">
                  <a:moveTo>
                    <a:pt x="160" y="51"/>
                  </a:moveTo>
                  <a:cubicBezTo>
                    <a:pt x="183" y="56"/>
                    <a:pt x="201" y="74"/>
                    <a:pt x="201" y="96"/>
                  </a:cubicBezTo>
                  <a:cubicBezTo>
                    <a:pt x="201" y="117"/>
                    <a:pt x="183" y="140"/>
                    <a:pt x="158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21" y="140"/>
                    <a:pt x="0" y="119"/>
                    <a:pt x="0" y="96"/>
                  </a:cubicBezTo>
                  <a:cubicBezTo>
                    <a:pt x="0" y="74"/>
                    <a:pt x="18" y="56"/>
                    <a:pt x="42" y="51"/>
                  </a:cubicBezTo>
                  <a:cubicBezTo>
                    <a:pt x="42" y="51"/>
                    <a:pt x="42" y="50"/>
                    <a:pt x="42" y="50"/>
                  </a:cubicBezTo>
                  <a:cubicBezTo>
                    <a:pt x="42" y="23"/>
                    <a:pt x="68" y="0"/>
                    <a:pt x="101" y="0"/>
                  </a:cubicBezTo>
                  <a:cubicBezTo>
                    <a:pt x="133" y="0"/>
                    <a:pt x="160" y="23"/>
                    <a:pt x="160" y="50"/>
                  </a:cubicBezTo>
                  <a:cubicBezTo>
                    <a:pt x="160" y="50"/>
                    <a:pt x="160" y="51"/>
                    <a:pt x="160" y="5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0" name="Freeform 123"/>
            <p:cNvSpPr/>
            <p:nvPr/>
          </p:nvSpPr>
          <p:spPr bwMode="auto">
            <a:xfrm>
              <a:off x="2301875" y="387350"/>
              <a:ext cx="279400" cy="195263"/>
            </a:xfrm>
            <a:custGeom>
              <a:avLst/>
              <a:gdLst/>
              <a:ahLst/>
              <a:cxnLst>
                <a:cxn ang="0">
                  <a:pos x="102" y="32"/>
                </a:cxn>
                <a:cxn ang="0">
                  <a:pos x="128" y="61"/>
                </a:cxn>
                <a:cxn ang="0">
                  <a:pos x="100" y="89"/>
                </a:cxn>
                <a:cxn ang="0">
                  <a:pos x="30" y="89"/>
                </a:cxn>
                <a:cxn ang="0">
                  <a:pos x="0" y="61"/>
                </a:cxn>
                <a:cxn ang="0">
                  <a:pos x="26" y="32"/>
                </a:cxn>
                <a:cxn ang="0">
                  <a:pos x="26" y="31"/>
                </a:cxn>
                <a:cxn ang="0">
                  <a:pos x="64" y="0"/>
                </a:cxn>
                <a:cxn ang="0">
                  <a:pos x="102" y="31"/>
                </a:cxn>
                <a:cxn ang="0">
                  <a:pos x="102" y="32"/>
                </a:cxn>
              </a:cxnLst>
              <a:rect l="0" t="0" r="r" b="b"/>
              <a:pathLst>
                <a:path w="128" h="89">
                  <a:moveTo>
                    <a:pt x="102" y="32"/>
                  </a:moveTo>
                  <a:cubicBezTo>
                    <a:pt x="117" y="35"/>
                    <a:pt x="128" y="47"/>
                    <a:pt x="128" y="61"/>
                  </a:cubicBezTo>
                  <a:cubicBezTo>
                    <a:pt x="128" y="75"/>
                    <a:pt x="117" y="89"/>
                    <a:pt x="10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13" y="89"/>
                    <a:pt x="0" y="75"/>
                    <a:pt x="0" y="61"/>
                  </a:cubicBezTo>
                  <a:cubicBezTo>
                    <a:pt x="0" y="47"/>
                    <a:pt x="11" y="35"/>
                    <a:pt x="26" y="32"/>
                  </a:cubicBezTo>
                  <a:cubicBezTo>
                    <a:pt x="26" y="32"/>
                    <a:pt x="26" y="32"/>
                    <a:pt x="26" y="31"/>
                  </a:cubicBezTo>
                  <a:cubicBezTo>
                    <a:pt x="26" y="14"/>
                    <a:pt x="43" y="0"/>
                    <a:pt x="64" y="0"/>
                  </a:cubicBezTo>
                  <a:cubicBezTo>
                    <a:pt x="85" y="0"/>
                    <a:pt x="102" y="14"/>
                    <a:pt x="102" y="31"/>
                  </a:cubicBezTo>
                  <a:cubicBezTo>
                    <a:pt x="102" y="32"/>
                    <a:pt x="102" y="32"/>
                    <a:pt x="102" y="3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1" name="Freeform 124"/>
            <p:cNvSpPr/>
            <p:nvPr/>
          </p:nvSpPr>
          <p:spPr bwMode="auto">
            <a:xfrm>
              <a:off x="1328738" y="2525713"/>
              <a:ext cx="454025" cy="317500"/>
            </a:xfrm>
            <a:custGeom>
              <a:avLst/>
              <a:gdLst/>
              <a:ahLst/>
              <a:cxnLst>
                <a:cxn ang="0">
                  <a:pos x="165" y="53"/>
                </a:cxn>
                <a:cxn ang="0">
                  <a:pos x="208" y="99"/>
                </a:cxn>
                <a:cxn ang="0">
                  <a:pos x="163" y="145"/>
                </a:cxn>
                <a:cxn ang="0">
                  <a:pos x="49" y="145"/>
                </a:cxn>
                <a:cxn ang="0">
                  <a:pos x="0" y="99"/>
                </a:cxn>
                <a:cxn ang="0">
                  <a:pos x="43" y="53"/>
                </a:cxn>
                <a:cxn ang="0">
                  <a:pos x="43" y="52"/>
                </a:cxn>
                <a:cxn ang="0">
                  <a:pos x="104" y="0"/>
                </a:cxn>
                <a:cxn ang="0">
                  <a:pos x="165" y="52"/>
                </a:cxn>
                <a:cxn ang="0">
                  <a:pos x="165" y="53"/>
                </a:cxn>
              </a:cxnLst>
              <a:rect l="0" t="0" r="r" b="b"/>
              <a:pathLst>
                <a:path w="208" h="145">
                  <a:moveTo>
                    <a:pt x="165" y="53"/>
                  </a:moveTo>
                  <a:cubicBezTo>
                    <a:pt x="189" y="58"/>
                    <a:pt x="208" y="76"/>
                    <a:pt x="208" y="99"/>
                  </a:cubicBezTo>
                  <a:cubicBezTo>
                    <a:pt x="208" y="121"/>
                    <a:pt x="189" y="145"/>
                    <a:pt x="163" y="145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21" y="145"/>
                    <a:pt x="0" y="122"/>
                    <a:pt x="0" y="99"/>
                  </a:cubicBezTo>
                  <a:cubicBezTo>
                    <a:pt x="0" y="76"/>
                    <a:pt x="18" y="58"/>
                    <a:pt x="43" y="53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23"/>
                    <a:pt x="70" y="0"/>
                    <a:pt x="104" y="0"/>
                  </a:cubicBezTo>
                  <a:cubicBezTo>
                    <a:pt x="137" y="0"/>
                    <a:pt x="165" y="23"/>
                    <a:pt x="165" y="52"/>
                  </a:cubicBezTo>
                  <a:cubicBezTo>
                    <a:pt x="165" y="52"/>
                    <a:pt x="165" y="52"/>
                    <a:pt x="165" y="5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2" name="Freeform 126"/>
            <p:cNvSpPr/>
            <p:nvPr/>
          </p:nvSpPr>
          <p:spPr bwMode="auto">
            <a:xfrm>
              <a:off x="1990725" y="2767013"/>
              <a:ext cx="212725" cy="20320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7" y="42"/>
                </a:cxn>
                <a:cxn ang="0">
                  <a:pos x="77" y="76"/>
                </a:cxn>
                <a:cxn ang="0">
                  <a:pos x="84" y="93"/>
                </a:cxn>
                <a:cxn ang="0">
                  <a:pos x="67" y="81"/>
                </a:cxn>
                <a:cxn ang="0">
                  <a:pos x="49" y="84"/>
                </a:cxn>
                <a:cxn ang="0">
                  <a:pos x="0" y="42"/>
                </a:cxn>
                <a:cxn ang="0">
                  <a:pos x="49" y="0"/>
                </a:cxn>
              </a:cxnLst>
              <a:rect l="0" t="0" r="r" b="b"/>
              <a:pathLst>
                <a:path w="97" h="93">
                  <a:moveTo>
                    <a:pt x="49" y="0"/>
                  </a:moveTo>
                  <a:cubicBezTo>
                    <a:pt x="76" y="0"/>
                    <a:pt x="97" y="19"/>
                    <a:pt x="97" y="42"/>
                  </a:cubicBezTo>
                  <a:cubicBezTo>
                    <a:pt x="97" y="56"/>
                    <a:pt x="89" y="68"/>
                    <a:pt x="77" y="76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2" y="83"/>
                    <a:pt x="55" y="84"/>
                    <a:pt x="49" y="84"/>
                  </a:cubicBezTo>
                  <a:cubicBezTo>
                    <a:pt x="22" y="84"/>
                    <a:pt x="0" y="65"/>
                    <a:pt x="0" y="42"/>
                  </a:cubicBezTo>
                  <a:cubicBezTo>
                    <a:pt x="0" y="19"/>
                    <a:pt x="22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3" name="Freeform 127"/>
            <p:cNvSpPr>
              <a:spLocks noEditPoints="1"/>
            </p:cNvSpPr>
            <p:nvPr/>
          </p:nvSpPr>
          <p:spPr bwMode="auto">
            <a:xfrm>
              <a:off x="1901825" y="2695575"/>
              <a:ext cx="214313" cy="203200"/>
            </a:xfrm>
            <a:custGeom>
              <a:avLst/>
              <a:gdLst/>
              <a:ahLst/>
              <a:cxnLst>
                <a:cxn ang="0">
                  <a:pos x="70" y="49"/>
                </a:cxn>
                <a:cxn ang="0">
                  <a:pos x="64" y="43"/>
                </a:cxn>
                <a:cxn ang="0">
                  <a:pos x="70" y="36"/>
                </a:cxn>
                <a:cxn ang="0">
                  <a:pos x="77" y="43"/>
                </a:cxn>
                <a:cxn ang="0">
                  <a:pos x="70" y="49"/>
                </a:cxn>
                <a:cxn ang="0">
                  <a:pos x="49" y="49"/>
                </a:cxn>
                <a:cxn ang="0">
                  <a:pos x="42" y="43"/>
                </a:cxn>
                <a:cxn ang="0">
                  <a:pos x="49" y="36"/>
                </a:cxn>
                <a:cxn ang="0">
                  <a:pos x="56" y="43"/>
                </a:cxn>
                <a:cxn ang="0">
                  <a:pos x="49" y="49"/>
                </a:cxn>
                <a:cxn ang="0">
                  <a:pos x="28" y="49"/>
                </a:cxn>
                <a:cxn ang="0">
                  <a:pos x="21" y="43"/>
                </a:cxn>
                <a:cxn ang="0">
                  <a:pos x="28" y="36"/>
                </a:cxn>
                <a:cxn ang="0">
                  <a:pos x="34" y="43"/>
                </a:cxn>
                <a:cxn ang="0">
                  <a:pos x="28" y="49"/>
                </a:cxn>
                <a:cxn ang="0">
                  <a:pos x="49" y="0"/>
                </a:cxn>
                <a:cxn ang="0">
                  <a:pos x="0" y="42"/>
                </a:cxn>
                <a:cxn ang="0">
                  <a:pos x="20" y="76"/>
                </a:cxn>
                <a:cxn ang="0">
                  <a:pos x="13" y="93"/>
                </a:cxn>
                <a:cxn ang="0">
                  <a:pos x="30" y="81"/>
                </a:cxn>
                <a:cxn ang="0">
                  <a:pos x="49" y="84"/>
                </a:cxn>
                <a:cxn ang="0">
                  <a:pos x="98" y="42"/>
                </a:cxn>
                <a:cxn ang="0">
                  <a:pos x="49" y="0"/>
                </a:cxn>
              </a:cxnLst>
              <a:rect l="0" t="0" r="r" b="b"/>
              <a:pathLst>
                <a:path w="98" h="93">
                  <a:moveTo>
                    <a:pt x="70" y="49"/>
                  </a:moveTo>
                  <a:cubicBezTo>
                    <a:pt x="67" y="49"/>
                    <a:pt x="64" y="46"/>
                    <a:pt x="64" y="43"/>
                  </a:cubicBezTo>
                  <a:cubicBezTo>
                    <a:pt x="64" y="39"/>
                    <a:pt x="67" y="36"/>
                    <a:pt x="70" y="36"/>
                  </a:cubicBezTo>
                  <a:cubicBezTo>
                    <a:pt x="74" y="36"/>
                    <a:pt x="77" y="39"/>
                    <a:pt x="77" y="43"/>
                  </a:cubicBezTo>
                  <a:cubicBezTo>
                    <a:pt x="77" y="46"/>
                    <a:pt x="74" y="49"/>
                    <a:pt x="70" y="49"/>
                  </a:cubicBezTo>
                  <a:moveTo>
                    <a:pt x="49" y="49"/>
                  </a:moveTo>
                  <a:cubicBezTo>
                    <a:pt x="45" y="49"/>
                    <a:pt x="42" y="46"/>
                    <a:pt x="42" y="43"/>
                  </a:cubicBezTo>
                  <a:cubicBezTo>
                    <a:pt x="42" y="39"/>
                    <a:pt x="45" y="36"/>
                    <a:pt x="49" y="36"/>
                  </a:cubicBezTo>
                  <a:cubicBezTo>
                    <a:pt x="53" y="36"/>
                    <a:pt x="56" y="39"/>
                    <a:pt x="56" y="43"/>
                  </a:cubicBezTo>
                  <a:cubicBezTo>
                    <a:pt x="56" y="46"/>
                    <a:pt x="53" y="49"/>
                    <a:pt x="49" y="49"/>
                  </a:cubicBezTo>
                  <a:moveTo>
                    <a:pt x="28" y="49"/>
                  </a:moveTo>
                  <a:cubicBezTo>
                    <a:pt x="24" y="49"/>
                    <a:pt x="21" y="46"/>
                    <a:pt x="21" y="43"/>
                  </a:cubicBezTo>
                  <a:cubicBezTo>
                    <a:pt x="21" y="39"/>
                    <a:pt x="24" y="36"/>
                    <a:pt x="28" y="36"/>
                  </a:cubicBezTo>
                  <a:cubicBezTo>
                    <a:pt x="31" y="36"/>
                    <a:pt x="34" y="39"/>
                    <a:pt x="34" y="43"/>
                  </a:cubicBezTo>
                  <a:cubicBezTo>
                    <a:pt x="34" y="46"/>
                    <a:pt x="31" y="49"/>
                    <a:pt x="28" y="49"/>
                  </a:cubicBezTo>
                  <a:moveTo>
                    <a:pt x="49" y="0"/>
                  </a:moveTo>
                  <a:cubicBezTo>
                    <a:pt x="22" y="0"/>
                    <a:pt x="0" y="19"/>
                    <a:pt x="0" y="42"/>
                  </a:cubicBezTo>
                  <a:cubicBezTo>
                    <a:pt x="0" y="56"/>
                    <a:pt x="8" y="68"/>
                    <a:pt x="20" y="76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6" y="83"/>
                    <a:pt x="42" y="84"/>
                    <a:pt x="49" y="84"/>
                  </a:cubicBezTo>
                  <a:cubicBezTo>
                    <a:pt x="76" y="84"/>
                    <a:pt x="98" y="65"/>
                    <a:pt x="98" y="42"/>
                  </a:cubicBezTo>
                  <a:cubicBezTo>
                    <a:pt x="98" y="19"/>
                    <a:pt x="76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4" name="Freeform 128"/>
            <p:cNvSpPr/>
            <p:nvPr/>
          </p:nvSpPr>
          <p:spPr bwMode="auto">
            <a:xfrm>
              <a:off x="2662238" y="1806575"/>
              <a:ext cx="258763" cy="24606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0"/>
                </a:cxn>
                <a:cxn ang="0">
                  <a:pos x="93" y="91"/>
                </a:cxn>
                <a:cxn ang="0">
                  <a:pos x="102" y="113"/>
                </a:cxn>
                <a:cxn ang="0">
                  <a:pos x="81" y="97"/>
                </a:cxn>
                <a:cxn ang="0">
                  <a:pos x="59" y="101"/>
                </a:cxn>
                <a:cxn ang="0">
                  <a:pos x="0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2"/>
                    <a:pt x="118" y="50"/>
                  </a:cubicBezTo>
                  <a:cubicBezTo>
                    <a:pt x="118" y="67"/>
                    <a:pt x="108" y="82"/>
                    <a:pt x="93" y="9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74" y="100"/>
                    <a:pt x="67" y="101"/>
                    <a:pt x="59" y="101"/>
                  </a:cubicBezTo>
                  <a:cubicBezTo>
                    <a:pt x="26" y="101"/>
                    <a:pt x="0" y="79"/>
                    <a:pt x="0" y="50"/>
                  </a:cubicBezTo>
                  <a:cubicBezTo>
                    <a:pt x="0" y="22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5" name="Freeform 129"/>
            <p:cNvSpPr>
              <a:spLocks noEditPoints="1"/>
            </p:cNvSpPr>
            <p:nvPr/>
          </p:nvSpPr>
          <p:spPr bwMode="auto">
            <a:xfrm>
              <a:off x="2552700" y="1716088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7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7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7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7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7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7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6" name="Freeform 130"/>
            <p:cNvSpPr>
              <a:spLocks noEditPoints="1"/>
            </p:cNvSpPr>
            <p:nvPr/>
          </p:nvSpPr>
          <p:spPr bwMode="auto">
            <a:xfrm>
              <a:off x="2933700" y="2668588"/>
              <a:ext cx="290513" cy="293688"/>
            </a:xfrm>
            <a:custGeom>
              <a:avLst/>
              <a:gdLst/>
              <a:ahLst/>
              <a:cxnLst>
                <a:cxn ang="0">
                  <a:pos x="31" y="22"/>
                </a:cxn>
                <a:cxn ang="0">
                  <a:pos x="26" y="13"/>
                </a:cxn>
                <a:cxn ang="0">
                  <a:pos x="45" y="3"/>
                </a:cxn>
                <a:cxn ang="0">
                  <a:pos x="49" y="12"/>
                </a:cxn>
                <a:cxn ang="0">
                  <a:pos x="67" y="10"/>
                </a:cxn>
                <a:cxn ang="0">
                  <a:pos x="67" y="25"/>
                </a:cxn>
                <a:cxn ang="0">
                  <a:pos x="26" y="55"/>
                </a:cxn>
                <a:cxn ang="0">
                  <a:pos x="54" y="108"/>
                </a:cxn>
                <a:cxn ang="0">
                  <a:pos x="67" y="110"/>
                </a:cxn>
                <a:cxn ang="0">
                  <a:pos x="67" y="125"/>
                </a:cxn>
                <a:cxn ang="0">
                  <a:pos x="60" y="124"/>
                </a:cxn>
                <a:cxn ang="0">
                  <a:pos x="57" y="134"/>
                </a:cxn>
                <a:cxn ang="0">
                  <a:pos x="37" y="128"/>
                </a:cxn>
                <a:cxn ang="0">
                  <a:pos x="40" y="118"/>
                </a:cxn>
                <a:cxn ang="0">
                  <a:pos x="22" y="103"/>
                </a:cxn>
                <a:cxn ang="0">
                  <a:pos x="13" y="108"/>
                </a:cxn>
                <a:cxn ang="0">
                  <a:pos x="3" y="89"/>
                </a:cxn>
                <a:cxn ang="0">
                  <a:pos x="12" y="84"/>
                </a:cxn>
                <a:cxn ang="0">
                  <a:pos x="10" y="61"/>
                </a:cxn>
                <a:cxn ang="0">
                  <a:pos x="0" y="58"/>
                </a:cxn>
                <a:cxn ang="0">
                  <a:pos x="6" y="38"/>
                </a:cxn>
                <a:cxn ang="0">
                  <a:pos x="16" y="41"/>
                </a:cxn>
                <a:cxn ang="0">
                  <a:pos x="31" y="22"/>
                </a:cxn>
                <a:cxn ang="0">
                  <a:pos x="67" y="10"/>
                </a:cxn>
                <a:cxn ang="0">
                  <a:pos x="73" y="10"/>
                </a:cxn>
                <a:cxn ang="0">
                  <a:pos x="76" y="0"/>
                </a:cxn>
                <a:cxn ang="0">
                  <a:pos x="96" y="7"/>
                </a:cxn>
                <a:cxn ang="0">
                  <a:pos x="93" y="16"/>
                </a:cxn>
                <a:cxn ang="0">
                  <a:pos x="112" y="31"/>
                </a:cxn>
                <a:cxn ang="0">
                  <a:pos x="120" y="27"/>
                </a:cxn>
                <a:cxn ang="0">
                  <a:pos x="130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6"/>
                </a:cxn>
                <a:cxn ang="0">
                  <a:pos x="127" y="96"/>
                </a:cxn>
                <a:cxn ang="0">
                  <a:pos x="118" y="94"/>
                </a:cxn>
                <a:cxn ang="0">
                  <a:pos x="103" y="112"/>
                </a:cxn>
                <a:cxn ang="0">
                  <a:pos x="107" y="121"/>
                </a:cxn>
                <a:cxn ang="0">
                  <a:pos x="89" y="131"/>
                </a:cxn>
                <a:cxn ang="0">
                  <a:pos x="84" y="122"/>
                </a:cxn>
                <a:cxn ang="0">
                  <a:pos x="67" y="125"/>
                </a:cxn>
                <a:cxn ang="0">
                  <a:pos x="67" y="110"/>
                </a:cxn>
                <a:cxn ang="0">
                  <a:pos x="107" y="79"/>
                </a:cxn>
                <a:cxn ang="0">
                  <a:pos x="79" y="26"/>
                </a:cxn>
                <a:cxn ang="0">
                  <a:pos x="67" y="25"/>
                </a:cxn>
                <a:cxn ang="0">
                  <a:pos x="67" y="10"/>
                </a:cxn>
              </a:cxnLst>
              <a:rect l="0" t="0" r="r" b="b"/>
              <a:pathLst>
                <a:path w="133" h="134">
                  <a:moveTo>
                    <a:pt x="31" y="22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5" y="11"/>
                    <a:pt x="61" y="10"/>
                    <a:pt x="67" y="1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49" y="25"/>
                    <a:pt x="32" y="36"/>
                    <a:pt x="26" y="55"/>
                  </a:cubicBezTo>
                  <a:cubicBezTo>
                    <a:pt x="19" y="77"/>
                    <a:pt x="32" y="101"/>
                    <a:pt x="54" y="108"/>
                  </a:cubicBezTo>
                  <a:cubicBezTo>
                    <a:pt x="59" y="109"/>
                    <a:pt x="63" y="110"/>
                    <a:pt x="67" y="110"/>
                  </a:cubicBezTo>
                  <a:cubicBezTo>
                    <a:pt x="67" y="125"/>
                    <a:pt x="67" y="125"/>
                    <a:pt x="67" y="125"/>
                  </a:cubicBezTo>
                  <a:cubicBezTo>
                    <a:pt x="65" y="125"/>
                    <a:pt x="63" y="125"/>
                    <a:pt x="60" y="12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40" y="118"/>
                    <a:pt x="40" y="118"/>
                    <a:pt x="40" y="118"/>
                  </a:cubicBezTo>
                  <a:cubicBezTo>
                    <a:pt x="33" y="114"/>
                    <a:pt x="27" y="109"/>
                    <a:pt x="22" y="103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0" y="77"/>
                    <a:pt x="9" y="69"/>
                    <a:pt x="10" y="6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9" y="33"/>
                    <a:pt x="25" y="27"/>
                    <a:pt x="31" y="22"/>
                  </a:cubicBezTo>
                  <a:moveTo>
                    <a:pt x="67" y="10"/>
                  </a:moveTo>
                  <a:cubicBezTo>
                    <a:pt x="69" y="10"/>
                    <a:pt x="71" y="10"/>
                    <a:pt x="73" y="1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7"/>
                    <a:pt x="125" y="65"/>
                    <a:pt x="124" y="74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4" y="101"/>
                    <a:pt x="109" y="107"/>
                    <a:pt x="103" y="112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79" y="124"/>
                    <a:pt x="73" y="125"/>
                    <a:pt x="67" y="125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85" y="110"/>
                    <a:pt x="102" y="98"/>
                    <a:pt x="107" y="79"/>
                  </a:cubicBezTo>
                  <a:cubicBezTo>
                    <a:pt x="114" y="57"/>
                    <a:pt x="102" y="33"/>
                    <a:pt x="79" y="26"/>
                  </a:cubicBezTo>
                  <a:cubicBezTo>
                    <a:pt x="75" y="25"/>
                    <a:pt x="71" y="25"/>
                    <a:pt x="67" y="25"/>
                  </a:cubicBezTo>
                  <a:lnTo>
                    <a:pt x="67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7" name="Freeform 131"/>
            <p:cNvSpPr>
              <a:spLocks noEditPoints="1"/>
            </p:cNvSpPr>
            <p:nvPr/>
          </p:nvSpPr>
          <p:spPr bwMode="auto">
            <a:xfrm>
              <a:off x="3090863" y="2490788"/>
              <a:ext cx="203200" cy="204788"/>
            </a:xfrm>
            <a:custGeom>
              <a:avLst/>
              <a:gdLst/>
              <a:ahLst/>
              <a:cxnLst>
                <a:cxn ang="0">
                  <a:pos x="22" y="15"/>
                </a:cxn>
                <a:cxn ang="0">
                  <a:pos x="18" y="9"/>
                </a:cxn>
                <a:cxn ang="0">
                  <a:pos x="31" y="2"/>
                </a:cxn>
                <a:cxn ang="0">
                  <a:pos x="35" y="8"/>
                </a:cxn>
                <a:cxn ang="0">
                  <a:pos x="47" y="6"/>
                </a:cxn>
                <a:cxn ang="0">
                  <a:pos x="47" y="17"/>
                </a:cxn>
                <a:cxn ang="0">
                  <a:pos x="18" y="38"/>
                </a:cxn>
                <a:cxn ang="0">
                  <a:pos x="38" y="75"/>
                </a:cxn>
                <a:cxn ang="0">
                  <a:pos x="47" y="76"/>
                </a:cxn>
                <a:cxn ang="0">
                  <a:pos x="47" y="87"/>
                </a:cxn>
                <a:cxn ang="0">
                  <a:pos x="42" y="86"/>
                </a:cxn>
                <a:cxn ang="0">
                  <a:pos x="40" y="93"/>
                </a:cxn>
                <a:cxn ang="0">
                  <a:pos x="26" y="89"/>
                </a:cxn>
                <a:cxn ang="0">
                  <a:pos x="28" y="82"/>
                </a:cxn>
                <a:cxn ang="0">
                  <a:pos x="15" y="71"/>
                </a:cxn>
                <a:cxn ang="0">
                  <a:pos x="9" y="75"/>
                </a:cxn>
                <a:cxn ang="0">
                  <a:pos x="2" y="62"/>
                </a:cxn>
                <a:cxn ang="0">
                  <a:pos x="8" y="58"/>
                </a:cxn>
                <a:cxn ang="0">
                  <a:pos x="7" y="42"/>
                </a:cxn>
                <a:cxn ang="0">
                  <a:pos x="0" y="40"/>
                </a:cxn>
                <a:cxn ang="0">
                  <a:pos x="4" y="26"/>
                </a:cxn>
                <a:cxn ang="0">
                  <a:pos x="11" y="28"/>
                </a:cxn>
                <a:cxn ang="0">
                  <a:pos x="22" y="15"/>
                </a:cxn>
                <a:cxn ang="0">
                  <a:pos x="47" y="6"/>
                </a:cxn>
                <a:cxn ang="0">
                  <a:pos x="51" y="6"/>
                </a:cxn>
                <a:cxn ang="0">
                  <a:pos x="53" y="0"/>
                </a:cxn>
                <a:cxn ang="0">
                  <a:pos x="67" y="4"/>
                </a:cxn>
                <a:cxn ang="0">
                  <a:pos x="65" y="11"/>
                </a:cxn>
                <a:cxn ang="0">
                  <a:pos x="78" y="21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4"/>
                </a:cxn>
                <a:cxn ang="0">
                  <a:pos x="87" y="51"/>
                </a:cxn>
                <a:cxn ang="0">
                  <a:pos x="93" y="53"/>
                </a:cxn>
                <a:cxn ang="0">
                  <a:pos x="89" y="67"/>
                </a:cxn>
                <a:cxn ang="0">
                  <a:pos x="82" y="65"/>
                </a:cxn>
                <a:cxn ang="0">
                  <a:pos x="72" y="78"/>
                </a:cxn>
                <a:cxn ang="0">
                  <a:pos x="75" y="84"/>
                </a:cxn>
                <a:cxn ang="0">
                  <a:pos x="62" y="91"/>
                </a:cxn>
                <a:cxn ang="0">
                  <a:pos x="59" y="85"/>
                </a:cxn>
                <a:cxn ang="0">
                  <a:pos x="47" y="87"/>
                </a:cxn>
                <a:cxn ang="0">
                  <a:pos x="47" y="76"/>
                </a:cxn>
                <a:cxn ang="0">
                  <a:pos x="75" y="55"/>
                </a:cxn>
                <a:cxn ang="0">
                  <a:pos x="55" y="18"/>
                </a:cxn>
                <a:cxn ang="0">
                  <a:pos x="47" y="17"/>
                </a:cxn>
                <a:cxn ang="0">
                  <a:pos x="47" y="6"/>
                </a:cxn>
              </a:cxnLst>
              <a:rect l="0" t="0" r="r" b="b"/>
              <a:pathLst>
                <a:path w="93" h="93">
                  <a:moveTo>
                    <a:pt x="22" y="15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9" y="7"/>
                    <a:pt x="43" y="6"/>
                    <a:pt x="47" y="6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34" y="17"/>
                    <a:pt x="22" y="25"/>
                    <a:pt x="18" y="38"/>
                  </a:cubicBezTo>
                  <a:cubicBezTo>
                    <a:pt x="14" y="53"/>
                    <a:pt x="22" y="70"/>
                    <a:pt x="38" y="75"/>
                  </a:cubicBezTo>
                  <a:cubicBezTo>
                    <a:pt x="41" y="76"/>
                    <a:pt x="44" y="76"/>
                    <a:pt x="47" y="7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5" y="87"/>
                    <a:pt x="44" y="86"/>
                    <a:pt x="42" y="86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3" y="79"/>
                    <a:pt x="19" y="76"/>
                    <a:pt x="15" y="71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7" y="53"/>
                    <a:pt x="6" y="48"/>
                    <a:pt x="7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4" y="23"/>
                    <a:pt x="17" y="18"/>
                    <a:pt x="22" y="15"/>
                  </a:cubicBezTo>
                  <a:moveTo>
                    <a:pt x="47" y="6"/>
                  </a:moveTo>
                  <a:cubicBezTo>
                    <a:pt x="48" y="6"/>
                    <a:pt x="50" y="6"/>
                    <a:pt x="51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1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7" y="39"/>
                    <a:pt x="87" y="45"/>
                    <a:pt x="87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70"/>
                    <a:pt x="76" y="74"/>
                    <a:pt x="72" y="78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5" y="86"/>
                    <a:pt x="51" y="87"/>
                    <a:pt x="47" y="8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60" y="76"/>
                    <a:pt x="71" y="68"/>
                    <a:pt x="75" y="55"/>
                  </a:cubicBezTo>
                  <a:cubicBezTo>
                    <a:pt x="80" y="39"/>
                    <a:pt x="71" y="23"/>
                    <a:pt x="55" y="18"/>
                  </a:cubicBezTo>
                  <a:cubicBezTo>
                    <a:pt x="53" y="17"/>
                    <a:pt x="50" y="17"/>
                    <a:pt x="47" y="17"/>
                  </a:cubicBezTo>
                  <a:lnTo>
                    <a:pt x="47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8" name="Freeform 132"/>
            <p:cNvSpPr/>
            <p:nvPr/>
          </p:nvSpPr>
          <p:spPr bwMode="auto">
            <a:xfrm>
              <a:off x="1782763" y="2992438"/>
              <a:ext cx="33338" cy="2222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</a:cxnLst>
              <a:rect l="0" t="0" r="r" b="b"/>
              <a:pathLst>
                <a:path w="15" h="10">
                  <a:moveTo>
                    <a:pt x="0" y="5"/>
                  </a:moveTo>
                  <a:cubicBezTo>
                    <a:pt x="1" y="5"/>
                    <a:pt x="1" y="6"/>
                    <a:pt x="2" y="6"/>
                  </a:cubicBezTo>
                  <a:cubicBezTo>
                    <a:pt x="3" y="7"/>
                    <a:pt x="4" y="7"/>
                    <a:pt x="6" y="8"/>
                  </a:cubicBezTo>
                  <a:cubicBezTo>
                    <a:pt x="9" y="9"/>
                    <a:pt x="11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2" y="3"/>
                    <a:pt x="11" y="2"/>
                    <a:pt x="9" y="2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9" name="Freeform 133"/>
            <p:cNvSpPr>
              <a:spLocks noEditPoints="1"/>
            </p:cNvSpPr>
            <p:nvPr/>
          </p:nvSpPr>
          <p:spPr bwMode="auto">
            <a:xfrm>
              <a:off x="1597025" y="2843213"/>
              <a:ext cx="282575" cy="374650"/>
            </a:xfrm>
            <a:custGeom>
              <a:avLst/>
              <a:gdLst/>
              <a:ahLst/>
              <a:cxnLst>
                <a:cxn ang="0">
                  <a:pos x="72" y="77"/>
                </a:cxn>
                <a:cxn ang="0">
                  <a:pos x="82" y="89"/>
                </a:cxn>
                <a:cxn ang="0">
                  <a:pos x="95" y="103"/>
                </a:cxn>
                <a:cxn ang="0">
                  <a:pos x="92" y="110"/>
                </a:cxn>
                <a:cxn ang="0">
                  <a:pos x="75" y="90"/>
                </a:cxn>
                <a:cxn ang="0">
                  <a:pos x="65" y="79"/>
                </a:cxn>
                <a:cxn ang="0">
                  <a:pos x="53" y="64"/>
                </a:cxn>
                <a:cxn ang="0">
                  <a:pos x="55" y="57"/>
                </a:cxn>
                <a:cxn ang="0">
                  <a:pos x="72" y="77"/>
                </a:cxn>
                <a:cxn ang="0">
                  <a:pos x="97" y="62"/>
                </a:cxn>
                <a:cxn ang="0">
                  <a:pos x="105" y="69"/>
                </a:cxn>
                <a:cxn ang="0">
                  <a:pos x="106" y="70"/>
                </a:cxn>
                <a:cxn ang="0">
                  <a:pos x="105" y="78"/>
                </a:cxn>
                <a:cxn ang="0">
                  <a:pos x="99" y="84"/>
                </a:cxn>
                <a:cxn ang="0">
                  <a:pos x="88" y="83"/>
                </a:cxn>
                <a:cxn ang="0">
                  <a:pos x="80" y="77"/>
                </a:cxn>
                <a:cxn ang="0">
                  <a:pos x="80" y="76"/>
                </a:cxn>
                <a:cxn ang="0">
                  <a:pos x="80" y="68"/>
                </a:cxn>
                <a:cxn ang="0">
                  <a:pos x="86" y="61"/>
                </a:cxn>
                <a:cxn ang="0">
                  <a:pos x="97" y="62"/>
                </a:cxn>
                <a:cxn ang="0">
                  <a:pos x="54" y="124"/>
                </a:cxn>
                <a:cxn ang="0">
                  <a:pos x="60" y="131"/>
                </a:cxn>
                <a:cxn ang="0">
                  <a:pos x="60" y="137"/>
                </a:cxn>
                <a:cxn ang="0">
                  <a:pos x="47" y="142"/>
                </a:cxn>
                <a:cxn ang="0">
                  <a:pos x="41" y="135"/>
                </a:cxn>
                <a:cxn ang="0">
                  <a:pos x="41" y="129"/>
                </a:cxn>
                <a:cxn ang="0">
                  <a:pos x="54" y="124"/>
                </a:cxn>
                <a:cxn ang="0">
                  <a:pos x="50" y="105"/>
                </a:cxn>
                <a:cxn ang="0">
                  <a:pos x="42" y="98"/>
                </a:cxn>
                <a:cxn ang="0">
                  <a:pos x="42" y="97"/>
                </a:cxn>
                <a:cxn ang="0">
                  <a:pos x="42" y="89"/>
                </a:cxn>
                <a:cxn ang="0">
                  <a:pos x="48" y="83"/>
                </a:cxn>
                <a:cxn ang="0">
                  <a:pos x="59" y="84"/>
                </a:cxn>
                <a:cxn ang="0">
                  <a:pos x="67" y="91"/>
                </a:cxn>
                <a:cxn ang="0">
                  <a:pos x="67" y="92"/>
                </a:cxn>
                <a:cxn ang="0">
                  <a:pos x="67" y="99"/>
                </a:cxn>
                <a:cxn ang="0">
                  <a:pos x="61" y="106"/>
                </a:cxn>
                <a:cxn ang="0">
                  <a:pos x="50" y="105"/>
                </a:cxn>
                <a:cxn ang="0">
                  <a:pos x="45" y="27"/>
                </a:cxn>
                <a:cxn ang="0">
                  <a:pos x="0" y="136"/>
                </a:cxn>
                <a:cxn ang="0">
                  <a:pos x="12" y="141"/>
                </a:cxn>
                <a:cxn ang="0">
                  <a:pos x="84" y="171"/>
                </a:cxn>
                <a:cxn ang="0">
                  <a:pos x="105" y="121"/>
                </a:cxn>
                <a:cxn ang="0">
                  <a:pos x="129" y="63"/>
                </a:cxn>
                <a:cxn ang="0">
                  <a:pos x="106" y="0"/>
                </a:cxn>
                <a:cxn ang="0">
                  <a:pos x="45" y="27"/>
                </a:cxn>
              </a:cxnLst>
              <a:rect l="0" t="0" r="r" b="b"/>
              <a:pathLst>
                <a:path w="129" h="171">
                  <a:moveTo>
                    <a:pt x="72" y="77"/>
                  </a:moveTo>
                  <a:cubicBezTo>
                    <a:pt x="82" y="89"/>
                    <a:pt x="82" y="89"/>
                    <a:pt x="82" y="89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5" y="57"/>
                    <a:pt x="55" y="57"/>
                    <a:pt x="55" y="57"/>
                  </a:cubicBezTo>
                  <a:lnTo>
                    <a:pt x="72" y="77"/>
                  </a:lnTo>
                  <a:close/>
                  <a:moveTo>
                    <a:pt x="97" y="62"/>
                  </a:moveTo>
                  <a:cubicBezTo>
                    <a:pt x="101" y="64"/>
                    <a:pt x="104" y="66"/>
                    <a:pt x="105" y="69"/>
                  </a:cubicBezTo>
                  <a:cubicBezTo>
                    <a:pt x="105" y="69"/>
                    <a:pt x="106" y="70"/>
                    <a:pt x="106" y="70"/>
                  </a:cubicBezTo>
                  <a:cubicBezTo>
                    <a:pt x="106" y="73"/>
                    <a:pt x="106" y="75"/>
                    <a:pt x="105" y="78"/>
                  </a:cubicBezTo>
                  <a:cubicBezTo>
                    <a:pt x="104" y="81"/>
                    <a:pt x="102" y="83"/>
                    <a:pt x="99" y="84"/>
                  </a:cubicBezTo>
                  <a:cubicBezTo>
                    <a:pt x="96" y="85"/>
                    <a:pt x="93" y="85"/>
                    <a:pt x="88" y="83"/>
                  </a:cubicBezTo>
                  <a:cubicBezTo>
                    <a:pt x="84" y="82"/>
                    <a:pt x="81" y="79"/>
                    <a:pt x="80" y="77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9" y="73"/>
                    <a:pt x="79" y="71"/>
                    <a:pt x="80" y="68"/>
                  </a:cubicBezTo>
                  <a:cubicBezTo>
                    <a:pt x="82" y="65"/>
                    <a:pt x="84" y="62"/>
                    <a:pt x="86" y="61"/>
                  </a:cubicBezTo>
                  <a:cubicBezTo>
                    <a:pt x="89" y="60"/>
                    <a:pt x="93" y="61"/>
                    <a:pt x="97" y="62"/>
                  </a:cubicBezTo>
                  <a:moveTo>
                    <a:pt x="54" y="124"/>
                  </a:moveTo>
                  <a:cubicBezTo>
                    <a:pt x="57" y="125"/>
                    <a:pt x="60" y="128"/>
                    <a:pt x="60" y="131"/>
                  </a:cubicBezTo>
                  <a:cubicBezTo>
                    <a:pt x="61" y="133"/>
                    <a:pt x="60" y="135"/>
                    <a:pt x="60" y="137"/>
                  </a:cubicBezTo>
                  <a:cubicBezTo>
                    <a:pt x="58" y="142"/>
                    <a:pt x="52" y="144"/>
                    <a:pt x="47" y="142"/>
                  </a:cubicBezTo>
                  <a:cubicBezTo>
                    <a:pt x="44" y="141"/>
                    <a:pt x="42" y="138"/>
                    <a:pt x="41" y="135"/>
                  </a:cubicBezTo>
                  <a:cubicBezTo>
                    <a:pt x="41" y="133"/>
                    <a:pt x="41" y="131"/>
                    <a:pt x="41" y="129"/>
                  </a:cubicBezTo>
                  <a:cubicBezTo>
                    <a:pt x="44" y="124"/>
                    <a:pt x="49" y="122"/>
                    <a:pt x="54" y="124"/>
                  </a:cubicBezTo>
                  <a:moveTo>
                    <a:pt x="50" y="105"/>
                  </a:moveTo>
                  <a:cubicBezTo>
                    <a:pt x="46" y="103"/>
                    <a:pt x="43" y="101"/>
                    <a:pt x="42" y="98"/>
                  </a:cubicBezTo>
                  <a:cubicBezTo>
                    <a:pt x="42" y="98"/>
                    <a:pt x="42" y="97"/>
                    <a:pt x="42" y="97"/>
                  </a:cubicBezTo>
                  <a:cubicBezTo>
                    <a:pt x="41" y="95"/>
                    <a:pt x="41" y="92"/>
                    <a:pt x="42" y="89"/>
                  </a:cubicBezTo>
                  <a:cubicBezTo>
                    <a:pt x="43" y="86"/>
                    <a:pt x="45" y="84"/>
                    <a:pt x="48" y="83"/>
                  </a:cubicBezTo>
                  <a:cubicBezTo>
                    <a:pt x="51" y="82"/>
                    <a:pt x="55" y="82"/>
                    <a:pt x="59" y="84"/>
                  </a:cubicBezTo>
                  <a:cubicBezTo>
                    <a:pt x="63" y="86"/>
                    <a:pt x="66" y="88"/>
                    <a:pt x="67" y="91"/>
                  </a:cubicBezTo>
                  <a:cubicBezTo>
                    <a:pt x="67" y="91"/>
                    <a:pt x="67" y="91"/>
                    <a:pt x="67" y="92"/>
                  </a:cubicBezTo>
                  <a:cubicBezTo>
                    <a:pt x="68" y="94"/>
                    <a:pt x="68" y="97"/>
                    <a:pt x="67" y="99"/>
                  </a:cubicBezTo>
                  <a:cubicBezTo>
                    <a:pt x="66" y="103"/>
                    <a:pt x="64" y="105"/>
                    <a:pt x="61" y="106"/>
                  </a:cubicBezTo>
                  <a:cubicBezTo>
                    <a:pt x="58" y="107"/>
                    <a:pt x="54" y="107"/>
                    <a:pt x="50" y="105"/>
                  </a:cubicBezTo>
                  <a:moveTo>
                    <a:pt x="45" y="27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84" y="171"/>
                    <a:pt x="84" y="171"/>
                    <a:pt x="84" y="17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29" y="63"/>
                    <a:pt x="129" y="63"/>
                    <a:pt x="129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0" name="Freeform 134"/>
            <p:cNvSpPr/>
            <p:nvPr/>
          </p:nvSpPr>
          <p:spPr bwMode="auto">
            <a:xfrm>
              <a:off x="1700213" y="3038475"/>
              <a:ext cx="33338" cy="22225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6" y="9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6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4" y="5"/>
                    <a:pt x="14" y="5"/>
                    <a:pt x="13" y="4"/>
                  </a:cubicBezTo>
                  <a:cubicBezTo>
                    <a:pt x="12" y="4"/>
                    <a:pt x="11" y="3"/>
                    <a:pt x="9" y="2"/>
                  </a:cubicBezTo>
                  <a:cubicBezTo>
                    <a:pt x="6" y="1"/>
                    <a:pt x="4" y="0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7"/>
                    <a:pt x="4" y="8"/>
                    <a:pt x="6" y="9"/>
                  </a:cubicBezTo>
                  <a:cubicBezTo>
                    <a:pt x="9" y="10"/>
                    <a:pt x="11" y="10"/>
                    <a:pt x="13" y="10"/>
                  </a:cubicBezTo>
                  <a:cubicBezTo>
                    <a:pt x="14" y="10"/>
                    <a:pt x="14" y="9"/>
                    <a:pt x="15" y="8"/>
                  </a:cubicBezTo>
                  <a:cubicBezTo>
                    <a:pt x="15" y="7"/>
                    <a:pt x="15" y="7"/>
                    <a:pt x="15" y="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1" name="Freeform 135"/>
            <p:cNvSpPr>
              <a:spLocks noEditPoints="1"/>
            </p:cNvSpPr>
            <p:nvPr/>
          </p:nvSpPr>
          <p:spPr bwMode="auto">
            <a:xfrm>
              <a:off x="2892425" y="606425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1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1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1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1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2" name="Oval 136"/>
            <p:cNvSpPr>
              <a:spLocks noChangeArrowheads="1"/>
            </p:cNvSpPr>
            <p:nvPr/>
          </p:nvSpPr>
          <p:spPr bwMode="auto">
            <a:xfrm>
              <a:off x="3052763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3" name="Freeform 137"/>
            <p:cNvSpPr/>
            <p:nvPr/>
          </p:nvSpPr>
          <p:spPr bwMode="auto">
            <a:xfrm>
              <a:off x="3065463" y="514350"/>
              <a:ext cx="104775" cy="114300"/>
            </a:xfrm>
            <a:custGeom>
              <a:avLst/>
              <a:gdLst/>
              <a:ahLst/>
              <a:cxnLst>
                <a:cxn ang="0">
                  <a:pos x="47" y="48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8"/>
                </a:cxn>
              </a:cxnLst>
              <a:rect l="0" t="0" r="r" b="b"/>
              <a:pathLst>
                <a:path w="48" h="52">
                  <a:moveTo>
                    <a:pt x="47" y="48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9"/>
                    <a:pt x="47" y="4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4" name="Oval 138"/>
            <p:cNvSpPr>
              <a:spLocks noChangeArrowheads="1"/>
            </p:cNvSpPr>
            <p:nvPr/>
          </p:nvSpPr>
          <p:spPr bwMode="auto">
            <a:xfrm>
              <a:off x="3017838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5" name="Freeform 139"/>
            <p:cNvSpPr/>
            <p:nvPr/>
          </p:nvSpPr>
          <p:spPr bwMode="auto">
            <a:xfrm>
              <a:off x="2925763" y="504825"/>
              <a:ext cx="111125" cy="123825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6" name="Freeform 140"/>
            <p:cNvSpPr>
              <a:spLocks noEditPoints="1"/>
            </p:cNvSpPr>
            <p:nvPr/>
          </p:nvSpPr>
          <p:spPr bwMode="auto">
            <a:xfrm>
              <a:off x="2922588" y="647700"/>
              <a:ext cx="247650" cy="968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2" y="0"/>
                </a:cxn>
                <a:cxn ang="0">
                  <a:pos x="20" y="4"/>
                </a:cxn>
                <a:cxn ang="0">
                  <a:pos x="17" y="19"/>
                </a:cxn>
                <a:cxn ang="0">
                  <a:pos x="22" y="34"/>
                </a:cxn>
                <a:cxn ang="0">
                  <a:pos x="21" y="44"/>
                </a:cxn>
                <a:cxn ang="0">
                  <a:pos x="39" y="0"/>
                </a:cxn>
                <a:cxn ang="0">
                  <a:pos x="38" y="4"/>
                </a:cxn>
                <a:cxn ang="0">
                  <a:pos x="35" y="19"/>
                </a:cxn>
                <a:cxn ang="0">
                  <a:pos x="39" y="34"/>
                </a:cxn>
                <a:cxn ang="0">
                  <a:pos x="22" y="44"/>
                </a:cxn>
                <a:cxn ang="0">
                  <a:pos x="24" y="35"/>
                </a:cxn>
                <a:cxn ang="0">
                  <a:pos x="26" y="19"/>
                </a:cxn>
                <a:cxn ang="0">
                  <a:pos x="22" y="4"/>
                </a:cxn>
                <a:cxn ang="0">
                  <a:pos x="39" y="0"/>
                </a:cxn>
                <a:cxn ang="0">
                  <a:pos x="57" y="4"/>
                </a:cxn>
                <a:cxn ang="0">
                  <a:pos x="52" y="19"/>
                </a:cxn>
                <a:cxn ang="0">
                  <a:pos x="57" y="35"/>
                </a:cxn>
                <a:cxn ang="0">
                  <a:pos x="57" y="44"/>
                </a:cxn>
                <a:cxn ang="0">
                  <a:pos x="39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9" y="0"/>
                </a:cxn>
                <a:cxn ang="0">
                  <a:pos x="74" y="0"/>
                </a:cxn>
                <a:cxn ang="0">
                  <a:pos x="70" y="8"/>
                </a:cxn>
                <a:cxn ang="0">
                  <a:pos x="69" y="30"/>
                </a:cxn>
                <a:cxn ang="0">
                  <a:pos x="74" y="34"/>
                </a:cxn>
                <a:cxn ang="0">
                  <a:pos x="57" y="44"/>
                </a:cxn>
                <a:cxn ang="0">
                  <a:pos x="61" y="30"/>
                </a:cxn>
                <a:cxn ang="0">
                  <a:pos x="61" y="8"/>
                </a:cxn>
                <a:cxn ang="0">
                  <a:pos x="57" y="4"/>
                </a:cxn>
                <a:cxn ang="0">
                  <a:pos x="74" y="0"/>
                </a:cxn>
                <a:cxn ang="0">
                  <a:pos x="92" y="4"/>
                </a:cxn>
                <a:cxn ang="0">
                  <a:pos x="87" y="19"/>
                </a:cxn>
                <a:cxn ang="0">
                  <a:pos x="90" y="35"/>
                </a:cxn>
                <a:cxn ang="0">
                  <a:pos x="92" y="44"/>
                </a:cxn>
                <a:cxn ang="0">
                  <a:pos x="74" y="34"/>
                </a:cxn>
                <a:cxn ang="0">
                  <a:pos x="79" y="19"/>
                </a:cxn>
                <a:cxn ang="0">
                  <a:pos x="75" y="4"/>
                </a:cxn>
                <a:cxn ang="0">
                  <a:pos x="74" y="0"/>
                </a:cxn>
                <a:cxn ang="0">
                  <a:pos x="113" y="0"/>
                </a:cxn>
                <a:cxn ang="0">
                  <a:pos x="92" y="44"/>
                </a:cxn>
                <a:cxn ang="0">
                  <a:pos x="92" y="34"/>
                </a:cxn>
                <a:cxn ang="0">
                  <a:pos x="96" y="19"/>
                </a:cxn>
                <a:cxn ang="0">
                  <a:pos x="93" y="4"/>
                </a:cxn>
                <a:cxn ang="0">
                  <a:pos x="92" y="0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1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4"/>
                    <a:pt x="21" y="4"/>
                    <a:pt x="20" y="4"/>
                  </a:cubicBezTo>
                  <a:cubicBezTo>
                    <a:pt x="17" y="4"/>
                    <a:pt x="15" y="6"/>
                    <a:pt x="16" y="8"/>
                  </a:cubicBezTo>
                  <a:cubicBezTo>
                    <a:pt x="16" y="12"/>
                    <a:pt x="17" y="16"/>
                    <a:pt x="17" y="19"/>
                  </a:cubicBezTo>
                  <a:cubicBezTo>
                    <a:pt x="18" y="23"/>
                    <a:pt x="18" y="27"/>
                    <a:pt x="19" y="30"/>
                  </a:cubicBezTo>
                  <a:cubicBezTo>
                    <a:pt x="19" y="32"/>
                    <a:pt x="20" y="33"/>
                    <a:pt x="22" y="34"/>
                  </a:cubicBezTo>
                  <a:cubicBezTo>
                    <a:pt x="22" y="44"/>
                    <a:pt x="22" y="44"/>
                    <a:pt x="22" y="44"/>
                  </a:cubicBezTo>
                  <a:lnTo>
                    <a:pt x="21" y="44"/>
                  </a:lnTo>
                  <a:close/>
                  <a:moveTo>
                    <a:pt x="22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6" y="4"/>
                    <a:pt x="34" y="6"/>
                    <a:pt x="34" y="8"/>
                  </a:cubicBezTo>
                  <a:cubicBezTo>
                    <a:pt x="34" y="12"/>
                    <a:pt x="34" y="16"/>
                    <a:pt x="35" y="19"/>
                  </a:cubicBezTo>
                  <a:cubicBezTo>
                    <a:pt x="35" y="23"/>
                    <a:pt x="35" y="27"/>
                    <a:pt x="35" y="30"/>
                  </a:cubicBezTo>
                  <a:cubicBezTo>
                    <a:pt x="36" y="32"/>
                    <a:pt x="37" y="34"/>
                    <a:pt x="39" y="3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3" y="35"/>
                    <a:pt x="24" y="35"/>
                  </a:cubicBezTo>
                  <a:cubicBezTo>
                    <a:pt x="26" y="35"/>
                    <a:pt x="28" y="33"/>
                    <a:pt x="28" y="30"/>
                  </a:cubicBezTo>
                  <a:cubicBezTo>
                    <a:pt x="27" y="27"/>
                    <a:pt x="27" y="23"/>
                    <a:pt x="26" y="19"/>
                  </a:cubicBezTo>
                  <a:cubicBezTo>
                    <a:pt x="26" y="16"/>
                    <a:pt x="26" y="12"/>
                    <a:pt x="25" y="8"/>
                  </a:cubicBezTo>
                  <a:cubicBezTo>
                    <a:pt x="25" y="6"/>
                    <a:pt x="24" y="5"/>
                    <a:pt x="22" y="4"/>
                  </a:cubicBezTo>
                  <a:lnTo>
                    <a:pt x="22" y="0"/>
                  </a:lnTo>
                  <a:close/>
                  <a:moveTo>
                    <a:pt x="39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4" y="4"/>
                    <a:pt x="52" y="6"/>
                    <a:pt x="52" y="8"/>
                  </a:cubicBezTo>
                  <a:cubicBezTo>
                    <a:pt x="52" y="12"/>
                    <a:pt x="52" y="16"/>
                    <a:pt x="52" y="19"/>
                  </a:cubicBezTo>
                  <a:cubicBezTo>
                    <a:pt x="52" y="23"/>
                    <a:pt x="52" y="27"/>
                    <a:pt x="52" y="30"/>
                  </a:cubicBezTo>
                  <a:cubicBezTo>
                    <a:pt x="52" y="33"/>
                    <a:pt x="54" y="35"/>
                    <a:pt x="57" y="35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3" y="35"/>
                    <a:pt x="44" y="33"/>
                    <a:pt x="44" y="30"/>
                  </a:cubicBezTo>
                  <a:cubicBezTo>
                    <a:pt x="44" y="27"/>
                    <a:pt x="44" y="23"/>
                    <a:pt x="44" y="19"/>
                  </a:cubicBezTo>
                  <a:cubicBezTo>
                    <a:pt x="44" y="16"/>
                    <a:pt x="43" y="12"/>
                    <a:pt x="43" y="8"/>
                  </a:cubicBezTo>
                  <a:cubicBezTo>
                    <a:pt x="43" y="6"/>
                    <a:pt x="41" y="4"/>
                    <a:pt x="39" y="4"/>
                  </a:cubicBezTo>
                  <a:lnTo>
                    <a:pt x="39" y="0"/>
                  </a:lnTo>
                  <a:close/>
                  <a:moveTo>
                    <a:pt x="57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4"/>
                    <a:pt x="70" y="6"/>
                    <a:pt x="70" y="8"/>
                  </a:cubicBezTo>
                  <a:cubicBezTo>
                    <a:pt x="70" y="12"/>
                    <a:pt x="70" y="16"/>
                    <a:pt x="70" y="19"/>
                  </a:cubicBezTo>
                  <a:cubicBezTo>
                    <a:pt x="69" y="23"/>
                    <a:pt x="69" y="27"/>
                    <a:pt x="69" y="30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4" y="35"/>
                    <a:pt x="74" y="35"/>
                    <a:pt x="74" y="3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9" y="35"/>
                    <a:pt x="61" y="33"/>
                    <a:pt x="61" y="30"/>
                  </a:cubicBezTo>
                  <a:cubicBezTo>
                    <a:pt x="61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8"/>
                  </a:cubicBezTo>
                  <a:cubicBezTo>
                    <a:pt x="61" y="6"/>
                    <a:pt x="59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lnTo>
                    <a:pt x="57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0" y="5"/>
                    <a:pt x="88" y="6"/>
                    <a:pt x="88" y="8"/>
                  </a:cubicBezTo>
                  <a:cubicBezTo>
                    <a:pt x="88" y="12"/>
                    <a:pt x="87" y="16"/>
                    <a:pt x="87" y="19"/>
                  </a:cubicBezTo>
                  <a:cubicBezTo>
                    <a:pt x="87" y="23"/>
                    <a:pt x="86" y="27"/>
                    <a:pt x="86" y="30"/>
                  </a:cubicBezTo>
                  <a:cubicBezTo>
                    <a:pt x="86" y="33"/>
                    <a:pt x="87" y="35"/>
                    <a:pt x="90" y="35"/>
                  </a:cubicBezTo>
                  <a:cubicBezTo>
                    <a:pt x="90" y="35"/>
                    <a:pt x="91" y="34"/>
                    <a:pt x="92" y="3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6" y="34"/>
                    <a:pt x="78" y="32"/>
                    <a:pt x="78" y="30"/>
                  </a:cubicBezTo>
                  <a:cubicBezTo>
                    <a:pt x="78" y="27"/>
                    <a:pt x="78" y="23"/>
                    <a:pt x="79" y="19"/>
                  </a:cubicBezTo>
                  <a:cubicBezTo>
                    <a:pt x="79" y="16"/>
                    <a:pt x="79" y="12"/>
                    <a:pt x="80" y="8"/>
                  </a:cubicBezTo>
                  <a:cubicBezTo>
                    <a:pt x="80" y="6"/>
                    <a:pt x="78" y="4"/>
                    <a:pt x="75" y="4"/>
                  </a:cubicBezTo>
                  <a:cubicBezTo>
                    <a:pt x="75" y="4"/>
                    <a:pt x="75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3" y="33"/>
                    <a:pt x="94" y="32"/>
                    <a:pt x="95" y="30"/>
                  </a:cubicBezTo>
                  <a:cubicBezTo>
                    <a:pt x="95" y="27"/>
                    <a:pt x="96" y="23"/>
                    <a:pt x="96" y="19"/>
                  </a:cubicBezTo>
                  <a:cubicBezTo>
                    <a:pt x="97" y="16"/>
                    <a:pt x="97" y="12"/>
                    <a:pt x="98" y="8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4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7" name="Freeform 141"/>
            <p:cNvSpPr>
              <a:spLocks noEditPoints="1"/>
            </p:cNvSpPr>
            <p:nvPr/>
          </p:nvSpPr>
          <p:spPr bwMode="auto">
            <a:xfrm>
              <a:off x="1209675" y="1171575"/>
              <a:ext cx="306388" cy="30163"/>
            </a:xfrm>
            <a:custGeom>
              <a:avLst/>
              <a:gdLst/>
              <a:ahLst/>
              <a:cxnLst>
                <a:cxn ang="0">
                  <a:pos x="13" y="14"/>
                </a:cxn>
                <a:cxn ang="0">
                  <a:pos x="17" y="14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4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2" y="13"/>
                </a:cxn>
                <a:cxn ang="0">
                  <a:pos x="116" y="7"/>
                </a:cxn>
                <a:cxn ang="0">
                  <a:pos x="122" y="1"/>
                </a:cxn>
                <a:cxn ang="0">
                  <a:pos x="122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3" y="7"/>
                </a:cxn>
                <a:cxn ang="0">
                  <a:pos x="17" y="13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7" y="14"/>
                </a:cxn>
                <a:cxn ang="0">
                  <a:pos x="127" y="0"/>
                </a:cxn>
                <a:cxn ang="0">
                  <a:pos x="122" y="0"/>
                </a:cxn>
                <a:cxn ang="0">
                  <a:pos x="122" y="1"/>
                </a:cxn>
                <a:cxn ang="0">
                  <a:pos x="128" y="7"/>
                </a:cxn>
                <a:cxn ang="0">
                  <a:pos x="122" y="13"/>
                </a:cxn>
                <a:cxn ang="0">
                  <a:pos x="122" y="14"/>
                </a:cxn>
              </a:cxnLst>
              <a:rect l="0" t="0" r="r" b="b"/>
              <a:pathLst>
                <a:path w="140" h="14">
                  <a:moveTo>
                    <a:pt x="13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0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4"/>
                    <a:pt x="13" y="14"/>
                  </a:cubicBezTo>
                  <a:moveTo>
                    <a:pt x="17" y="14"/>
                  </a:moveTo>
                  <a:cubicBezTo>
                    <a:pt x="122" y="14"/>
                    <a:pt x="122" y="14"/>
                    <a:pt x="122" y="1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9" y="13"/>
                    <a:pt x="116" y="10"/>
                    <a:pt x="116" y="7"/>
                  </a:cubicBezTo>
                  <a:cubicBezTo>
                    <a:pt x="116" y="4"/>
                    <a:pt x="119" y="1"/>
                    <a:pt x="122" y="1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7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3" y="4"/>
                    <a:pt x="23" y="7"/>
                  </a:cubicBezTo>
                  <a:cubicBezTo>
                    <a:pt x="23" y="10"/>
                    <a:pt x="21" y="13"/>
                    <a:pt x="17" y="13"/>
                  </a:cubicBezTo>
                  <a:lnTo>
                    <a:pt x="17" y="14"/>
                  </a:lnTo>
                  <a:close/>
                  <a:moveTo>
                    <a:pt x="122" y="14"/>
                  </a:moveTo>
                  <a:cubicBezTo>
                    <a:pt x="127" y="14"/>
                    <a:pt x="127" y="14"/>
                    <a:pt x="127" y="14"/>
                  </a:cubicBezTo>
                  <a:cubicBezTo>
                    <a:pt x="140" y="14"/>
                    <a:pt x="140" y="0"/>
                    <a:pt x="12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6" y="1"/>
                    <a:pt x="128" y="4"/>
                    <a:pt x="128" y="7"/>
                  </a:cubicBezTo>
                  <a:cubicBezTo>
                    <a:pt x="128" y="10"/>
                    <a:pt x="126" y="13"/>
                    <a:pt x="122" y="13"/>
                  </a:cubicBezTo>
                  <a:lnTo>
                    <a:pt x="12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8" name="Freeform 142"/>
            <p:cNvSpPr/>
            <p:nvPr/>
          </p:nvSpPr>
          <p:spPr bwMode="auto">
            <a:xfrm>
              <a:off x="1382713" y="1079500"/>
              <a:ext cx="103188" cy="112713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4" y="52"/>
                    <a:pt x="46" y="51"/>
                  </a:cubicBezTo>
                  <a:cubicBezTo>
                    <a:pt x="47" y="50"/>
                    <a:pt x="47" y="49"/>
                    <a:pt x="46" y="4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9" name="Freeform 143"/>
            <p:cNvSpPr>
              <a:spLocks noEditPoints="1"/>
            </p:cNvSpPr>
            <p:nvPr/>
          </p:nvSpPr>
          <p:spPr bwMode="auto">
            <a:xfrm>
              <a:off x="1241425" y="1212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5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4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6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2" y="34"/>
                    <a:pt x="44" y="32"/>
                    <a:pt x="44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3" y="8"/>
                  </a:cubicBezTo>
                  <a:cubicBezTo>
                    <a:pt x="42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9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1" y="15"/>
                    <a:pt x="61" y="12"/>
                    <a:pt x="61" y="8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7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90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8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4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0" name="Rectangle 144"/>
            <p:cNvSpPr>
              <a:spLocks noChangeArrowheads="1"/>
            </p:cNvSpPr>
            <p:nvPr/>
          </p:nvSpPr>
          <p:spPr bwMode="auto">
            <a:xfrm>
              <a:off x="2341563" y="1485900"/>
              <a:ext cx="288925" cy="349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1" name="Freeform 145"/>
            <p:cNvSpPr>
              <a:spLocks noEditPoints="1"/>
            </p:cNvSpPr>
            <p:nvPr/>
          </p:nvSpPr>
          <p:spPr bwMode="auto">
            <a:xfrm>
              <a:off x="2341563" y="1555750"/>
              <a:ext cx="288925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2"/>
                </a:cxn>
                <a:cxn ang="0">
                  <a:pos x="154" y="62"/>
                </a:cxn>
                <a:cxn ang="0">
                  <a:pos x="140" y="50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2" y="73"/>
                </a:cxn>
                <a:cxn ang="0">
                  <a:pos x="182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50"/>
                </a:cxn>
                <a:cxn ang="0">
                  <a:pos x="154" y="62"/>
                </a:cxn>
                <a:cxn ang="0">
                  <a:pos x="154" y="73"/>
                </a:cxn>
              </a:cxnLst>
              <a:rect l="0" t="0" r="r" b="b"/>
              <a:pathLst>
                <a:path w="182" h="73">
                  <a:moveTo>
                    <a:pt x="0" y="73"/>
                  </a:moveTo>
                  <a:lnTo>
                    <a:pt x="154" y="73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40" y="50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2" y="73"/>
                  </a:lnTo>
                  <a:lnTo>
                    <a:pt x="182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50"/>
                  </a:lnTo>
                  <a:lnTo>
                    <a:pt x="154" y="62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2" name="Freeform 146"/>
            <p:cNvSpPr/>
            <p:nvPr/>
          </p:nvSpPr>
          <p:spPr bwMode="auto">
            <a:xfrm>
              <a:off x="1417639" y="1600199"/>
              <a:ext cx="223548" cy="212576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3" name="Freeform 147"/>
            <p:cNvSpPr>
              <a:spLocks noEditPoints="1"/>
            </p:cNvSpPr>
            <p:nvPr/>
          </p:nvSpPr>
          <p:spPr bwMode="auto">
            <a:xfrm>
              <a:off x="1308100" y="1365250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6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6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4" name="Freeform 148"/>
            <p:cNvSpPr/>
            <p:nvPr/>
          </p:nvSpPr>
          <p:spPr bwMode="auto">
            <a:xfrm>
              <a:off x="3396431" y="889865"/>
              <a:ext cx="215756" cy="20776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5" name="Freeform 149"/>
            <p:cNvSpPr>
              <a:spLocks noEditPoints="1"/>
            </p:cNvSpPr>
            <p:nvPr/>
          </p:nvSpPr>
          <p:spPr bwMode="auto">
            <a:xfrm>
              <a:off x="3216275" y="698500"/>
              <a:ext cx="257175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0" y="60"/>
                    <a:pt x="77" y="56"/>
                    <a:pt x="77" y="52"/>
                  </a:cubicBezTo>
                  <a:cubicBezTo>
                    <a:pt x="77" y="48"/>
                    <a:pt x="80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3" y="44"/>
                    <a:pt x="67" y="48"/>
                    <a:pt x="67" y="52"/>
                  </a:cubicBezTo>
                  <a:cubicBezTo>
                    <a:pt x="67" y="56"/>
                    <a:pt x="63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0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6" name="Freeform 150"/>
            <p:cNvSpPr>
              <a:spLocks noEditPoints="1"/>
            </p:cNvSpPr>
            <p:nvPr/>
          </p:nvSpPr>
          <p:spPr bwMode="auto">
            <a:xfrm>
              <a:off x="1958975" y="776288"/>
              <a:ext cx="231775" cy="31750"/>
            </a:xfrm>
            <a:custGeom>
              <a:avLst/>
              <a:gdLst/>
              <a:ahLst/>
              <a:cxnLst>
                <a:cxn ang="0">
                  <a:pos x="11" y="14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9" y="8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0" y="3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3" y="10"/>
                </a:cxn>
                <a:cxn ang="0">
                  <a:pos x="88" y="6"/>
                </a:cxn>
                <a:cxn ang="0">
                  <a:pos x="92" y="1"/>
                </a:cxn>
                <a:cxn ang="0">
                  <a:pos x="92" y="0"/>
                </a:cxn>
                <a:cxn ang="0">
                  <a:pos x="13" y="3"/>
                </a:cxn>
                <a:cxn ang="0">
                  <a:pos x="13" y="4"/>
                </a:cxn>
                <a:cxn ang="0">
                  <a:pos x="18" y="8"/>
                </a:cxn>
                <a:cxn ang="0">
                  <a:pos x="14" y="13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6" y="11"/>
                </a:cxn>
                <a:cxn ang="0">
                  <a:pos x="96" y="0"/>
                </a:cxn>
                <a:cxn ang="0">
                  <a:pos x="92" y="0"/>
                </a:cxn>
                <a:cxn ang="0">
                  <a:pos x="92" y="1"/>
                </a:cxn>
                <a:cxn ang="0">
                  <a:pos x="97" y="5"/>
                </a:cxn>
                <a:cxn ang="0">
                  <a:pos x="93" y="10"/>
                </a:cxn>
                <a:cxn ang="0">
                  <a:pos x="93" y="11"/>
                </a:cxn>
              </a:cxnLst>
              <a:rect l="0" t="0" r="r" b="b"/>
              <a:pathLst>
                <a:path w="106" h="14">
                  <a:moveTo>
                    <a:pt x="11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13"/>
                    <a:pt x="9" y="11"/>
                    <a:pt x="9" y="8"/>
                  </a:cubicBezTo>
                  <a:cubicBezTo>
                    <a:pt x="9" y="6"/>
                    <a:pt x="11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0" y="3"/>
                    <a:pt x="1" y="14"/>
                    <a:pt x="11" y="14"/>
                  </a:cubicBezTo>
                  <a:moveTo>
                    <a:pt x="14" y="14"/>
                  </a:moveTo>
                  <a:cubicBezTo>
                    <a:pt x="93" y="11"/>
                    <a:pt x="93" y="11"/>
                    <a:pt x="93" y="11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0" y="10"/>
                    <a:pt x="88" y="8"/>
                    <a:pt x="88" y="6"/>
                  </a:cubicBezTo>
                  <a:cubicBezTo>
                    <a:pt x="88" y="3"/>
                    <a:pt x="90" y="1"/>
                    <a:pt x="92" y="1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66" y="1"/>
                    <a:pt x="40" y="2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6" y="3"/>
                    <a:pt x="18" y="5"/>
                    <a:pt x="18" y="8"/>
                  </a:cubicBezTo>
                  <a:cubicBezTo>
                    <a:pt x="18" y="10"/>
                    <a:pt x="16" y="13"/>
                    <a:pt x="14" y="13"/>
                  </a:cubicBezTo>
                  <a:lnTo>
                    <a:pt x="14" y="14"/>
                  </a:lnTo>
                  <a:close/>
                  <a:moveTo>
                    <a:pt x="93" y="11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106" y="10"/>
                    <a:pt x="106" y="0"/>
                    <a:pt x="9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5" y="1"/>
                    <a:pt x="97" y="3"/>
                    <a:pt x="97" y="5"/>
                  </a:cubicBezTo>
                  <a:cubicBezTo>
                    <a:pt x="97" y="8"/>
                    <a:pt x="95" y="10"/>
                    <a:pt x="93" y="10"/>
                  </a:cubicBezTo>
                  <a:lnTo>
                    <a:pt x="93" y="1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7" name="Freeform 151"/>
            <p:cNvSpPr/>
            <p:nvPr/>
          </p:nvSpPr>
          <p:spPr bwMode="auto">
            <a:xfrm>
              <a:off x="2074863" y="698500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9"/>
                </a:cxn>
                <a:cxn ang="0">
                  <a:pos x="9" y="4"/>
                </a:cxn>
                <a:cxn ang="0">
                  <a:pos x="5" y="0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8" y="9"/>
                    <a:pt x="9" y="7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8" name="Freeform 152"/>
            <p:cNvSpPr/>
            <p:nvPr/>
          </p:nvSpPr>
          <p:spPr bwMode="auto">
            <a:xfrm>
              <a:off x="2085975" y="711200"/>
              <a:ext cx="80963" cy="82550"/>
            </a:xfrm>
            <a:custGeom>
              <a:avLst/>
              <a:gdLst/>
              <a:ahLst/>
              <a:cxnLst>
                <a:cxn ang="0">
                  <a:pos x="36" y="34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1" y="3"/>
                </a:cxn>
                <a:cxn ang="0">
                  <a:pos x="33" y="37"/>
                </a:cxn>
                <a:cxn ang="0">
                  <a:pos x="36" y="37"/>
                </a:cxn>
                <a:cxn ang="0">
                  <a:pos x="36" y="34"/>
                </a:cxn>
              </a:cxnLst>
              <a:rect l="0" t="0" r="r" b="b"/>
              <a:pathLst>
                <a:path w="37" h="38">
                  <a:moveTo>
                    <a:pt x="36" y="3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8"/>
                    <a:pt x="35" y="38"/>
                    <a:pt x="36" y="37"/>
                  </a:cubicBezTo>
                  <a:cubicBezTo>
                    <a:pt x="37" y="36"/>
                    <a:pt x="37" y="35"/>
                    <a:pt x="36" y="3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9" name="Freeform 153"/>
            <p:cNvSpPr/>
            <p:nvPr/>
          </p:nvSpPr>
          <p:spPr bwMode="auto">
            <a:xfrm>
              <a:off x="2047875" y="698500"/>
              <a:ext cx="20638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9" y="5"/>
                </a:cxn>
                <a:cxn ang="0">
                  <a:pos x="5" y="10"/>
                </a:cxn>
                <a:cxn ang="0">
                  <a:pos x="0" y="5"/>
                </a:cxn>
                <a:cxn ang="0">
                  <a:pos x="5" y="0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cubicBezTo>
                    <a:pt x="7" y="0"/>
                    <a:pt x="9" y="2"/>
                    <a:pt x="9" y="5"/>
                  </a:cubicBezTo>
                  <a:cubicBezTo>
                    <a:pt x="9" y="7"/>
                    <a:pt x="7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1"/>
                    <a:pt x="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0" name="Freeform 154"/>
            <p:cNvSpPr/>
            <p:nvPr/>
          </p:nvSpPr>
          <p:spPr bwMode="auto">
            <a:xfrm>
              <a:off x="1982788" y="704850"/>
              <a:ext cx="80963" cy="93663"/>
            </a:xfrm>
            <a:custGeom>
              <a:avLst/>
              <a:gdLst/>
              <a:ahLst/>
              <a:cxnLst>
                <a:cxn ang="0">
                  <a:pos x="1" y="40"/>
                </a:cxn>
                <a:cxn ang="0">
                  <a:pos x="33" y="1"/>
                </a:cxn>
                <a:cxn ang="0">
                  <a:pos x="36" y="1"/>
                </a:cxn>
                <a:cxn ang="0">
                  <a:pos x="36" y="3"/>
                </a:cxn>
                <a:cxn ang="0">
                  <a:pos x="4" y="43"/>
                </a:cxn>
                <a:cxn ang="0">
                  <a:pos x="1" y="43"/>
                </a:cxn>
                <a:cxn ang="0">
                  <a:pos x="1" y="40"/>
                </a:cxn>
              </a:cxnLst>
              <a:rect l="0" t="0" r="r" b="b"/>
              <a:pathLst>
                <a:path w="37" h="43">
                  <a:moveTo>
                    <a:pt x="1" y="40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1"/>
                  </a:cubicBezTo>
                  <a:cubicBezTo>
                    <a:pt x="37" y="1"/>
                    <a:pt x="37" y="3"/>
                    <a:pt x="36" y="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3"/>
                    <a:pt x="2" y="43"/>
                    <a:pt x="1" y="43"/>
                  </a:cubicBezTo>
                  <a:cubicBezTo>
                    <a:pt x="0" y="42"/>
                    <a:pt x="0" y="41"/>
                    <a:pt x="1" y="4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1" name="Freeform 155"/>
            <p:cNvSpPr>
              <a:spLocks noEditPoints="1"/>
            </p:cNvSpPr>
            <p:nvPr/>
          </p:nvSpPr>
          <p:spPr bwMode="auto">
            <a:xfrm>
              <a:off x="1982788" y="808038"/>
              <a:ext cx="185738" cy="77788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16" y="2"/>
                </a:cxn>
                <a:cxn ang="0">
                  <a:pos x="15" y="5"/>
                </a:cxn>
                <a:cxn ang="0">
                  <a:pos x="13" y="17"/>
                </a:cxn>
                <a:cxn ang="0">
                  <a:pos x="17" y="28"/>
                </a:cxn>
                <a:cxn ang="0">
                  <a:pos x="16" y="2"/>
                </a:cxn>
                <a:cxn ang="0">
                  <a:pos x="29" y="5"/>
                </a:cxn>
                <a:cxn ang="0">
                  <a:pos x="25" y="8"/>
                </a:cxn>
                <a:cxn ang="0">
                  <a:pos x="27" y="25"/>
                </a:cxn>
                <a:cxn ang="0">
                  <a:pos x="30" y="35"/>
                </a:cxn>
                <a:cxn ang="0">
                  <a:pos x="17" y="28"/>
                </a:cxn>
                <a:cxn ang="0">
                  <a:pos x="21" y="25"/>
                </a:cxn>
                <a:cxn ang="0">
                  <a:pos x="19" y="9"/>
                </a:cxn>
                <a:cxn ang="0">
                  <a:pos x="16" y="2"/>
                </a:cxn>
                <a:cxn ang="0">
                  <a:pos x="42" y="1"/>
                </a:cxn>
                <a:cxn ang="0">
                  <a:pos x="39" y="8"/>
                </a:cxn>
                <a:cxn ang="0">
                  <a:pos x="40" y="24"/>
                </a:cxn>
                <a:cxn ang="0">
                  <a:pos x="43" y="28"/>
                </a:cxn>
                <a:cxn ang="0">
                  <a:pos x="30" y="35"/>
                </a:cxn>
                <a:cxn ang="0">
                  <a:pos x="31" y="28"/>
                </a:cxn>
                <a:cxn ang="0">
                  <a:pos x="33" y="16"/>
                </a:cxn>
                <a:cxn ang="0">
                  <a:pos x="29" y="5"/>
                </a:cxn>
                <a:cxn ang="0">
                  <a:pos x="42" y="1"/>
                </a:cxn>
                <a:cxn ang="0">
                  <a:pos x="56" y="4"/>
                </a:cxn>
                <a:cxn ang="0">
                  <a:pos x="53" y="16"/>
                </a:cxn>
                <a:cxn ang="0">
                  <a:pos x="56" y="27"/>
                </a:cxn>
                <a:cxn ang="0">
                  <a:pos x="57" y="34"/>
                </a:cxn>
                <a:cxn ang="0">
                  <a:pos x="43" y="28"/>
                </a:cxn>
                <a:cxn ang="0">
                  <a:pos x="46" y="16"/>
                </a:cxn>
                <a:cxn ang="0">
                  <a:pos x="43" y="5"/>
                </a:cxn>
                <a:cxn ang="0">
                  <a:pos x="42" y="1"/>
                </a:cxn>
                <a:cxn ang="0">
                  <a:pos x="69" y="1"/>
                </a:cxn>
                <a:cxn ang="0">
                  <a:pos x="66" y="7"/>
                </a:cxn>
                <a:cxn ang="0">
                  <a:pos x="65" y="24"/>
                </a:cxn>
                <a:cxn ang="0">
                  <a:pos x="70" y="26"/>
                </a:cxn>
                <a:cxn ang="0">
                  <a:pos x="57" y="34"/>
                </a:cxn>
                <a:cxn ang="0">
                  <a:pos x="59" y="24"/>
                </a:cxn>
                <a:cxn ang="0">
                  <a:pos x="60" y="7"/>
                </a:cxn>
                <a:cxn ang="0">
                  <a:pos x="56" y="4"/>
                </a:cxn>
                <a:cxn ang="0">
                  <a:pos x="69" y="1"/>
                </a:cxn>
                <a:cxn ang="0">
                  <a:pos x="81" y="24"/>
                </a:cxn>
                <a:cxn ang="0">
                  <a:pos x="70" y="34"/>
                </a:cxn>
                <a:cxn ang="0">
                  <a:pos x="72" y="23"/>
                </a:cxn>
                <a:cxn ang="0">
                  <a:pos x="73" y="7"/>
                </a:cxn>
                <a:cxn ang="0">
                  <a:pos x="69" y="4"/>
                </a:cxn>
              </a:cxnLst>
              <a:rect l="0" t="0" r="r" b="b"/>
              <a:pathLst>
                <a:path w="85" h="36">
                  <a:moveTo>
                    <a:pt x="17" y="35"/>
                  </a:moveTo>
                  <a:cubicBezTo>
                    <a:pt x="9" y="36"/>
                    <a:pt x="6" y="32"/>
                    <a:pt x="5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5"/>
                    <a:pt x="15" y="5"/>
                  </a:cubicBezTo>
                  <a:cubicBezTo>
                    <a:pt x="13" y="6"/>
                    <a:pt x="12" y="7"/>
                    <a:pt x="12" y="9"/>
                  </a:cubicBezTo>
                  <a:cubicBezTo>
                    <a:pt x="12" y="12"/>
                    <a:pt x="13" y="14"/>
                    <a:pt x="13" y="17"/>
                  </a:cubicBezTo>
                  <a:cubicBezTo>
                    <a:pt x="14" y="20"/>
                    <a:pt x="14" y="23"/>
                    <a:pt x="15" y="25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35"/>
                    <a:pt x="17" y="35"/>
                    <a:pt x="17" y="35"/>
                  </a:cubicBezTo>
                  <a:close/>
                  <a:moveTo>
                    <a:pt x="16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7" y="5"/>
                    <a:pt x="25" y="7"/>
                    <a:pt x="25" y="8"/>
                  </a:cubicBezTo>
                  <a:cubicBezTo>
                    <a:pt x="26" y="11"/>
                    <a:pt x="26" y="14"/>
                    <a:pt x="26" y="17"/>
                  </a:cubicBezTo>
                  <a:cubicBezTo>
                    <a:pt x="27" y="19"/>
                    <a:pt x="27" y="22"/>
                    <a:pt x="27" y="25"/>
                  </a:cubicBezTo>
                  <a:cubicBezTo>
                    <a:pt x="27" y="26"/>
                    <a:pt x="29" y="28"/>
                    <a:pt x="30" y="2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8" y="29"/>
                    <a:pt x="19" y="29"/>
                  </a:cubicBezTo>
                  <a:cubicBezTo>
                    <a:pt x="20" y="28"/>
                    <a:pt x="22" y="27"/>
                    <a:pt x="21" y="25"/>
                  </a:cubicBezTo>
                  <a:cubicBezTo>
                    <a:pt x="21" y="22"/>
                    <a:pt x="21" y="20"/>
                    <a:pt x="20" y="17"/>
                  </a:cubicBezTo>
                  <a:cubicBezTo>
                    <a:pt x="20" y="14"/>
                    <a:pt x="19" y="11"/>
                    <a:pt x="19" y="9"/>
                  </a:cubicBezTo>
                  <a:cubicBezTo>
                    <a:pt x="19" y="7"/>
                    <a:pt x="18" y="6"/>
                    <a:pt x="16" y="6"/>
                  </a:cubicBezTo>
                  <a:lnTo>
                    <a:pt x="16" y="2"/>
                  </a:lnTo>
                  <a:close/>
                  <a:moveTo>
                    <a:pt x="29" y="2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39" y="6"/>
                    <a:pt x="39" y="8"/>
                  </a:cubicBezTo>
                  <a:cubicBezTo>
                    <a:pt x="39" y="11"/>
                    <a:pt x="39" y="13"/>
                    <a:pt x="39" y="16"/>
                  </a:cubicBezTo>
                  <a:cubicBezTo>
                    <a:pt x="40" y="19"/>
                    <a:pt x="40" y="22"/>
                    <a:pt x="40" y="24"/>
                  </a:cubicBezTo>
                  <a:cubicBezTo>
                    <a:pt x="40" y="26"/>
                    <a:pt x="42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1" y="28"/>
                    <a:pt x="31" y="28"/>
                  </a:cubicBezTo>
                  <a:cubicBezTo>
                    <a:pt x="33" y="28"/>
                    <a:pt x="34" y="26"/>
                    <a:pt x="34" y="25"/>
                  </a:cubicBezTo>
                  <a:cubicBezTo>
                    <a:pt x="34" y="22"/>
                    <a:pt x="33" y="19"/>
                    <a:pt x="33" y="16"/>
                  </a:cubicBezTo>
                  <a:cubicBezTo>
                    <a:pt x="33" y="14"/>
                    <a:pt x="33" y="11"/>
                    <a:pt x="33" y="8"/>
                  </a:cubicBezTo>
                  <a:cubicBezTo>
                    <a:pt x="32" y="7"/>
                    <a:pt x="31" y="5"/>
                    <a:pt x="29" y="5"/>
                  </a:cubicBezTo>
                  <a:lnTo>
                    <a:pt x="29" y="2"/>
                  </a:lnTo>
                  <a:close/>
                  <a:moveTo>
                    <a:pt x="42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3" y="6"/>
                    <a:pt x="53" y="8"/>
                  </a:cubicBezTo>
                  <a:cubicBezTo>
                    <a:pt x="53" y="10"/>
                    <a:pt x="53" y="13"/>
                    <a:pt x="53" y="16"/>
                  </a:cubicBezTo>
                  <a:cubicBezTo>
                    <a:pt x="53" y="18"/>
                    <a:pt x="53" y="21"/>
                    <a:pt x="52" y="24"/>
                  </a:cubicBezTo>
                  <a:cubicBezTo>
                    <a:pt x="52" y="26"/>
                    <a:pt x="54" y="27"/>
                    <a:pt x="56" y="27"/>
                  </a:cubicBezTo>
                  <a:cubicBezTo>
                    <a:pt x="56" y="27"/>
                    <a:pt x="56" y="27"/>
                    <a:pt x="57" y="27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5" y="28"/>
                    <a:pt x="47" y="26"/>
                    <a:pt x="47" y="24"/>
                  </a:cubicBezTo>
                  <a:cubicBezTo>
                    <a:pt x="46" y="21"/>
                    <a:pt x="46" y="19"/>
                    <a:pt x="46" y="16"/>
                  </a:cubicBezTo>
                  <a:cubicBezTo>
                    <a:pt x="46" y="13"/>
                    <a:pt x="46" y="10"/>
                    <a:pt x="46" y="8"/>
                  </a:cubicBezTo>
                  <a:cubicBezTo>
                    <a:pt x="46" y="6"/>
                    <a:pt x="45" y="4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lnTo>
                    <a:pt x="42" y="1"/>
                  </a:lnTo>
                  <a:close/>
                  <a:moveTo>
                    <a:pt x="56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7" y="4"/>
                    <a:pt x="66" y="6"/>
                    <a:pt x="66" y="7"/>
                  </a:cubicBezTo>
                  <a:cubicBezTo>
                    <a:pt x="66" y="10"/>
                    <a:pt x="66" y="13"/>
                    <a:pt x="66" y="15"/>
                  </a:cubicBezTo>
                  <a:cubicBezTo>
                    <a:pt x="65" y="18"/>
                    <a:pt x="65" y="21"/>
                    <a:pt x="65" y="24"/>
                  </a:cubicBezTo>
                  <a:cubicBezTo>
                    <a:pt x="65" y="25"/>
                    <a:pt x="66" y="27"/>
                    <a:pt x="68" y="27"/>
                  </a:cubicBezTo>
                  <a:cubicBezTo>
                    <a:pt x="69" y="27"/>
                    <a:pt x="69" y="27"/>
                    <a:pt x="70" y="26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27"/>
                    <a:pt x="59" y="25"/>
                    <a:pt x="59" y="24"/>
                  </a:cubicBezTo>
                  <a:cubicBezTo>
                    <a:pt x="59" y="21"/>
                    <a:pt x="59" y="18"/>
                    <a:pt x="59" y="16"/>
                  </a:cubicBezTo>
                  <a:cubicBezTo>
                    <a:pt x="60" y="13"/>
                    <a:pt x="60" y="10"/>
                    <a:pt x="60" y="7"/>
                  </a:cubicBezTo>
                  <a:cubicBezTo>
                    <a:pt x="60" y="5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1"/>
                  </a:lnTo>
                  <a:close/>
                  <a:moveTo>
                    <a:pt x="69" y="1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9"/>
                    <a:pt x="78" y="33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26"/>
                    <a:pt x="72" y="25"/>
                    <a:pt x="72" y="23"/>
                  </a:cubicBezTo>
                  <a:cubicBezTo>
                    <a:pt x="72" y="21"/>
                    <a:pt x="72" y="18"/>
                    <a:pt x="73" y="15"/>
                  </a:cubicBezTo>
                  <a:cubicBezTo>
                    <a:pt x="73" y="12"/>
                    <a:pt x="73" y="10"/>
                    <a:pt x="73" y="7"/>
                  </a:cubicBezTo>
                  <a:cubicBezTo>
                    <a:pt x="74" y="5"/>
                    <a:pt x="72" y="3"/>
                    <a:pt x="70" y="4"/>
                  </a:cubicBezTo>
                  <a:cubicBezTo>
                    <a:pt x="70" y="4"/>
                    <a:pt x="69" y="4"/>
                    <a:pt x="69" y="4"/>
                  </a:cubicBezTo>
                  <a:lnTo>
                    <a:pt x="6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2" name="Rectangle 156"/>
            <p:cNvSpPr>
              <a:spLocks noChangeArrowheads="1"/>
            </p:cNvSpPr>
            <p:nvPr/>
          </p:nvSpPr>
          <p:spPr bwMode="auto">
            <a:xfrm>
              <a:off x="3294063" y="2695575"/>
              <a:ext cx="250825" cy="269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3" name="Freeform 157"/>
            <p:cNvSpPr>
              <a:spLocks noEditPoints="1"/>
            </p:cNvSpPr>
            <p:nvPr/>
          </p:nvSpPr>
          <p:spPr bwMode="auto">
            <a:xfrm>
              <a:off x="3294063" y="2754313"/>
              <a:ext cx="250825" cy="10001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134" y="63"/>
                </a:cxn>
                <a:cxn ang="0">
                  <a:pos x="134" y="54"/>
                </a:cxn>
                <a:cxn ang="0">
                  <a:pos x="134" y="54"/>
                </a:cxn>
                <a:cxn ang="0">
                  <a:pos x="123" y="43"/>
                </a:cxn>
                <a:cxn ang="0">
                  <a:pos x="134" y="31"/>
                </a:cxn>
                <a:cxn ang="0">
                  <a:pos x="134" y="31"/>
                </a:cxn>
                <a:cxn ang="0">
                  <a:pos x="134" y="0"/>
                </a:cxn>
                <a:cxn ang="0">
                  <a:pos x="0" y="0"/>
                </a:cxn>
                <a:cxn ang="0">
                  <a:pos x="0" y="63"/>
                </a:cxn>
                <a:cxn ang="0">
                  <a:pos x="134" y="63"/>
                </a:cxn>
                <a:cxn ang="0">
                  <a:pos x="158" y="63"/>
                </a:cxn>
                <a:cxn ang="0">
                  <a:pos x="158" y="0"/>
                </a:cxn>
                <a:cxn ang="0">
                  <a:pos x="134" y="0"/>
                </a:cxn>
                <a:cxn ang="0">
                  <a:pos x="134" y="31"/>
                </a:cxn>
                <a:cxn ang="0">
                  <a:pos x="145" y="43"/>
                </a:cxn>
                <a:cxn ang="0">
                  <a:pos x="134" y="54"/>
                </a:cxn>
                <a:cxn ang="0">
                  <a:pos x="134" y="63"/>
                </a:cxn>
              </a:cxnLst>
              <a:rect l="0" t="0" r="r" b="b"/>
              <a:pathLst>
                <a:path w="158" h="63">
                  <a:moveTo>
                    <a:pt x="0" y="63"/>
                  </a:moveTo>
                  <a:lnTo>
                    <a:pt x="134" y="63"/>
                  </a:lnTo>
                  <a:lnTo>
                    <a:pt x="134" y="54"/>
                  </a:lnTo>
                  <a:lnTo>
                    <a:pt x="134" y="54"/>
                  </a:lnTo>
                  <a:lnTo>
                    <a:pt x="123" y="43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63"/>
                  </a:lnTo>
                  <a:close/>
                  <a:moveTo>
                    <a:pt x="134" y="63"/>
                  </a:moveTo>
                  <a:lnTo>
                    <a:pt x="158" y="63"/>
                  </a:lnTo>
                  <a:lnTo>
                    <a:pt x="158" y="0"/>
                  </a:lnTo>
                  <a:lnTo>
                    <a:pt x="134" y="0"/>
                  </a:lnTo>
                  <a:lnTo>
                    <a:pt x="134" y="31"/>
                  </a:lnTo>
                  <a:lnTo>
                    <a:pt x="145" y="43"/>
                  </a:lnTo>
                  <a:lnTo>
                    <a:pt x="134" y="54"/>
                  </a:lnTo>
                  <a:lnTo>
                    <a:pt x="134" y="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4" name="Freeform 158"/>
            <p:cNvSpPr/>
            <p:nvPr/>
          </p:nvSpPr>
          <p:spPr bwMode="auto">
            <a:xfrm>
              <a:off x="2052638" y="508000"/>
              <a:ext cx="195263" cy="523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19" y="33"/>
                </a:cxn>
                <a:cxn ang="0">
                  <a:pos x="103" y="33"/>
                </a:cxn>
                <a:cxn ang="0">
                  <a:pos x="106" y="33"/>
                </a:cxn>
                <a:cxn ang="0">
                  <a:pos x="123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89" y="0"/>
                </a:cxn>
                <a:cxn ang="0">
                  <a:pos x="33" y="0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16" y="33"/>
                </a:cxn>
              </a:cxnLst>
              <a:rect l="0" t="0" r="r" b="b"/>
              <a:pathLst>
                <a:path w="123" h="33">
                  <a:moveTo>
                    <a:pt x="16" y="33"/>
                  </a:moveTo>
                  <a:lnTo>
                    <a:pt x="19" y="33"/>
                  </a:lnTo>
                  <a:lnTo>
                    <a:pt x="103" y="33"/>
                  </a:lnTo>
                  <a:lnTo>
                    <a:pt x="106" y="33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89" y="0"/>
                  </a:lnTo>
                  <a:lnTo>
                    <a:pt x="33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6" y="3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5" name="Freeform 159"/>
            <p:cNvSpPr/>
            <p:nvPr/>
          </p:nvSpPr>
          <p:spPr bwMode="auto">
            <a:xfrm>
              <a:off x="2052638" y="520700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19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1" y="21"/>
                </a:cxn>
                <a:cxn ang="0">
                  <a:pos x="52" y="22"/>
                </a:cxn>
                <a:cxn ang="0">
                  <a:pos x="50" y="25"/>
                </a:cxn>
                <a:cxn ang="0">
                  <a:pos x="45" y="29"/>
                </a:cxn>
                <a:cxn ang="0">
                  <a:pos x="39" y="25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0" y="21"/>
                </a:cxn>
                <a:cxn ang="0">
                  <a:pos x="10" y="19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2" y="21"/>
                    <a:pt x="52" y="22"/>
                  </a:cubicBezTo>
                  <a:cubicBezTo>
                    <a:pt x="52" y="23"/>
                    <a:pt x="51" y="24"/>
                    <a:pt x="50" y="25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2" y="29"/>
                    <a:pt x="40" y="28"/>
                    <a:pt x="39" y="25"/>
                  </a:cubicBezTo>
                  <a:cubicBezTo>
                    <a:pt x="38" y="24"/>
                    <a:pt x="38" y="23"/>
                    <a:pt x="38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6" name="Freeform 160"/>
            <p:cNvSpPr/>
            <p:nvPr/>
          </p:nvSpPr>
          <p:spPr bwMode="auto">
            <a:xfrm>
              <a:off x="2081213" y="438150"/>
              <a:ext cx="138113" cy="63500"/>
            </a:xfrm>
            <a:custGeom>
              <a:avLst/>
              <a:gdLst/>
              <a:ahLst/>
              <a:cxnLst>
                <a:cxn ang="0">
                  <a:pos x="63" y="29"/>
                </a:cxn>
                <a:cxn ang="0">
                  <a:pos x="63" y="13"/>
                </a:cxn>
                <a:cxn ang="0">
                  <a:pos x="51" y="0"/>
                </a:cxn>
                <a:cxn ang="0">
                  <a:pos x="12" y="0"/>
                </a:cxn>
                <a:cxn ang="0">
                  <a:pos x="0" y="13"/>
                </a:cxn>
                <a:cxn ang="0">
                  <a:pos x="0" y="29"/>
                </a:cxn>
                <a:cxn ang="0">
                  <a:pos x="11" y="29"/>
                </a:cxn>
                <a:cxn ang="0">
                  <a:pos x="11" y="13"/>
                </a:cxn>
                <a:cxn ang="0">
                  <a:pos x="12" y="11"/>
                </a:cxn>
                <a:cxn ang="0">
                  <a:pos x="51" y="11"/>
                </a:cxn>
                <a:cxn ang="0">
                  <a:pos x="52" y="13"/>
                </a:cxn>
                <a:cxn ang="0">
                  <a:pos x="52" y="29"/>
                </a:cxn>
                <a:cxn ang="0">
                  <a:pos x="63" y="29"/>
                </a:cxn>
              </a:cxnLst>
              <a:rect l="0" t="0" r="r" b="b"/>
              <a:pathLst>
                <a:path w="63" h="29">
                  <a:moveTo>
                    <a:pt x="63" y="29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63" y="6"/>
                    <a:pt x="57" y="0"/>
                    <a:pt x="5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2" y="11"/>
                    <a:pt x="12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1"/>
                    <a:pt x="52" y="12"/>
                    <a:pt x="52" y="13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3" y="2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7" name="Freeform 161"/>
            <p:cNvSpPr>
              <a:spLocks noEditPoints="1"/>
            </p:cNvSpPr>
            <p:nvPr/>
          </p:nvSpPr>
          <p:spPr bwMode="auto">
            <a:xfrm>
              <a:off x="2266950" y="800100"/>
              <a:ext cx="133350" cy="136525"/>
            </a:xfrm>
            <a:custGeom>
              <a:avLst/>
              <a:gdLst/>
              <a:ahLst/>
              <a:cxnLst>
                <a:cxn ang="0">
                  <a:pos x="30" y="48"/>
                </a:cxn>
                <a:cxn ang="0">
                  <a:pos x="48" y="31"/>
                </a:cxn>
                <a:cxn ang="0">
                  <a:pos x="30" y="14"/>
                </a:cxn>
                <a:cxn ang="0">
                  <a:pos x="13" y="31"/>
                </a:cxn>
                <a:cxn ang="0">
                  <a:pos x="30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7" y="22"/>
                </a:cxn>
                <a:cxn ang="0">
                  <a:pos x="2" y="19"/>
                </a:cxn>
                <a:cxn ang="0">
                  <a:pos x="6" y="12"/>
                </a:cxn>
                <a:cxn ang="0">
                  <a:pos x="11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8" y="2"/>
                </a:cxn>
                <a:cxn ang="0">
                  <a:pos x="21" y="8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34" y="6"/>
                </a:cxn>
                <a:cxn ang="0">
                  <a:pos x="39" y="8"/>
                </a:cxn>
                <a:cxn ang="0">
                  <a:pos x="42" y="2"/>
                </a:cxn>
                <a:cxn ang="0">
                  <a:pos x="49" y="6"/>
                </a:cxn>
                <a:cxn ang="0">
                  <a:pos x="46" y="11"/>
                </a:cxn>
                <a:cxn ang="0">
                  <a:pos x="50" y="15"/>
                </a:cxn>
                <a:cxn ang="0">
                  <a:pos x="55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5" y="27"/>
                </a:cxn>
                <a:cxn ang="0">
                  <a:pos x="61" y="27"/>
                </a:cxn>
                <a:cxn ang="0">
                  <a:pos x="61" y="35"/>
                </a:cxn>
                <a:cxn ang="0">
                  <a:pos x="55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5" y="50"/>
                </a:cxn>
                <a:cxn ang="0">
                  <a:pos x="50" y="47"/>
                </a:cxn>
                <a:cxn ang="0">
                  <a:pos x="46" y="50"/>
                </a:cxn>
                <a:cxn ang="0">
                  <a:pos x="49" y="56"/>
                </a:cxn>
                <a:cxn ang="0">
                  <a:pos x="42" y="59"/>
                </a:cxn>
                <a:cxn ang="0">
                  <a:pos x="39" y="54"/>
                </a:cxn>
                <a:cxn ang="0">
                  <a:pos x="34" y="55"/>
                </a:cxn>
                <a:cxn ang="0">
                  <a:pos x="34" y="62"/>
                </a:cxn>
                <a:cxn ang="0">
                  <a:pos x="27" y="62"/>
                </a:cxn>
                <a:cxn ang="0">
                  <a:pos x="27" y="55"/>
                </a:cxn>
                <a:cxn ang="0">
                  <a:pos x="21" y="54"/>
                </a:cxn>
                <a:cxn ang="0">
                  <a:pos x="18" y="59"/>
                </a:cxn>
                <a:cxn ang="0">
                  <a:pos x="12" y="56"/>
                </a:cxn>
                <a:cxn ang="0">
                  <a:pos x="15" y="50"/>
                </a:cxn>
                <a:cxn ang="0">
                  <a:pos x="11" y="47"/>
                </a:cxn>
                <a:cxn ang="0">
                  <a:pos x="6" y="50"/>
                </a:cxn>
                <a:cxn ang="0">
                  <a:pos x="2" y="43"/>
                </a:cxn>
                <a:cxn ang="0">
                  <a:pos x="7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1" h="62">
                  <a:moveTo>
                    <a:pt x="30" y="48"/>
                  </a:moveTo>
                  <a:cubicBezTo>
                    <a:pt x="40" y="48"/>
                    <a:pt x="48" y="40"/>
                    <a:pt x="48" y="31"/>
                  </a:cubicBezTo>
                  <a:cubicBezTo>
                    <a:pt x="48" y="21"/>
                    <a:pt x="40" y="14"/>
                    <a:pt x="30" y="14"/>
                  </a:cubicBezTo>
                  <a:cubicBezTo>
                    <a:pt x="21" y="14"/>
                    <a:pt x="13" y="21"/>
                    <a:pt x="13" y="31"/>
                  </a:cubicBezTo>
                  <a:cubicBezTo>
                    <a:pt x="13" y="40"/>
                    <a:pt x="21" y="48"/>
                    <a:pt x="30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5"/>
                    <a:pt x="6" y="24"/>
                    <a:pt x="7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4"/>
                    <a:pt x="13" y="13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3" y="7"/>
                    <a:pt x="25" y="7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6" y="7"/>
                    <a:pt x="38" y="7"/>
                    <a:pt x="39" y="8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7" y="13"/>
                    <a:pt x="49" y="14"/>
                    <a:pt x="50" y="15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4"/>
                    <a:pt x="55" y="25"/>
                    <a:pt x="55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7"/>
                    <a:pt x="54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7" y="49"/>
                    <a:pt x="46" y="50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8" y="55"/>
                    <a:pt x="36" y="55"/>
                    <a:pt x="34" y="55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3" y="55"/>
                    <a:pt x="21" y="54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3" y="49"/>
                    <a:pt x="12" y="48"/>
                    <a:pt x="11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38"/>
                    <a:pt x="6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8" name="Freeform 162"/>
            <p:cNvSpPr/>
            <p:nvPr/>
          </p:nvSpPr>
          <p:spPr bwMode="auto">
            <a:xfrm>
              <a:off x="2279650" y="625475"/>
              <a:ext cx="139700" cy="1190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4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3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9" name="Freeform 163"/>
            <p:cNvSpPr>
              <a:spLocks noEditPoints="1"/>
            </p:cNvSpPr>
            <p:nvPr/>
          </p:nvSpPr>
          <p:spPr bwMode="auto">
            <a:xfrm>
              <a:off x="2898775" y="2252663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0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0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0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0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0" name="Oval 164"/>
            <p:cNvSpPr>
              <a:spLocks noChangeArrowheads="1"/>
            </p:cNvSpPr>
            <p:nvPr/>
          </p:nvSpPr>
          <p:spPr bwMode="auto">
            <a:xfrm>
              <a:off x="3059113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1" name="Freeform 165"/>
            <p:cNvSpPr/>
            <p:nvPr/>
          </p:nvSpPr>
          <p:spPr bwMode="auto">
            <a:xfrm>
              <a:off x="3071813" y="2160588"/>
              <a:ext cx="104775" cy="114300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7"/>
                </a:cxn>
              </a:cxnLst>
              <a:rect l="0" t="0" r="r" b="b"/>
              <a:pathLst>
                <a:path w="48" h="52">
                  <a:moveTo>
                    <a:pt x="47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8"/>
                    <a:pt x="47" y="4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2" name="Oval 166"/>
            <p:cNvSpPr>
              <a:spLocks noChangeArrowheads="1"/>
            </p:cNvSpPr>
            <p:nvPr/>
          </p:nvSpPr>
          <p:spPr bwMode="auto">
            <a:xfrm>
              <a:off x="3024188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3" name="Freeform 167"/>
            <p:cNvSpPr/>
            <p:nvPr/>
          </p:nvSpPr>
          <p:spPr bwMode="auto">
            <a:xfrm>
              <a:off x="2932113" y="2151063"/>
              <a:ext cx="111125" cy="123825"/>
            </a:xfrm>
            <a:custGeom>
              <a:avLst/>
              <a:gdLst/>
              <a:ahLst/>
              <a:cxnLst>
                <a:cxn ang="0">
                  <a:pos x="1" y="51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4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1"/>
                </a:cxn>
              </a:cxnLst>
              <a:rect l="0" t="0" r="r" b="b"/>
              <a:pathLst>
                <a:path w="51" h="56">
                  <a:moveTo>
                    <a:pt x="1" y="51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3"/>
                    <a:pt x="50" y="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2"/>
                    <a:pt x="1" y="5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4" name="Freeform 168"/>
            <p:cNvSpPr>
              <a:spLocks noEditPoints="1"/>
            </p:cNvSpPr>
            <p:nvPr/>
          </p:nvSpPr>
          <p:spPr bwMode="auto">
            <a:xfrm>
              <a:off x="2932113" y="2293938"/>
              <a:ext cx="244475" cy="96838"/>
            </a:xfrm>
            <a:custGeom>
              <a:avLst/>
              <a:gdLst/>
              <a:ahLst/>
              <a:cxnLst>
                <a:cxn ang="0">
                  <a:pos x="5" y="31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7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5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3" y="30"/>
                </a:cxn>
                <a:cxn ang="0">
                  <a:pos x="42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0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2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4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3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5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9" y="34"/>
                    <a:pt x="39" y="34"/>
                  </a:cubicBezTo>
                  <a:cubicBezTo>
                    <a:pt x="42" y="34"/>
                    <a:pt x="43" y="32"/>
                    <a:pt x="43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2" y="8"/>
                  </a:cubicBezTo>
                  <a:cubicBezTo>
                    <a:pt x="42" y="6"/>
                    <a:pt x="40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8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0" y="15"/>
                    <a:pt x="60" y="12"/>
                    <a:pt x="60" y="8"/>
                  </a:cubicBezTo>
                  <a:cubicBezTo>
                    <a:pt x="61" y="6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6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89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7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3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2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5" name="Freeform 169"/>
            <p:cNvSpPr>
              <a:spLocks noEditPoints="1"/>
            </p:cNvSpPr>
            <p:nvPr/>
          </p:nvSpPr>
          <p:spPr bwMode="auto">
            <a:xfrm>
              <a:off x="2398713" y="1749425"/>
              <a:ext cx="139700" cy="138113"/>
            </a:xfrm>
            <a:custGeom>
              <a:avLst/>
              <a:gdLst/>
              <a:ahLst/>
              <a:cxnLst>
                <a:cxn ang="0">
                  <a:pos x="27" y="47"/>
                </a:cxn>
                <a:cxn ang="0">
                  <a:pos x="21" y="53"/>
                </a:cxn>
                <a:cxn ang="0">
                  <a:pos x="16" y="53"/>
                </a:cxn>
                <a:cxn ang="0">
                  <a:pos x="10" y="48"/>
                </a:cxn>
                <a:cxn ang="0">
                  <a:pos x="10" y="42"/>
                </a:cxn>
                <a:cxn ang="0">
                  <a:pos x="27" y="26"/>
                </a:cxn>
                <a:cxn ang="0">
                  <a:pos x="32" y="26"/>
                </a:cxn>
                <a:cxn ang="0">
                  <a:pos x="37" y="32"/>
                </a:cxn>
                <a:cxn ang="0">
                  <a:pos x="43" y="26"/>
                </a:cxn>
                <a:cxn ang="0">
                  <a:pos x="37" y="21"/>
                </a:cxn>
                <a:cxn ang="0">
                  <a:pos x="21" y="21"/>
                </a:cxn>
                <a:cxn ang="0">
                  <a:pos x="5" y="37"/>
                </a:cxn>
                <a:cxn ang="0">
                  <a:pos x="5" y="53"/>
                </a:cxn>
                <a:cxn ang="0">
                  <a:pos x="10" y="59"/>
                </a:cxn>
                <a:cxn ang="0">
                  <a:pos x="27" y="59"/>
                </a:cxn>
                <a:cxn ang="0">
                  <a:pos x="36" y="49"/>
                </a:cxn>
                <a:cxn ang="0">
                  <a:pos x="27" y="47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27" y="42"/>
                </a:cxn>
                <a:cxn ang="0">
                  <a:pos x="21" y="37"/>
                </a:cxn>
                <a:cxn ang="0">
                  <a:pos x="27" y="32"/>
                </a:cxn>
                <a:cxn ang="0">
                  <a:pos x="32" y="37"/>
                </a:cxn>
                <a:cxn ang="0">
                  <a:pos x="37" y="37"/>
                </a:cxn>
                <a:cxn ang="0">
                  <a:pos x="54" y="21"/>
                </a:cxn>
                <a:cxn ang="0">
                  <a:pos x="54" y="15"/>
                </a:cxn>
                <a:cxn ang="0">
                  <a:pos x="48" y="10"/>
                </a:cxn>
                <a:cxn ang="0">
                  <a:pos x="43" y="10"/>
                </a:cxn>
                <a:cxn ang="0">
                  <a:pos x="37" y="16"/>
                </a:cxn>
                <a:cxn ang="0">
                  <a:pos x="28" y="14"/>
                </a:cxn>
                <a:cxn ang="0">
                  <a:pos x="37" y="4"/>
                </a:cxn>
                <a:cxn ang="0">
                  <a:pos x="54" y="4"/>
                </a:cxn>
                <a:cxn ang="0">
                  <a:pos x="59" y="10"/>
                </a:cxn>
                <a:cxn ang="0">
                  <a:pos x="59" y="26"/>
                </a:cxn>
              </a:cxnLst>
              <a:rect l="0" t="0" r="r" b="b"/>
              <a:pathLst>
                <a:path w="64" h="63">
                  <a:moveTo>
                    <a:pt x="27" y="47"/>
                  </a:moveTo>
                  <a:cubicBezTo>
                    <a:pt x="21" y="53"/>
                    <a:pt x="21" y="53"/>
                    <a:pt x="21" y="53"/>
                  </a:cubicBezTo>
                  <a:cubicBezTo>
                    <a:pt x="20" y="55"/>
                    <a:pt x="17" y="55"/>
                    <a:pt x="16" y="53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6"/>
                    <a:pt x="9" y="44"/>
                    <a:pt x="10" y="42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8" y="25"/>
                    <a:pt x="30" y="25"/>
                    <a:pt x="32" y="26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3" y="16"/>
                    <a:pt x="26" y="16"/>
                    <a:pt x="21" y="21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41"/>
                    <a:pt x="0" y="49"/>
                    <a:pt x="5" y="53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5" y="63"/>
                    <a:pt x="22" y="63"/>
                    <a:pt x="27" y="5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3" y="50"/>
                    <a:pt x="30" y="49"/>
                    <a:pt x="27" y="47"/>
                  </a:cubicBezTo>
                  <a:moveTo>
                    <a:pt x="59" y="26"/>
                  </a:moveTo>
                  <a:cubicBezTo>
                    <a:pt x="43" y="42"/>
                    <a:pt x="43" y="42"/>
                    <a:pt x="43" y="42"/>
                  </a:cubicBezTo>
                  <a:cubicBezTo>
                    <a:pt x="38" y="47"/>
                    <a:pt x="31" y="47"/>
                    <a:pt x="27" y="42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6" y="38"/>
                    <a:pt x="37" y="37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19"/>
                    <a:pt x="55" y="17"/>
                    <a:pt x="54" y="15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8"/>
                    <a:pt x="44" y="8"/>
                    <a:pt x="43" y="10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4"/>
                    <a:pt x="31" y="13"/>
                    <a:pt x="28" y="1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2" y="0"/>
                    <a:pt x="49" y="0"/>
                    <a:pt x="54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4" y="14"/>
                    <a:pt x="64" y="22"/>
                    <a:pt x="59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6" name="Freeform 170"/>
            <p:cNvSpPr>
              <a:spLocks noEditPoints="1"/>
            </p:cNvSpPr>
            <p:nvPr/>
          </p:nvSpPr>
          <p:spPr bwMode="auto">
            <a:xfrm>
              <a:off x="3252788" y="1019175"/>
              <a:ext cx="166688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8" y="53"/>
                </a:cxn>
                <a:cxn ang="0">
                  <a:pos x="28" y="23"/>
                </a:cxn>
                <a:cxn ang="0">
                  <a:pos x="54" y="38"/>
                </a:cxn>
                <a:cxn ang="0">
                  <a:pos x="76" y="38"/>
                </a:cxn>
                <a:cxn ang="0">
                  <a:pos x="38" y="0"/>
                </a:cxn>
                <a:cxn ang="0">
                  <a:pos x="0" y="38"/>
                </a:cxn>
                <a:cxn ang="0">
                  <a:pos x="38" y="76"/>
                </a:cxn>
                <a:cxn ang="0">
                  <a:pos x="76" y="38"/>
                </a:cxn>
              </a:cxnLst>
              <a:rect l="0" t="0" r="r" b="b"/>
              <a:pathLst>
                <a:path w="76" h="76">
                  <a:moveTo>
                    <a:pt x="54" y="38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23"/>
                    <a:pt x="28" y="23"/>
                    <a:pt x="28" y="23"/>
                  </a:cubicBezTo>
                  <a:lnTo>
                    <a:pt x="54" y="38"/>
                  </a:lnTo>
                  <a:close/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188" name="文本框 187"/>
          <p:cNvSpPr txBox="1"/>
          <p:nvPr/>
        </p:nvSpPr>
        <p:spPr>
          <a:xfrm>
            <a:off x="5955358" y="1186361"/>
            <a:ext cx="392199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Ⅰ Definition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60984" y="3997506"/>
            <a:ext cx="4586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Ⅲ Implement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60984" y="2632077"/>
            <a:ext cx="392199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Ⅱ Reasons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/>
          <p:cNvSpPr/>
          <p:nvPr/>
        </p:nvSpPr>
        <p:spPr bwMode="auto">
          <a:xfrm>
            <a:off x="10668000" y="3175"/>
            <a:ext cx="1524000" cy="941388"/>
          </a:xfrm>
          <a:custGeom>
            <a:avLst/>
            <a:gdLst>
              <a:gd name="T0" fmla="*/ 135 w 484"/>
              <a:gd name="T1" fmla="*/ 0 h 304"/>
              <a:gd name="T2" fmla="*/ 134 w 484"/>
              <a:gd name="T3" fmla="*/ 14 h 304"/>
              <a:gd name="T4" fmla="*/ 134 w 484"/>
              <a:gd name="T5" fmla="*/ 18 h 304"/>
              <a:gd name="T6" fmla="*/ 0 w 484"/>
              <a:gd name="T7" fmla="*/ 161 h 304"/>
              <a:gd name="T8" fmla="*/ 153 w 484"/>
              <a:gd name="T9" fmla="*/ 304 h 304"/>
              <a:gd name="T10" fmla="*/ 484 w 484"/>
              <a:gd name="T11" fmla="*/ 304 h 304"/>
              <a:gd name="T12" fmla="*/ 484 w 484"/>
              <a:gd name="T13" fmla="*/ 0 h 304"/>
              <a:gd name="T14" fmla="*/ 135 w 484"/>
              <a:gd name="T15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304">
                <a:moveTo>
                  <a:pt x="135" y="0"/>
                </a:moveTo>
                <a:cubicBezTo>
                  <a:pt x="134" y="5"/>
                  <a:pt x="134" y="9"/>
                  <a:pt x="134" y="14"/>
                </a:cubicBezTo>
                <a:cubicBezTo>
                  <a:pt x="134" y="15"/>
                  <a:pt x="134" y="17"/>
                  <a:pt x="134" y="18"/>
                </a:cubicBezTo>
                <a:cubicBezTo>
                  <a:pt x="57" y="34"/>
                  <a:pt x="0" y="92"/>
                  <a:pt x="0" y="161"/>
                </a:cubicBezTo>
                <a:cubicBezTo>
                  <a:pt x="0" y="235"/>
                  <a:pt x="67" y="304"/>
                  <a:pt x="153" y="304"/>
                </a:cubicBezTo>
                <a:cubicBezTo>
                  <a:pt x="484" y="304"/>
                  <a:pt x="484" y="304"/>
                  <a:pt x="484" y="304"/>
                </a:cubicBezTo>
                <a:cubicBezTo>
                  <a:pt x="484" y="0"/>
                  <a:pt x="484" y="0"/>
                  <a:pt x="484" y="0"/>
                </a:cubicBezTo>
                <a:lnTo>
                  <a:pt x="135" y="0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" name="Freeform 3"/>
          <p:cNvSpPr/>
          <p:nvPr/>
        </p:nvSpPr>
        <p:spPr bwMode="auto">
          <a:xfrm>
            <a:off x="4883156" y="213220"/>
            <a:ext cx="704845" cy="47258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" name="Freeform 5"/>
          <p:cNvSpPr/>
          <p:nvPr/>
        </p:nvSpPr>
        <p:spPr bwMode="auto">
          <a:xfrm>
            <a:off x="-21417" y="5908676"/>
            <a:ext cx="2663017" cy="949325"/>
          </a:xfrm>
          <a:custGeom>
            <a:avLst/>
            <a:gdLst>
              <a:gd name="T0" fmla="*/ 0 w 733"/>
              <a:gd name="T1" fmla="*/ 307 h 307"/>
              <a:gd name="T2" fmla="*/ 733 w 733"/>
              <a:gd name="T3" fmla="*/ 307 h 307"/>
              <a:gd name="T4" fmla="*/ 587 w 733"/>
              <a:gd name="T5" fmla="*/ 190 h 307"/>
              <a:gd name="T6" fmla="*/ 587 w 733"/>
              <a:gd name="T7" fmla="*/ 185 h 307"/>
              <a:gd name="T8" fmla="*/ 367 w 733"/>
              <a:gd name="T9" fmla="*/ 0 h 307"/>
              <a:gd name="T10" fmla="*/ 147 w 733"/>
              <a:gd name="T11" fmla="*/ 185 h 307"/>
              <a:gd name="T12" fmla="*/ 147 w 733"/>
              <a:gd name="T13" fmla="*/ 190 h 307"/>
              <a:gd name="T14" fmla="*/ 0 w 733"/>
              <a:gd name="T15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3" h="307">
                <a:moveTo>
                  <a:pt x="0" y="307"/>
                </a:moveTo>
                <a:cubicBezTo>
                  <a:pt x="733" y="307"/>
                  <a:pt x="733" y="307"/>
                  <a:pt x="733" y="307"/>
                </a:cubicBezTo>
                <a:cubicBezTo>
                  <a:pt x="713" y="249"/>
                  <a:pt x="657" y="204"/>
                  <a:pt x="587" y="190"/>
                </a:cubicBezTo>
                <a:cubicBezTo>
                  <a:pt x="587" y="188"/>
                  <a:pt x="587" y="187"/>
                  <a:pt x="587" y="185"/>
                </a:cubicBezTo>
                <a:cubicBezTo>
                  <a:pt x="587" y="83"/>
                  <a:pt x="488" y="0"/>
                  <a:pt x="367" y="0"/>
                </a:cubicBezTo>
                <a:cubicBezTo>
                  <a:pt x="245" y="0"/>
                  <a:pt x="147" y="83"/>
                  <a:pt x="147" y="185"/>
                </a:cubicBezTo>
                <a:cubicBezTo>
                  <a:pt x="147" y="187"/>
                  <a:pt x="147" y="188"/>
                  <a:pt x="147" y="190"/>
                </a:cubicBezTo>
                <a:cubicBezTo>
                  <a:pt x="77" y="204"/>
                  <a:pt x="21" y="249"/>
                  <a:pt x="0" y="307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6"/>
          <p:cNvSpPr/>
          <p:nvPr/>
        </p:nvSpPr>
        <p:spPr bwMode="auto">
          <a:xfrm>
            <a:off x="8229600" y="5088455"/>
            <a:ext cx="3961648" cy="1769548"/>
          </a:xfrm>
          <a:custGeom>
            <a:avLst/>
            <a:gdLst>
              <a:gd name="T0" fmla="*/ 1624 w 1624"/>
              <a:gd name="T1" fmla="*/ 0 h 739"/>
              <a:gd name="T2" fmla="*/ 1238 w 1624"/>
              <a:gd name="T3" fmla="*/ 372 h 739"/>
              <a:gd name="T4" fmla="*/ 1238 w 1624"/>
              <a:gd name="T5" fmla="*/ 381 h 739"/>
              <a:gd name="T6" fmla="*/ 936 w 1624"/>
              <a:gd name="T7" fmla="*/ 638 h 739"/>
              <a:gd name="T8" fmla="*/ 787 w 1624"/>
              <a:gd name="T9" fmla="*/ 556 h 739"/>
              <a:gd name="T10" fmla="*/ 787 w 1624"/>
              <a:gd name="T11" fmla="*/ 550 h 739"/>
              <a:gd name="T12" fmla="*/ 494 w 1624"/>
              <a:gd name="T13" fmla="*/ 304 h 739"/>
              <a:gd name="T14" fmla="*/ 201 w 1624"/>
              <a:gd name="T15" fmla="*/ 550 h 739"/>
              <a:gd name="T16" fmla="*/ 202 w 1624"/>
              <a:gd name="T17" fmla="*/ 556 h 739"/>
              <a:gd name="T18" fmla="*/ 0 w 1624"/>
              <a:gd name="T19" fmla="*/ 739 h 739"/>
              <a:gd name="T20" fmla="*/ 1624 w 1624"/>
              <a:gd name="T21" fmla="*/ 739 h 739"/>
              <a:gd name="T22" fmla="*/ 1624 w 1624"/>
              <a:gd name="T23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4" h="739">
                <a:moveTo>
                  <a:pt x="1624" y="0"/>
                </a:moveTo>
                <a:cubicBezTo>
                  <a:pt x="1406" y="25"/>
                  <a:pt x="1238" y="182"/>
                  <a:pt x="1238" y="372"/>
                </a:cubicBezTo>
                <a:cubicBezTo>
                  <a:pt x="1238" y="375"/>
                  <a:pt x="1238" y="378"/>
                  <a:pt x="1238" y="381"/>
                </a:cubicBezTo>
                <a:cubicBezTo>
                  <a:pt x="1089" y="412"/>
                  <a:pt x="971" y="512"/>
                  <a:pt x="936" y="638"/>
                </a:cubicBezTo>
                <a:cubicBezTo>
                  <a:pt x="899" y="598"/>
                  <a:pt x="847" y="568"/>
                  <a:pt x="787" y="556"/>
                </a:cubicBezTo>
                <a:cubicBezTo>
                  <a:pt x="787" y="554"/>
                  <a:pt x="787" y="552"/>
                  <a:pt x="787" y="550"/>
                </a:cubicBezTo>
                <a:cubicBezTo>
                  <a:pt x="787" y="414"/>
                  <a:pt x="656" y="304"/>
                  <a:pt x="494" y="304"/>
                </a:cubicBezTo>
                <a:cubicBezTo>
                  <a:pt x="333" y="304"/>
                  <a:pt x="201" y="414"/>
                  <a:pt x="201" y="550"/>
                </a:cubicBezTo>
                <a:cubicBezTo>
                  <a:pt x="201" y="552"/>
                  <a:pt x="202" y="554"/>
                  <a:pt x="202" y="556"/>
                </a:cubicBezTo>
                <a:cubicBezTo>
                  <a:pt x="98" y="577"/>
                  <a:pt x="17" y="650"/>
                  <a:pt x="0" y="739"/>
                </a:cubicBezTo>
                <a:cubicBezTo>
                  <a:pt x="1624" y="739"/>
                  <a:pt x="1624" y="739"/>
                  <a:pt x="1624" y="739"/>
                </a:cubicBezTo>
                <a:lnTo>
                  <a:pt x="16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8"/>
          <p:cNvSpPr/>
          <p:nvPr/>
        </p:nvSpPr>
        <p:spPr bwMode="auto">
          <a:xfrm>
            <a:off x="4483104" y="5089525"/>
            <a:ext cx="1003296" cy="67627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pic>
        <p:nvPicPr>
          <p:cNvPr id="8" name="Picture 78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74400" y="3505200"/>
            <a:ext cx="806451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240" y="5105403"/>
            <a:ext cx="645296" cy="46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32"/>
          <p:cNvSpPr/>
          <p:nvPr/>
        </p:nvSpPr>
        <p:spPr bwMode="auto">
          <a:xfrm>
            <a:off x="812800" y="5105400"/>
            <a:ext cx="528869" cy="381000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1" name="Freeform 33"/>
          <p:cNvSpPr/>
          <p:nvPr/>
        </p:nvSpPr>
        <p:spPr bwMode="auto">
          <a:xfrm>
            <a:off x="203200" y="2819401"/>
            <a:ext cx="711200" cy="475891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455435" y="5023723"/>
            <a:ext cx="2272357" cy="622300"/>
          </a:xfrm>
          <a:prstGeom prst="roundRect">
            <a:avLst>
              <a:gd name="adj" fmla="val 110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ctr" anchorCtr="0" compatLnSpc="1"/>
          <a:lstStyle/>
          <a:p>
            <a:pPr algn="ctr"/>
            <a:r>
              <a:rPr lang="en-US" sz="1865" dirty="0">
                <a:solidFill>
                  <a:schemeClr val="bg1"/>
                </a:solidFill>
              </a:rPr>
              <a:t>Learn It Now</a:t>
            </a:r>
          </a:p>
        </p:txBody>
      </p:sp>
      <p:sp>
        <p:nvSpPr>
          <p:cNvPr id="15" name="Freeform 40"/>
          <p:cNvSpPr/>
          <p:nvPr/>
        </p:nvSpPr>
        <p:spPr bwMode="auto">
          <a:xfrm>
            <a:off x="538458" y="457204"/>
            <a:ext cx="477545" cy="32018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16" name="Group 185"/>
          <p:cNvGrpSpPr/>
          <p:nvPr/>
        </p:nvGrpSpPr>
        <p:grpSpPr>
          <a:xfrm>
            <a:off x="2144191" y="2265364"/>
            <a:ext cx="2123012" cy="4598987"/>
            <a:chOff x="1608138" y="2265363"/>
            <a:chExt cx="2047875" cy="4598987"/>
          </a:xfrm>
        </p:grpSpPr>
        <p:sp>
          <p:nvSpPr>
            <p:cNvPr id="17" name="Freeform 4"/>
            <p:cNvSpPr/>
            <p:nvPr/>
          </p:nvSpPr>
          <p:spPr bwMode="auto">
            <a:xfrm>
              <a:off x="1608138" y="3730625"/>
              <a:ext cx="1965325" cy="2233613"/>
            </a:xfrm>
            <a:custGeom>
              <a:avLst/>
              <a:gdLst/>
              <a:ahLst/>
              <a:cxnLst>
                <a:cxn ang="0">
                  <a:pos x="856" y="146"/>
                </a:cxn>
                <a:cxn ang="0">
                  <a:pos x="754" y="166"/>
                </a:cxn>
                <a:cxn ang="0">
                  <a:pos x="699" y="249"/>
                </a:cxn>
                <a:cxn ang="0">
                  <a:pos x="162" y="251"/>
                </a:cxn>
                <a:cxn ang="0">
                  <a:pos x="150" y="122"/>
                </a:cxn>
                <a:cxn ang="0">
                  <a:pos x="0" y="0"/>
                </a:cxn>
                <a:cxn ang="0">
                  <a:pos x="55" y="609"/>
                </a:cxn>
                <a:cxn ang="0">
                  <a:pos x="101" y="686"/>
                </a:cxn>
                <a:cxn ang="0">
                  <a:pos x="102" y="1020"/>
                </a:cxn>
                <a:cxn ang="0">
                  <a:pos x="508" y="1019"/>
                </a:cxn>
                <a:cxn ang="0">
                  <a:pos x="508" y="807"/>
                </a:cxn>
                <a:cxn ang="0">
                  <a:pos x="876" y="248"/>
                </a:cxn>
                <a:cxn ang="0">
                  <a:pos x="856" y="146"/>
                </a:cxn>
              </a:cxnLst>
              <a:rect l="0" t="0" r="r" b="b"/>
              <a:pathLst>
                <a:path w="898" h="1020">
                  <a:moveTo>
                    <a:pt x="856" y="146"/>
                  </a:moveTo>
                  <a:cubicBezTo>
                    <a:pt x="822" y="124"/>
                    <a:pt x="776" y="132"/>
                    <a:pt x="754" y="166"/>
                  </a:cubicBezTo>
                  <a:cubicBezTo>
                    <a:pt x="699" y="249"/>
                    <a:pt x="699" y="249"/>
                    <a:pt x="699" y="249"/>
                  </a:cubicBezTo>
                  <a:cubicBezTo>
                    <a:pt x="162" y="251"/>
                    <a:pt x="162" y="251"/>
                    <a:pt x="162" y="251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40" y="15"/>
                    <a:pt x="67" y="0"/>
                    <a:pt x="0" y="0"/>
                  </a:cubicBezTo>
                  <a:cubicBezTo>
                    <a:pt x="55" y="609"/>
                    <a:pt x="55" y="609"/>
                    <a:pt x="55" y="609"/>
                  </a:cubicBezTo>
                  <a:cubicBezTo>
                    <a:pt x="58" y="641"/>
                    <a:pt x="76" y="669"/>
                    <a:pt x="101" y="686"/>
                  </a:cubicBezTo>
                  <a:cubicBezTo>
                    <a:pt x="102" y="1020"/>
                    <a:pt x="102" y="1020"/>
                    <a:pt x="102" y="1020"/>
                  </a:cubicBezTo>
                  <a:cubicBezTo>
                    <a:pt x="508" y="1019"/>
                    <a:pt x="508" y="1019"/>
                    <a:pt x="508" y="1019"/>
                  </a:cubicBezTo>
                  <a:cubicBezTo>
                    <a:pt x="508" y="807"/>
                    <a:pt x="508" y="807"/>
                    <a:pt x="508" y="807"/>
                  </a:cubicBezTo>
                  <a:cubicBezTo>
                    <a:pt x="876" y="248"/>
                    <a:pt x="876" y="248"/>
                    <a:pt x="876" y="248"/>
                  </a:cubicBezTo>
                  <a:cubicBezTo>
                    <a:pt x="898" y="215"/>
                    <a:pt x="889" y="169"/>
                    <a:pt x="856" y="146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" name="Freeform 5"/>
            <p:cNvSpPr/>
            <p:nvPr/>
          </p:nvSpPr>
          <p:spPr bwMode="auto">
            <a:xfrm>
              <a:off x="2528888" y="3492500"/>
              <a:ext cx="958850" cy="1273175"/>
            </a:xfrm>
            <a:custGeom>
              <a:avLst/>
              <a:gdLst/>
              <a:ahLst/>
              <a:cxnLst>
                <a:cxn ang="0">
                  <a:pos x="396" y="22"/>
                </a:cxn>
                <a:cxn ang="0">
                  <a:pos x="396" y="22"/>
                </a:cxn>
                <a:cxn ang="0">
                  <a:pos x="415" y="124"/>
                </a:cxn>
                <a:cxn ang="0">
                  <a:pos x="128" y="549"/>
                </a:cxn>
                <a:cxn ang="0">
                  <a:pos x="39" y="465"/>
                </a:cxn>
                <a:cxn ang="0">
                  <a:pos x="34" y="465"/>
                </a:cxn>
                <a:cxn ang="0">
                  <a:pos x="28" y="418"/>
                </a:cxn>
                <a:cxn ang="0">
                  <a:pos x="294" y="42"/>
                </a:cxn>
                <a:cxn ang="0">
                  <a:pos x="396" y="22"/>
                </a:cxn>
              </a:cxnLst>
              <a:rect l="0" t="0" r="r" b="b"/>
              <a:pathLst>
                <a:path w="438" h="582">
                  <a:moveTo>
                    <a:pt x="396" y="22"/>
                  </a:moveTo>
                  <a:cubicBezTo>
                    <a:pt x="396" y="22"/>
                    <a:pt x="396" y="22"/>
                    <a:pt x="396" y="22"/>
                  </a:cubicBezTo>
                  <a:cubicBezTo>
                    <a:pt x="429" y="45"/>
                    <a:pt x="438" y="91"/>
                    <a:pt x="415" y="124"/>
                  </a:cubicBezTo>
                  <a:cubicBezTo>
                    <a:pt x="128" y="549"/>
                    <a:pt x="128" y="549"/>
                    <a:pt x="128" y="549"/>
                  </a:cubicBezTo>
                  <a:cubicBezTo>
                    <a:pt x="106" y="582"/>
                    <a:pt x="73" y="488"/>
                    <a:pt x="39" y="465"/>
                  </a:cubicBezTo>
                  <a:cubicBezTo>
                    <a:pt x="34" y="465"/>
                    <a:pt x="34" y="465"/>
                    <a:pt x="34" y="465"/>
                  </a:cubicBezTo>
                  <a:cubicBezTo>
                    <a:pt x="0" y="443"/>
                    <a:pt x="6" y="451"/>
                    <a:pt x="28" y="418"/>
                  </a:cubicBezTo>
                  <a:cubicBezTo>
                    <a:pt x="294" y="42"/>
                    <a:pt x="294" y="42"/>
                    <a:pt x="294" y="42"/>
                  </a:cubicBezTo>
                  <a:cubicBezTo>
                    <a:pt x="316" y="8"/>
                    <a:pt x="362" y="0"/>
                    <a:pt x="396" y="22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2711450" y="3903663"/>
              <a:ext cx="935038" cy="1035050"/>
            </a:xfrm>
            <a:custGeom>
              <a:avLst/>
              <a:gdLst/>
              <a:ahLst/>
              <a:cxnLst>
                <a:cxn ang="0">
                  <a:pos x="390" y="23"/>
                </a:cxn>
                <a:cxn ang="0">
                  <a:pos x="390" y="23"/>
                </a:cxn>
                <a:cxn ang="0">
                  <a:pos x="406" y="115"/>
                </a:cxn>
                <a:cxn ang="0">
                  <a:pos x="195" y="439"/>
                </a:cxn>
                <a:cxn ang="0">
                  <a:pos x="23" y="418"/>
                </a:cxn>
                <a:cxn ang="0">
                  <a:pos x="288" y="42"/>
                </a:cxn>
                <a:cxn ang="0">
                  <a:pos x="390" y="23"/>
                </a:cxn>
              </a:cxnLst>
              <a:rect l="0" t="0" r="r" b="b"/>
              <a:pathLst>
                <a:path w="428" h="473">
                  <a:moveTo>
                    <a:pt x="390" y="23"/>
                  </a:moveTo>
                  <a:cubicBezTo>
                    <a:pt x="390" y="23"/>
                    <a:pt x="390" y="23"/>
                    <a:pt x="390" y="23"/>
                  </a:cubicBezTo>
                  <a:cubicBezTo>
                    <a:pt x="424" y="45"/>
                    <a:pt x="428" y="82"/>
                    <a:pt x="406" y="115"/>
                  </a:cubicBezTo>
                  <a:cubicBezTo>
                    <a:pt x="195" y="439"/>
                    <a:pt x="195" y="439"/>
                    <a:pt x="195" y="439"/>
                  </a:cubicBezTo>
                  <a:cubicBezTo>
                    <a:pt x="173" y="473"/>
                    <a:pt x="0" y="452"/>
                    <a:pt x="23" y="418"/>
                  </a:cubicBezTo>
                  <a:cubicBezTo>
                    <a:pt x="288" y="42"/>
                    <a:pt x="288" y="42"/>
                    <a:pt x="288" y="42"/>
                  </a:cubicBezTo>
                  <a:cubicBezTo>
                    <a:pt x="311" y="9"/>
                    <a:pt x="357" y="0"/>
                    <a:pt x="390" y="23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2247900" y="2847975"/>
              <a:ext cx="1219200" cy="1666875"/>
            </a:xfrm>
            <a:custGeom>
              <a:avLst/>
              <a:gdLst/>
              <a:ahLst/>
              <a:cxnLst>
                <a:cxn ang="0">
                  <a:pos x="516" y="23"/>
                </a:cxn>
                <a:cxn ang="0">
                  <a:pos x="516" y="23"/>
                </a:cxn>
                <a:cxn ang="0">
                  <a:pos x="536" y="125"/>
                </a:cxn>
                <a:cxn ang="0">
                  <a:pos x="144" y="718"/>
                </a:cxn>
                <a:cxn ang="0">
                  <a:pos x="42" y="738"/>
                </a:cxn>
                <a:cxn ang="0">
                  <a:pos x="23" y="636"/>
                </a:cxn>
                <a:cxn ang="0">
                  <a:pos x="414" y="43"/>
                </a:cxn>
                <a:cxn ang="0">
                  <a:pos x="516" y="23"/>
                </a:cxn>
              </a:cxnLst>
              <a:rect l="0" t="0" r="r" b="b"/>
              <a:pathLst>
                <a:path w="558" h="761">
                  <a:moveTo>
                    <a:pt x="516" y="23"/>
                  </a:moveTo>
                  <a:cubicBezTo>
                    <a:pt x="516" y="23"/>
                    <a:pt x="516" y="23"/>
                    <a:pt x="516" y="23"/>
                  </a:cubicBezTo>
                  <a:cubicBezTo>
                    <a:pt x="550" y="46"/>
                    <a:pt x="558" y="91"/>
                    <a:pt x="536" y="125"/>
                  </a:cubicBezTo>
                  <a:cubicBezTo>
                    <a:pt x="144" y="718"/>
                    <a:pt x="144" y="718"/>
                    <a:pt x="144" y="718"/>
                  </a:cubicBezTo>
                  <a:cubicBezTo>
                    <a:pt x="122" y="752"/>
                    <a:pt x="76" y="761"/>
                    <a:pt x="42" y="738"/>
                  </a:cubicBezTo>
                  <a:cubicBezTo>
                    <a:pt x="9" y="715"/>
                    <a:pt x="0" y="670"/>
                    <a:pt x="23" y="636"/>
                  </a:cubicBezTo>
                  <a:cubicBezTo>
                    <a:pt x="414" y="43"/>
                    <a:pt x="414" y="43"/>
                    <a:pt x="414" y="43"/>
                  </a:cubicBezTo>
                  <a:cubicBezTo>
                    <a:pt x="436" y="9"/>
                    <a:pt x="483" y="0"/>
                    <a:pt x="516" y="23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1906588" y="2265363"/>
              <a:ext cx="1360488" cy="2673350"/>
            </a:xfrm>
            <a:custGeom>
              <a:avLst/>
              <a:gdLst/>
              <a:ahLst/>
              <a:cxnLst>
                <a:cxn ang="0">
                  <a:pos x="128" y="1"/>
                </a:cxn>
                <a:cxn ang="0">
                  <a:pos x="491" y="0"/>
                </a:cxn>
                <a:cxn ang="0">
                  <a:pos x="619" y="127"/>
                </a:cxn>
                <a:cxn ang="0">
                  <a:pos x="622" y="1092"/>
                </a:cxn>
                <a:cxn ang="0">
                  <a:pos x="495" y="1220"/>
                </a:cxn>
                <a:cxn ang="0">
                  <a:pos x="132" y="1221"/>
                </a:cxn>
                <a:cxn ang="0">
                  <a:pos x="3" y="1094"/>
                </a:cxn>
                <a:cxn ang="0">
                  <a:pos x="0" y="129"/>
                </a:cxn>
                <a:cxn ang="0">
                  <a:pos x="128" y="1"/>
                </a:cxn>
              </a:cxnLst>
              <a:rect l="0" t="0" r="r" b="b"/>
              <a:pathLst>
                <a:path w="622" h="1221">
                  <a:moveTo>
                    <a:pt x="128" y="1"/>
                  </a:moveTo>
                  <a:cubicBezTo>
                    <a:pt x="491" y="0"/>
                    <a:pt x="491" y="0"/>
                    <a:pt x="491" y="0"/>
                  </a:cubicBezTo>
                  <a:cubicBezTo>
                    <a:pt x="561" y="0"/>
                    <a:pt x="619" y="57"/>
                    <a:pt x="619" y="127"/>
                  </a:cubicBezTo>
                  <a:cubicBezTo>
                    <a:pt x="622" y="1092"/>
                    <a:pt x="622" y="1092"/>
                    <a:pt x="622" y="1092"/>
                  </a:cubicBezTo>
                  <a:cubicBezTo>
                    <a:pt x="622" y="1162"/>
                    <a:pt x="565" y="1220"/>
                    <a:pt x="495" y="1220"/>
                  </a:cubicBezTo>
                  <a:cubicBezTo>
                    <a:pt x="132" y="1221"/>
                    <a:pt x="132" y="1221"/>
                    <a:pt x="132" y="1221"/>
                  </a:cubicBezTo>
                  <a:cubicBezTo>
                    <a:pt x="61" y="1221"/>
                    <a:pt x="3" y="1164"/>
                    <a:pt x="3" y="109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9"/>
                    <a:pt x="57" y="1"/>
                    <a:pt x="128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2025650" y="2489200"/>
              <a:ext cx="1122363" cy="22050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508" y="0"/>
                </a:cxn>
                <a:cxn ang="0">
                  <a:pos x="510" y="2"/>
                </a:cxn>
                <a:cxn ang="0">
                  <a:pos x="513" y="1003"/>
                </a:cxn>
                <a:cxn ang="0">
                  <a:pos x="511" y="1005"/>
                </a:cxn>
                <a:cxn ang="0">
                  <a:pos x="5" y="1007"/>
                </a:cxn>
                <a:cxn ang="0">
                  <a:pos x="3" y="1005"/>
                </a:cxn>
                <a:cxn ang="0">
                  <a:pos x="0" y="3"/>
                </a:cxn>
                <a:cxn ang="0">
                  <a:pos x="1" y="1"/>
                </a:cxn>
              </a:cxnLst>
              <a:rect l="0" t="0" r="r" b="b"/>
              <a:pathLst>
                <a:path w="513" h="1007">
                  <a:moveTo>
                    <a:pt x="1" y="1"/>
                  </a:moveTo>
                  <a:cubicBezTo>
                    <a:pt x="508" y="0"/>
                    <a:pt x="508" y="0"/>
                    <a:pt x="508" y="0"/>
                  </a:cubicBezTo>
                  <a:cubicBezTo>
                    <a:pt x="509" y="0"/>
                    <a:pt x="510" y="1"/>
                    <a:pt x="510" y="2"/>
                  </a:cubicBezTo>
                  <a:cubicBezTo>
                    <a:pt x="513" y="1003"/>
                    <a:pt x="513" y="1003"/>
                    <a:pt x="513" y="1003"/>
                  </a:cubicBezTo>
                  <a:cubicBezTo>
                    <a:pt x="513" y="1004"/>
                    <a:pt x="512" y="1005"/>
                    <a:pt x="511" y="1005"/>
                  </a:cubicBezTo>
                  <a:cubicBezTo>
                    <a:pt x="5" y="1007"/>
                    <a:pt x="5" y="1007"/>
                    <a:pt x="5" y="1007"/>
                  </a:cubicBezTo>
                  <a:cubicBezTo>
                    <a:pt x="4" y="1007"/>
                    <a:pt x="3" y="1006"/>
                    <a:pt x="3" y="100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</a:path>
              </a:pathLst>
            </a:custGeom>
            <a:solidFill>
              <a:srgbClr val="F2F1F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3124200" y="3876675"/>
              <a:ext cx="531813" cy="614363"/>
            </a:xfrm>
            <a:custGeom>
              <a:avLst/>
              <a:gdLst/>
              <a:ahLst/>
              <a:cxnLst>
                <a:cxn ang="0">
                  <a:pos x="201" y="22"/>
                </a:cxn>
                <a:cxn ang="0">
                  <a:pos x="201" y="22"/>
                </a:cxn>
                <a:cxn ang="0">
                  <a:pos x="221" y="124"/>
                </a:cxn>
                <a:cxn ang="0">
                  <a:pos x="144" y="238"/>
                </a:cxn>
                <a:cxn ang="0">
                  <a:pos x="42" y="258"/>
                </a:cxn>
                <a:cxn ang="0">
                  <a:pos x="23" y="156"/>
                </a:cxn>
                <a:cxn ang="0">
                  <a:pos x="99" y="42"/>
                </a:cxn>
                <a:cxn ang="0">
                  <a:pos x="201" y="22"/>
                </a:cxn>
              </a:cxnLst>
              <a:rect l="0" t="0" r="r" b="b"/>
              <a:pathLst>
                <a:path w="243" h="280">
                  <a:moveTo>
                    <a:pt x="201" y="22"/>
                  </a:moveTo>
                  <a:cubicBezTo>
                    <a:pt x="201" y="22"/>
                    <a:pt x="201" y="22"/>
                    <a:pt x="201" y="22"/>
                  </a:cubicBezTo>
                  <a:cubicBezTo>
                    <a:pt x="235" y="45"/>
                    <a:pt x="243" y="91"/>
                    <a:pt x="221" y="124"/>
                  </a:cubicBezTo>
                  <a:cubicBezTo>
                    <a:pt x="144" y="238"/>
                    <a:pt x="144" y="238"/>
                    <a:pt x="144" y="238"/>
                  </a:cubicBezTo>
                  <a:cubicBezTo>
                    <a:pt x="122" y="272"/>
                    <a:pt x="76" y="280"/>
                    <a:pt x="42" y="258"/>
                  </a:cubicBezTo>
                  <a:cubicBezTo>
                    <a:pt x="9" y="235"/>
                    <a:pt x="0" y="189"/>
                    <a:pt x="23" y="156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22" y="9"/>
                    <a:pt x="168" y="0"/>
                    <a:pt x="201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4" name="Freeform 11"/>
            <p:cNvSpPr/>
            <p:nvPr/>
          </p:nvSpPr>
          <p:spPr bwMode="auto">
            <a:xfrm>
              <a:off x="3076575" y="3349625"/>
              <a:ext cx="506413" cy="577850"/>
            </a:xfrm>
            <a:custGeom>
              <a:avLst/>
              <a:gdLst/>
              <a:ahLst/>
              <a:cxnLst>
                <a:cxn ang="0">
                  <a:pos x="189" y="22"/>
                </a:cxn>
                <a:cxn ang="0">
                  <a:pos x="189" y="22"/>
                </a:cxn>
                <a:cxn ang="0">
                  <a:pos x="209" y="124"/>
                </a:cxn>
                <a:cxn ang="0">
                  <a:pos x="144" y="221"/>
                </a:cxn>
                <a:cxn ang="0">
                  <a:pos x="42" y="241"/>
                </a:cxn>
                <a:cxn ang="0">
                  <a:pos x="22" y="139"/>
                </a:cxn>
                <a:cxn ang="0">
                  <a:pos x="87" y="42"/>
                </a:cxn>
                <a:cxn ang="0">
                  <a:pos x="189" y="22"/>
                </a:cxn>
              </a:cxnLst>
              <a:rect l="0" t="0" r="r" b="b"/>
              <a:pathLst>
                <a:path w="232" h="264">
                  <a:moveTo>
                    <a:pt x="189" y="22"/>
                  </a:moveTo>
                  <a:cubicBezTo>
                    <a:pt x="189" y="22"/>
                    <a:pt x="189" y="22"/>
                    <a:pt x="189" y="22"/>
                  </a:cubicBezTo>
                  <a:cubicBezTo>
                    <a:pt x="223" y="45"/>
                    <a:pt x="232" y="91"/>
                    <a:pt x="209" y="124"/>
                  </a:cubicBezTo>
                  <a:cubicBezTo>
                    <a:pt x="144" y="221"/>
                    <a:pt x="144" y="221"/>
                    <a:pt x="144" y="221"/>
                  </a:cubicBezTo>
                  <a:cubicBezTo>
                    <a:pt x="121" y="255"/>
                    <a:pt x="75" y="264"/>
                    <a:pt x="42" y="241"/>
                  </a:cubicBezTo>
                  <a:cubicBezTo>
                    <a:pt x="8" y="218"/>
                    <a:pt x="0" y="172"/>
                    <a:pt x="22" y="139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110" y="9"/>
                    <a:pt x="156" y="0"/>
                    <a:pt x="189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1712913" y="5694363"/>
              <a:ext cx="1125538" cy="5715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07" y="0"/>
                </a:cxn>
                <a:cxn ang="0">
                  <a:pos x="709" y="359"/>
                </a:cxn>
                <a:cxn ang="0">
                  <a:pos x="2" y="360"/>
                </a:cxn>
                <a:cxn ang="0">
                  <a:pos x="0" y="3"/>
                </a:cxn>
              </a:cxnLst>
              <a:rect l="0" t="0" r="r" b="b"/>
              <a:pathLst>
                <a:path w="709" h="360">
                  <a:moveTo>
                    <a:pt x="0" y="3"/>
                  </a:moveTo>
                  <a:lnTo>
                    <a:pt x="707" y="0"/>
                  </a:lnTo>
                  <a:lnTo>
                    <a:pt x="709" y="359"/>
                  </a:lnTo>
                  <a:lnTo>
                    <a:pt x="2" y="36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3CC5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1643063" y="6264275"/>
              <a:ext cx="1282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808" y="378"/>
                </a:cxn>
                <a:cxn ang="0">
                  <a:pos x="798" y="0"/>
                </a:cxn>
                <a:cxn ang="0">
                  <a:pos x="0" y="1"/>
                </a:cxn>
              </a:cxnLst>
              <a:rect l="0" t="0" r="r" b="b"/>
              <a:pathLst>
                <a:path w="808" h="378">
                  <a:moveTo>
                    <a:pt x="0" y="1"/>
                  </a:moveTo>
                  <a:lnTo>
                    <a:pt x="7" y="378"/>
                  </a:lnTo>
                  <a:lnTo>
                    <a:pt x="808" y="378"/>
                  </a:lnTo>
                  <a:lnTo>
                    <a:pt x="7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B5A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7" name="Freeform 14"/>
            <p:cNvSpPr/>
            <p:nvPr/>
          </p:nvSpPr>
          <p:spPr bwMode="auto">
            <a:xfrm>
              <a:off x="2278063" y="6264275"/>
              <a:ext cx="647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408" y="378"/>
                </a:cxn>
                <a:cxn ang="0">
                  <a:pos x="398" y="0"/>
                </a:cxn>
                <a:cxn ang="0">
                  <a:pos x="0" y="1"/>
                </a:cxn>
              </a:cxnLst>
              <a:rect l="0" t="0" r="r" b="b"/>
              <a:pathLst>
                <a:path w="408" h="378">
                  <a:moveTo>
                    <a:pt x="0" y="1"/>
                  </a:moveTo>
                  <a:lnTo>
                    <a:pt x="7" y="378"/>
                  </a:lnTo>
                  <a:lnTo>
                    <a:pt x="408" y="378"/>
                  </a:lnTo>
                  <a:lnTo>
                    <a:pt x="3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8" name="Rectangle 125"/>
            <p:cNvSpPr>
              <a:spLocks noChangeArrowheads="1"/>
            </p:cNvSpPr>
            <p:nvPr/>
          </p:nvSpPr>
          <p:spPr bwMode="auto">
            <a:xfrm>
              <a:off x="2271713" y="3925888"/>
              <a:ext cx="633413" cy="646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Rectangle 171"/>
            <p:cNvSpPr>
              <a:spLocks noChangeArrowheads="1"/>
            </p:cNvSpPr>
            <p:nvPr/>
          </p:nvSpPr>
          <p:spPr bwMode="auto">
            <a:xfrm>
              <a:off x="2371725" y="4197350"/>
              <a:ext cx="125413" cy="103188"/>
            </a:xfrm>
            <a:prstGeom prst="rect">
              <a:avLst/>
            </a:prstGeom>
            <a:solidFill>
              <a:srgbClr val="EDB21E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72"/>
            <p:cNvSpPr>
              <a:spLocks noEditPoints="1"/>
            </p:cNvSpPr>
            <p:nvPr/>
          </p:nvSpPr>
          <p:spPr bwMode="auto">
            <a:xfrm>
              <a:off x="2540000" y="4229100"/>
              <a:ext cx="266700" cy="57150"/>
            </a:xfrm>
            <a:custGeom>
              <a:avLst/>
              <a:gdLst/>
              <a:ahLst/>
              <a:cxnLst>
                <a:cxn ang="0">
                  <a:pos x="119" y="17"/>
                </a:cxn>
                <a:cxn ang="0">
                  <a:pos x="113" y="17"/>
                </a:cxn>
                <a:cxn ang="0">
                  <a:pos x="113" y="9"/>
                </a:cxn>
                <a:cxn ang="0">
                  <a:pos x="119" y="9"/>
                </a:cxn>
                <a:cxn ang="0">
                  <a:pos x="122" y="13"/>
                </a:cxn>
                <a:cxn ang="0">
                  <a:pos x="116" y="6"/>
                </a:cxn>
                <a:cxn ang="0">
                  <a:pos x="110" y="13"/>
                </a:cxn>
                <a:cxn ang="0">
                  <a:pos x="116" y="20"/>
                </a:cxn>
                <a:cxn ang="0">
                  <a:pos x="122" y="13"/>
                </a:cxn>
                <a:cxn ang="0">
                  <a:pos x="101" y="18"/>
                </a:cxn>
                <a:cxn ang="0">
                  <a:pos x="101" y="8"/>
                </a:cxn>
                <a:cxn ang="0">
                  <a:pos x="106" y="20"/>
                </a:cxn>
                <a:cxn ang="0">
                  <a:pos x="104" y="6"/>
                </a:cxn>
                <a:cxn ang="0">
                  <a:pos x="100" y="6"/>
                </a:cxn>
                <a:cxn ang="0">
                  <a:pos x="95" y="13"/>
                </a:cxn>
                <a:cxn ang="0">
                  <a:pos x="100" y="20"/>
                </a:cxn>
                <a:cxn ang="0">
                  <a:pos x="104" y="20"/>
                </a:cxn>
                <a:cxn ang="0">
                  <a:pos x="97" y="23"/>
                </a:cxn>
                <a:cxn ang="0">
                  <a:pos x="100" y="26"/>
                </a:cxn>
                <a:cxn ang="0">
                  <a:pos x="89" y="13"/>
                </a:cxn>
                <a:cxn ang="0">
                  <a:pos x="86" y="18"/>
                </a:cxn>
                <a:cxn ang="0">
                  <a:pos x="82" y="13"/>
                </a:cxn>
                <a:cxn ang="0">
                  <a:pos x="86" y="8"/>
                </a:cxn>
                <a:cxn ang="0">
                  <a:pos x="89" y="13"/>
                </a:cxn>
                <a:cxn ang="0">
                  <a:pos x="90" y="8"/>
                </a:cxn>
                <a:cxn ang="0">
                  <a:pos x="82" y="8"/>
                </a:cxn>
                <a:cxn ang="0">
                  <a:pos x="82" y="19"/>
                </a:cxn>
                <a:cxn ang="0">
                  <a:pos x="90" y="19"/>
                </a:cxn>
                <a:cxn ang="0">
                  <a:pos x="77" y="20"/>
                </a:cxn>
                <a:cxn ang="0">
                  <a:pos x="67" y="18"/>
                </a:cxn>
                <a:cxn ang="0">
                  <a:pos x="65" y="0"/>
                </a:cxn>
                <a:cxn ang="0">
                  <a:pos x="77" y="20"/>
                </a:cxn>
                <a:cxn ang="0">
                  <a:pos x="52" y="6"/>
                </a:cxn>
                <a:cxn ang="0">
                  <a:pos x="48" y="6"/>
                </a:cxn>
                <a:cxn ang="0">
                  <a:pos x="46" y="20"/>
                </a:cxn>
                <a:cxn ang="0">
                  <a:pos x="48" y="11"/>
                </a:cxn>
                <a:cxn ang="0">
                  <a:pos x="54" y="9"/>
                </a:cxn>
                <a:cxn ang="0">
                  <a:pos x="41" y="20"/>
                </a:cxn>
                <a:cxn ang="0">
                  <a:pos x="39" y="6"/>
                </a:cxn>
                <a:cxn ang="0">
                  <a:pos x="35" y="18"/>
                </a:cxn>
                <a:cxn ang="0">
                  <a:pos x="32" y="6"/>
                </a:cxn>
                <a:cxn ang="0">
                  <a:pos x="30" y="15"/>
                </a:cxn>
                <a:cxn ang="0">
                  <a:pos x="35" y="20"/>
                </a:cxn>
                <a:cxn ang="0">
                  <a:pos x="39" y="20"/>
                </a:cxn>
                <a:cxn ang="0">
                  <a:pos x="24" y="13"/>
                </a:cxn>
                <a:cxn ang="0">
                  <a:pos x="20" y="18"/>
                </a:cxn>
                <a:cxn ang="0">
                  <a:pos x="16" y="13"/>
                </a:cxn>
                <a:cxn ang="0">
                  <a:pos x="20" y="8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16" y="8"/>
                </a:cxn>
                <a:cxn ang="0">
                  <a:pos x="16" y="19"/>
                </a:cxn>
                <a:cxn ang="0">
                  <a:pos x="24" y="19"/>
                </a:cxn>
                <a:cxn ang="0">
                  <a:pos x="14" y="0"/>
                </a:cxn>
                <a:cxn ang="0">
                  <a:pos x="7" y="10"/>
                </a:cxn>
                <a:cxn ang="0">
                  <a:pos x="0" y="0"/>
                </a:cxn>
                <a:cxn ang="0">
                  <a:pos x="6" y="20"/>
                </a:cxn>
                <a:cxn ang="0">
                  <a:pos x="9" y="12"/>
                </a:cxn>
              </a:cxnLst>
              <a:rect l="0" t="0" r="r" b="b"/>
              <a:pathLst>
                <a:path w="122" h="26">
                  <a:moveTo>
                    <a:pt x="120" y="13"/>
                  </a:moveTo>
                  <a:cubicBezTo>
                    <a:pt x="120" y="15"/>
                    <a:pt x="120" y="16"/>
                    <a:pt x="119" y="17"/>
                  </a:cubicBezTo>
                  <a:cubicBezTo>
                    <a:pt x="118" y="18"/>
                    <a:pt x="117" y="18"/>
                    <a:pt x="116" y="18"/>
                  </a:cubicBezTo>
                  <a:cubicBezTo>
                    <a:pt x="115" y="18"/>
                    <a:pt x="114" y="18"/>
                    <a:pt x="113" y="17"/>
                  </a:cubicBezTo>
                  <a:cubicBezTo>
                    <a:pt x="112" y="16"/>
                    <a:pt x="112" y="15"/>
                    <a:pt x="112" y="13"/>
                  </a:cubicBezTo>
                  <a:cubicBezTo>
                    <a:pt x="112" y="12"/>
                    <a:pt x="112" y="10"/>
                    <a:pt x="113" y="9"/>
                  </a:cubicBezTo>
                  <a:cubicBezTo>
                    <a:pt x="114" y="8"/>
                    <a:pt x="115" y="8"/>
                    <a:pt x="116" y="8"/>
                  </a:cubicBezTo>
                  <a:cubicBezTo>
                    <a:pt x="117" y="8"/>
                    <a:pt x="118" y="8"/>
                    <a:pt x="119" y="9"/>
                  </a:cubicBezTo>
                  <a:cubicBezTo>
                    <a:pt x="120" y="10"/>
                    <a:pt x="120" y="12"/>
                    <a:pt x="120" y="13"/>
                  </a:cubicBezTo>
                  <a:moveTo>
                    <a:pt x="122" y="13"/>
                  </a:moveTo>
                  <a:cubicBezTo>
                    <a:pt x="122" y="11"/>
                    <a:pt x="121" y="9"/>
                    <a:pt x="120" y="8"/>
                  </a:cubicBezTo>
                  <a:cubicBezTo>
                    <a:pt x="119" y="7"/>
                    <a:pt x="118" y="6"/>
                    <a:pt x="116" y="6"/>
                  </a:cubicBezTo>
                  <a:cubicBezTo>
                    <a:pt x="114" y="6"/>
                    <a:pt x="113" y="7"/>
                    <a:pt x="112" y="8"/>
                  </a:cubicBezTo>
                  <a:cubicBezTo>
                    <a:pt x="111" y="9"/>
                    <a:pt x="110" y="11"/>
                    <a:pt x="110" y="13"/>
                  </a:cubicBezTo>
                  <a:cubicBezTo>
                    <a:pt x="110" y="15"/>
                    <a:pt x="111" y="17"/>
                    <a:pt x="112" y="19"/>
                  </a:cubicBezTo>
                  <a:cubicBezTo>
                    <a:pt x="113" y="20"/>
                    <a:pt x="114" y="20"/>
                    <a:pt x="116" y="20"/>
                  </a:cubicBezTo>
                  <a:cubicBezTo>
                    <a:pt x="118" y="20"/>
                    <a:pt x="119" y="20"/>
                    <a:pt x="120" y="19"/>
                  </a:cubicBezTo>
                  <a:cubicBezTo>
                    <a:pt x="121" y="17"/>
                    <a:pt x="122" y="15"/>
                    <a:pt x="122" y="13"/>
                  </a:cubicBezTo>
                  <a:moveTo>
                    <a:pt x="104" y="13"/>
                  </a:moveTo>
                  <a:cubicBezTo>
                    <a:pt x="104" y="16"/>
                    <a:pt x="104" y="18"/>
                    <a:pt x="101" y="18"/>
                  </a:cubicBezTo>
                  <a:cubicBezTo>
                    <a:pt x="97" y="18"/>
                    <a:pt x="97" y="16"/>
                    <a:pt x="97" y="13"/>
                  </a:cubicBezTo>
                  <a:cubicBezTo>
                    <a:pt x="97" y="10"/>
                    <a:pt x="97" y="8"/>
                    <a:pt x="101" y="8"/>
                  </a:cubicBezTo>
                  <a:cubicBezTo>
                    <a:pt x="104" y="8"/>
                    <a:pt x="104" y="10"/>
                    <a:pt x="104" y="13"/>
                  </a:cubicBezTo>
                  <a:moveTo>
                    <a:pt x="106" y="20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6"/>
                    <a:pt x="102" y="6"/>
                    <a:pt x="100" y="6"/>
                  </a:cubicBezTo>
                  <a:cubicBezTo>
                    <a:pt x="99" y="6"/>
                    <a:pt x="97" y="6"/>
                    <a:pt x="97" y="7"/>
                  </a:cubicBezTo>
                  <a:cubicBezTo>
                    <a:pt x="95" y="9"/>
                    <a:pt x="95" y="11"/>
                    <a:pt x="95" y="13"/>
                  </a:cubicBezTo>
                  <a:cubicBezTo>
                    <a:pt x="95" y="15"/>
                    <a:pt x="95" y="17"/>
                    <a:pt x="97" y="19"/>
                  </a:cubicBezTo>
                  <a:cubicBezTo>
                    <a:pt x="97" y="19"/>
                    <a:pt x="99" y="20"/>
                    <a:pt x="100" y="20"/>
                  </a:cubicBezTo>
                  <a:cubicBezTo>
                    <a:pt x="102" y="20"/>
                    <a:pt x="103" y="20"/>
                    <a:pt x="104" y="18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3"/>
                    <a:pt x="103" y="25"/>
                    <a:pt x="100" y="25"/>
                  </a:cubicBezTo>
                  <a:cubicBezTo>
                    <a:pt x="99" y="25"/>
                    <a:pt x="98" y="24"/>
                    <a:pt x="97" y="2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7" y="26"/>
                    <a:pt x="98" y="26"/>
                    <a:pt x="100" y="26"/>
                  </a:cubicBezTo>
                  <a:cubicBezTo>
                    <a:pt x="104" y="26"/>
                    <a:pt x="106" y="24"/>
                    <a:pt x="106" y="20"/>
                  </a:cubicBezTo>
                  <a:moveTo>
                    <a:pt x="89" y="13"/>
                  </a:moveTo>
                  <a:cubicBezTo>
                    <a:pt x="89" y="15"/>
                    <a:pt x="89" y="16"/>
                    <a:pt x="88" y="17"/>
                  </a:cubicBezTo>
                  <a:cubicBezTo>
                    <a:pt x="88" y="18"/>
                    <a:pt x="87" y="18"/>
                    <a:pt x="86" y="18"/>
                  </a:cubicBezTo>
                  <a:cubicBezTo>
                    <a:pt x="85" y="18"/>
                    <a:pt x="84" y="18"/>
                    <a:pt x="83" y="17"/>
                  </a:cubicBezTo>
                  <a:cubicBezTo>
                    <a:pt x="82" y="16"/>
                    <a:pt x="82" y="15"/>
                    <a:pt x="82" y="13"/>
                  </a:cubicBezTo>
                  <a:cubicBezTo>
                    <a:pt x="82" y="12"/>
                    <a:pt x="82" y="10"/>
                    <a:pt x="83" y="9"/>
                  </a:cubicBezTo>
                  <a:cubicBezTo>
                    <a:pt x="84" y="8"/>
                    <a:pt x="85" y="8"/>
                    <a:pt x="86" y="8"/>
                  </a:cubicBezTo>
                  <a:cubicBezTo>
                    <a:pt x="87" y="8"/>
                    <a:pt x="88" y="8"/>
                    <a:pt x="88" y="9"/>
                  </a:cubicBezTo>
                  <a:cubicBezTo>
                    <a:pt x="89" y="10"/>
                    <a:pt x="89" y="12"/>
                    <a:pt x="89" y="13"/>
                  </a:cubicBezTo>
                  <a:moveTo>
                    <a:pt x="91" y="13"/>
                  </a:moveTo>
                  <a:cubicBezTo>
                    <a:pt x="91" y="11"/>
                    <a:pt x="91" y="9"/>
                    <a:pt x="90" y="8"/>
                  </a:cubicBezTo>
                  <a:cubicBezTo>
                    <a:pt x="89" y="7"/>
                    <a:pt x="87" y="6"/>
                    <a:pt x="86" y="6"/>
                  </a:cubicBezTo>
                  <a:cubicBezTo>
                    <a:pt x="84" y="6"/>
                    <a:pt x="83" y="7"/>
                    <a:pt x="82" y="8"/>
                  </a:cubicBezTo>
                  <a:cubicBezTo>
                    <a:pt x="80" y="9"/>
                    <a:pt x="80" y="11"/>
                    <a:pt x="80" y="13"/>
                  </a:cubicBezTo>
                  <a:cubicBezTo>
                    <a:pt x="80" y="15"/>
                    <a:pt x="80" y="17"/>
                    <a:pt x="82" y="19"/>
                  </a:cubicBezTo>
                  <a:cubicBezTo>
                    <a:pt x="83" y="20"/>
                    <a:pt x="84" y="20"/>
                    <a:pt x="86" y="20"/>
                  </a:cubicBezTo>
                  <a:cubicBezTo>
                    <a:pt x="87" y="20"/>
                    <a:pt x="89" y="20"/>
                    <a:pt x="90" y="19"/>
                  </a:cubicBezTo>
                  <a:cubicBezTo>
                    <a:pt x="91" y="17"/>
                    <a:pt x="91" y="15"/>
                    <a:pt x="91" y="13"/>
                  </a:cubicBezTo>
                  <a:moveTo>
                    <a:pt x="77" y="20"/>
                  </a:moveTo>
                  <a:cubicBezTo>
                    <a:pt x="77" y="18"/>
                    <a:pt x="77" y="18"/>
                    <a:pt x="7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20"/>
                    <a:pt x="65" y="20"/>
                    <a:pt x="65" y="20"/>
                  </a:cubicBezTo>
                  <a:lnTo>
                    <a:pt x="77" y="20"/>
                  </a:lnTo>
                  <a:close/>
                  <a:moveTo>
                    <a:pt x="55" y="7"/>
                  </a:moveTo>
                  <a:cubicBezTo>
                    <a:pt x="54" y="6"/>
                    <a:pt x="53" y="6"/>
                    <a:pt x="52" y="6"/>
                  </a:cubicBezTo>
                  <a:cubicBezTo>
                    <a:pt x="50" y="6"/>
                    <a:pt x="49" y="7"/>
                    <a:pt x="48" y="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9"/>
                    <a:pt x="49" y="8"/>
                    <a:pt x="51" y="8"/>
                  </a:cubicBezTo>
                  <a:cubicBezTo>
                    <a:pt x="52" y="8"/>
                    <a:pt x="53" y="8"/>
                    <a:pt x="54" y="9"/>
                  </a:cubicBezTo>
                  <a:lnTo>
                    <a:pt x="55" y="7"/>
                  </a:lnTo>
                  <a:close/>
                  <a:moveTo>
                    <a:pt x="41" y="20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7"/>
                    <a:pt x="37" y="18"/>
                    <a:pt x="35" y="18"/>
                  </a:cubicBezTo>
                  <a:cubicBezTo>
                    <a:pt x="33" y="18"/>
                    <a:pt x="32" y="17"/>
                    <a:pt x="32" y="1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7"/>
                    <a:pt x="30" y="18"/>
                    <a:pt x="31" y="19"/>
                  </a:cubicBezTo>
                  <a:cubicBezTo>
                    <a:pt x="32" y="20"/>
                    <a:pt x="33" y="20"/>
                    <a:pt x="35" y="20"/>
                  </a:cubicBezTo>
                  <a:cubicBezTo>
                    <a:pt x="36" y="20"/>
                    <a:pt x="38" y="20"/>
                    <a:pt x="39" y="18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41" y="20"/>
                  </a:lnTo>
                  <a:close/>
                  <a:moveTo>
                    <a:pt x="24" y="13"/>
                  </a:moveTo>
                  <a:cubicBezTo>
                    <a:pt x="24" y="15"/>
                    <a:pt x="23" y="16"/>
                    <a:pt x="22" y="17"/>
                  </a:cubicBezTo>
                  <a:cubicBezTo>
                    <a:pt x="22" y="18"/>
                    <a:pt x="21" y="18"/>
                    <a:pt x="20" y="18"/>
                  </a:cubicBezTo>
                  <a:cubicBezTo>
                    <a:pt x="19" y="18"/>
                    <a:pt x="18" y="18"/>
                    <a:pt x="17" y="17"/>
                  </a:cubicBezTo>
                  <a:cubicBezTo>
                    <a:pt x="16" y="16"/>
                    <a:pt x="16" y="15"/>
                    <a:pt x="16" y="13"/>
                  </a:cubicBezTo>
                  <a:cubicBezTo>
                    <a:pt x="16" y="12"/>
                    <a:pt x="16" y="10"/>
                    <a:pt x="17" y="9"/>
                  </a:cubicBezTo>
                  <a:cubicBezTo>
                    <a:pt x="18" y="8"/>
                    <a:pt x="19" y="8"/>
                    <a:pt x="20" y="8"/>
                  </a:cubicBezTo>
                  <a:cubicBezTo>
                    <a:pt x="21" y="8"/>
                    <a:pt x="22" y="8"/>
                    <a:pt x="22" y="9"/>
                  </a:cubicBezTo>
                  <a:cubicBezTo>
                    <a:pt x="23" y="10"/>
                    <a:pt x="24" y="12"/>
                    <a:pt x="24" y="13"/>
                  </a:cubicBezTo>
                  <a:moveTo>
                    <a:pt x="26" y="13"/>
                  </a:moveTo>
                  <a:cubicBezTo>
                    <a:pt x="26" y="11"/>
                    <a:pt x="25" y="9"/>
                    <a:pt x="24" y="8"/>
                  </a:cubicBezTo>
                  <a:cubicBezTo>
                    <a:pt x="23" y="7"/>
                    <a:pt x="22" y="6"/>
                    <a:pt x="20" y="6"/>
                  </a:cubicBezTo>
                  <a:cubicBezTo>
                    <a:pt x="18" y="6"/>
                    <a:pt x="17" y="7"/>
                    <a:pt x="16" y="8"/>
                  </a:cubicBezTo>
                  <a:cubicBezTo>
                    <a:pt x="15" y="9"/>
                    <a:pt x="14" y="11"/>
                    <a:pt x="14" y="13"/>
                  </a:cubicBezTo>
                  <a:cubicBezTo>
                    <a:pt x="14" y="15"/>
                    <a:pt x="15" y="17"/>
                    <a:pt x="16" y="19"/>
                  </a:cubicBezTo>
                  <a:cubicBezTo>
                    <a:pt x="17" y="20"/>
                    <a:pt x="18" y="20"/>
                    <a:pt x="20" y="20"/>
                  </a:cubicBezTo>
                  <a:cubicBezTo>
                    <a:pt x="22" y="20"/>
                    <a:pt x="23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moveTo>
                    <a:pt x="1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31" name="Freeform 31"/>
          <p:cNvSpPr/>
          <p:nvPr/>
        </p:nvSpPr>
        <p:spPr bwMode="auto">
          <a:xfrm>
            <a:off x="3454400" y="6332541"/>
            <a:ext cx="908053" cy="525463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32" name="Group 186"/>
          <p:cNvGrpSpPr/>
          <p:nvPr/>
        </p:nvGrpSpPr>
        <p:grpSpPr>
          <a:xfrm>
            <a:off x="1930403" y="49214"/>
            <a:ext cx="2262700" cy="3755133"/>
            <a:chOff x="1209675" y="49213"/>
            <a:chExt cx="2402512" cy="37551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2354909" y="3452812"/>
              <a:ext cx="365053" cy="351533"/>
            </a:xfrm>
            <a:custGeom>
              <a:avLst/>
              <a:gdLst/>
              <a:ahLst/>
              <a:cxnLst>
                <a:cxn ang="0">
                  <a:pos x="85" y="59"/>
                </a:cxn>
                <a:cxn ang="0">
                  <a:pos x="77" y="51"/>
                </a:cxn>
                <a:cxn ang="0">
                  <a:pos x="85" y="43"/>
                </a:cxn>
                <a:cxn ang="0">
                  <a:pos x="93" y="51"/>
                </a:cxn>
                <a:cxn ang="0">
                  <a:pos x="85" y="59"/>
                </a:cxn>
                <a:cxn ang="0">
                  <a:pos x="59" y="59"/>
                </a:cxn>
                <a:cxn ang="0">
                  <a:pos x="51" y="51"/>
                </a:cxn>
                <a:cxn ang="0">
                  <a:pos x="59" y="43"/>
                </a:cxn>
                <a:cxn ang="0">
                  <a:pos x="67" y="51"/>
                </a:cxn>
                <a:cxn ang="0">
                  <a:pos x="59" y="59"/>
                </a:cxn>
                <a:cxn ang="0">
                  <a:pos x="34" y="59"/>
                </a:cxn>
                <a:cxn ang="0">
                  <a:pos x="26" y="51"/>
                </a:cxn>
                <a:cxn ang="0">
                  <a:pos x="34" y="43"/>
                </a:cxn>
                <a:cxn ang="0">
                  <a:pos x="42" y="51"/>
                </a:cxn>
                <a:cxn ang="0">
                  <a:pos x="34" y="59"/>
                </a:cxn>
                <a:cxn ang="0">
                  <a:pos x="59" y="0"/>
                </a:cxn>
                <a:cxn ang="0">
                  <a:pos x="0" y="50"/>
                </a:cxn>
                <a:cxn ang="0">
                  <a:pos x="25" y="92"/>
                </a:cxn>
                <a:cxn ang="0">
                  <a:pos x="16" y="113"/>
                </a:cxn>
                <a:cxn ang="0">
                  <a:pos x="37" y="97"/>
                </a:cxn>
                <a:cxn ang="0">
                  <a:pos x="59" y="101"/>
                </a:cxn>
                <a:cxn ang="0">
                  <a:pos x="118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59"/>
                  </a:moveTo>
                  <a:cubicBezTo>
                    <a:pt x="81" y="59"/>
                    <a:pt x="77" y="56"/>
                    <a:pt x="77" y="51"/>
                  </a:cubicBezTo>
                  <a:cubicBezTo>
                    <a:pt x="77" y="47"/>
                    <a:pt x="81" y="43"/>
                    <a:pt x="85" y="43"/>
                  </a:cubicBezTo>
                  <a:cubicBezTo>
                    <a:pt x="90" y="43"/>
                    <a:pt x="93" y="47"/>
                    <a:pt x="93" y="51"/>
                  </a:cubicBezTo>
                  <a:cubicBezTo>
                    <a:pt x="93" y="56"/>
                    <a:pt x="90" y="59"/>
                    <a:pt x="85" y="59"/>
                  </a:cubicBezTo>
                  <a:moveTo>
                    <a:pt x="59" y="59"/>
                  </a:moveTo>
                  <a:cubicBezTo>
                    <a:pt x="55" y="59"/>
                    <a:pt x="51" y="56"/>
                    <a:pt x="51" y="51"/>
                  </a:cubicBezTo>
                  <a:cubicBezTo>
                    <a:pt x="51" y="47"/>
                    <a:pt x="55" y="43"/>
                    <a:pt x="59" y="43"/>
                  </a:cubicBezTo>
                  <a:cubicBezTo>
                    <a:pt x="64" y="43"/>
                    <a:pt x="67" y="47"/>
                    <a:pt x="67" y="51"/>
                  </a:cubicBezTo>
                  <a:cubicBezTo>
                    <a:pt x="67" y="56"/>
                    <a:pt x="64" y="59"/>
                    <a:pt x="59" y="59"/>
                  </a:cubicBezTo>
                  <a:moveTo>
                    <a:pt x="34" y="59"/>
                  </a:moveTo>
                  <a:cubicBezTo>
                    <a:pt x="29" y="59"/>
                    <a:pt x="26" y="56"/>
                    <a:pt x="26" y="51"/>
                  </a:cubicBezTo>
                  <a:cubicBezTo>
                    <a:pt x="26" y="47"/>
                    <a:pt x="29" y="43"/>
                    <a:pt x="34" y="43"/>
                  </a:cubicBezTo>
                  <a:cubicBezTo>
                    <a:pt x="38" y="43"/>
                    <a:pt x="42" y="47"/>
                    <a:pt x="42" y="51"/>
                  </a:cubicBezTo>
                  <a:cubicBezTo>
                    <a:pt x="42" y="56"/>
                    <a:pt x="38" y="59"/>
                    <a:pt x="34" y="59"/>
                  </a:cubicBezTo>
                  <a:moveTo>
                    <a:pt x="59" y="0"/>
                  </a:moveTo>
                  <a:cubicBezTo>
                    <a:pt x="27" y="0"/>
                    <a:pt x="0" y="22"/>
                    <a:pt x="0" y="50"/>
                  </a:cubicBezTo>
                  <a:cubicBezTo>
                    <a:pt x="0" y="67"/>
                    <a:pt x="10" y="82"/>
                    <a:pt x="25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44" y="100"/>
                    <a:pt x="51" y="101"/>
                    <a:pt x="59" y="101"/>
                  </a:cubicBezTo>
                  <a:cubicBezTo>
                    <a:pt x="92" y="101"/>
                    <a:pt x="118" y="79"/>
                    <a:pt x="118" y="50"/>
                  </a:cubicBezTo>
                  <a:cubicBezTo>
                    <a:pt x="118" y="22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265363" y="3205163"/>
              <a:ext cx="287338" cy="3333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5" name="Freeform 18"/>
            <p:cNvSpPr>
              <a:spLocks noEditPoints="1"/>
            </p:cNvSpPr>
            <p:nvPr/>
          </p:nvSpPr>
          <p:spPr bwMode="auto">
            <a:xfrm>
              <a:off x="2265363" y="3273425"/>
              <a:ext cx="287338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3"/>
                </a:cxn>
                <a:cxn ang="0">
                  <a:pos x="154" y="63"/>
                </a:cxn>
                <a:cxn ang="0">
                  <a:pos x="140" y="49"/>
                </a:cxn>
                <a:cxn ang="0">
                  <a:pos x="154" y="36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1" y="73"/>
                </a:cxn>
                <a:cxn ang="0">
                  <a:pos x="181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49"/>
                </a:cxn>
                <a:cxn ang="0">
                  <a:pos x="154" y="63"/>
                </a:cxn>
                <a:cxn ang="0">
                  <a:pos x="154" y="73"/>
                </a:cxn>
              </a:cxnLst>
              <a:rect l="0" t="0" r="r" b="b"/>
              <a:pathLst>
                <a:path w="181" h="73">
                  <a:moveTo>
                    <a:pt x="0" y="73"/>
                  </a:moveTo>
                  <a:lnTo>
                    <a:pt x="154" y="73"/>
                  </a:lnTo>
                  <a:lnTo>
                    <a:pt x="154" y="63"/>
                  </a:lnTo>
                  <a:lnTo>
                    <a:pt x="154" y="63"/>
                  </a:lnTo>
                  <a:lnTo>
                    <a:pt x="140" y="49"/>
                  </a:lnTo>
                  <a:lnTo>
                    <a:pt x="154" y="36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1" y="73"/>
                  </a:lnTo>
                  <a:lnTo>
                    <a:pt x="181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49"/>
                  </a:lnTo>
                  <a:lnTo>
                    <a:pt x="154" y="63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2109788" y="1819275"/>
              <a:ext cx="290513" cy="290513"/>
            </a:xfrm>
            <a:custGeom>
              <a:avLst/>
              <a:gdLst/>
              <a:ahLst/>
              <a:cxnLst>
                <a:cxn ang="0">
                  <a:pos x="9" y="59"/>
                </a:cxn>
                <a:cxn ang="0">
                  <a:pos x="0" y="56"/>
                </a:cxn>
                <a:cxn ang="0">
                  <a:pos x="6" y="36"/>
                </a:cxn>
                <a:cxn ang="0">
                  <a:pos x="16" y="39"/>
                </a:cxn>
                <a:cxn ang="0">
                  <a:pos x="27" y="25"/>
                </a:cxn>
                <a:cxn ang="0">
                  <a:pos x="37" y="36"/>
                </a:cxn>
                <a:cxn ang="0">
                  <a:pos x="29" y="86"/>
                </a:cxn>
                <a:cxn ang="0">
                  <a:pos x="86" y="104"/>
                </a:cxn>
                <a:cxn ang="0">
                  <a:pos x="96" y="97"/>
                </a:cxn>
                <a:cxn ang="0">
                  <a:pos x="106" y="108"/>
                </a:cxn>
                <a:cxn ang="0">
                  <a:pos x="102" y="112"/>
                </a:cxn>
                <a:cxn ang="0">
                  <a:pos x="106" y="121"/>
                </a:cxn>
                <a:cxn ang="0">
                  <a:pos x="87" y="130"/>
                </a:cxn>
                <a:cxn ang="0">
                  <a:pos x="83" y="122"/>
                </a:cxn>
                <a:cxn ang="0">
                  <a:pos x="59" y="123"/>
                </a:cxn>
                <a:cxn ang="0">
                  <a:pos x="56" y="133"/>
                </a:cxn>
                <a:cxn ang="0">
                  <a:pos x="36" y="126"/>
                </a:cxn>
                <a:cxn ang="0">
                  <a:pos x="39" y="117"/>
                </a:cxn>
                <a:cxn ang="0">
                  <a:pos x="21" y="102"/>
                </a:cxn>
                <a:cxn ang="0">
                  <a:pos x="12" y="106"/>
                </a:cxn>
                <a:cxn ang="0">
                  <a:pos x="3" y="87"/>
                </a:cxn>
                <a:cxn ang="0">
                  <a:pos x="11" y="83"/>
                </a:cxn>
                <a:cxn ang="0">
                  <a:pos x="9" y="59"/>
                </a:cxn>
                <a:cxn ang="0">
                  <a:pos x="27" y="25"/>
                </a:cxn>
                <a:cxn ang="0">
                  <a:pos x="31" y="21"/>
                </a:cxn>
                <a:cxn ang="0">
                  <a:pos x="27" y="12"/>
                </a:cxn>
                <a:cxn ang="0">
                  <a:pos x="46" y="2"/>
                </a:cxn>
                <a:cxn ang="0">
                  <a:pos x="50" y="11"/>
                </a:cxn>
                <a:cxn ang="0">
                  <a:pos x="74" y="9"/>
                </a:cxn>
                <a:cxn ang="0">
                  <a:pos x="77" y="0"/>
                </a:cxn>
                <a:cxn ang="0">
                  <a:pos x="97" y="6"/>
                </a:cxn>
                <a:cxn ang="0">
                  <a:pos x="94" y="16"/>
                </a:cxn>
                <a:cxn ang="0">
                  <a:pos x="112" y="31"/>
                </a:cxn>
                <a:cxn ang="0">
                  <a:pos x="121" y="27"/>
                </a:cxn>
                <a:cxn ang="0">
                  <a:pos x="131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7"/>
                </a:cxn>
                <a:cxn ang="0">
                  <a:pos x="127" y="97"/>
                </a:cxn>
                <a:cxn ang="0">
                  <a:pos x="117" y="94"/>
                </a:cxn>
                <a:cxn ang="0">
                  <a:pos x="106" y="108"/>
                </a:cxn>
                <a:cxn ang="0">
                  <a:pos x="96" y="97"/>
                </a:cxn>
                <a:cxn ang="0">
                  <a:pos x="104" y="47"/>
                </a:cxn>
                <a:cxn ang="0">
                  <a:pos x="47" y="29"/>
                </a:cxn>
                <a:cxn ang="0">
                  <a:pos x="37" y="36"/>
                </a:cxn>
                <a:cxn ang="0">
                  <a:pos x="27" y="25"/>
                </a:cxn>
              </a:cxnLst>
              <a:rect l="0" t="0" r="r" b="b"/>
              <a:pathLst>
                <a:path w="133" h="133">
                  <a:moveTo>
                    <a:pt x="9" y="59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9" y="34"/>
                    <a:pt x="22" y="29"/>
                    <a:pt x="27" y="2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24" y="49"/>
                    <a:pt x="20" y="69"/>
                    <a:pt x="29" y="86"/>
                  </a:cubicBezTo>
                  <a:cubicBezTo>
                    <a:pt x="39" y="107"/>
                    <a:pt x="65" y="115"/>
                    <a:pt x="86" y="104"/>
                  </a:cubicBezTo>
                  <a:cubicBezTo>
                    <a:pt x="90" y="102"/>
                    <a:pt x="93" y="100"/>
                    <a:pt x="96" y="97"/>
                  </a:cubicBezTo>
                  <a:cubicBezTo>
                    <a:pt x="106" y="108"/>
                    <a:pt x="106" y="108"/>
                    <a:pt x="106" y="108"/>
                  </a:cubicBezTo>
                  <a:cubicBezTo>
                    <a:pt x="105" y="109"/>
                    <a:pt x="103" y="111"/>
                    <a:pt x="102" y="11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87" y="130"/>
                    <a:pt x="87" y="130"/>
                    <a:pt x="87" y="130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75" y="124"/>
                    <a:pt x="67" y="124"/>
                    <a:pt x="59" y="123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2" y="113"/>
                    <a:pt x="26" y="108"/>
                    <a:pt x="21" y="102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9" y="75"/>
                    <a:pt x="8" y="67"/>
                    <a:pt x="9" y="59"/>
                  </a:cubicBezTo>
                  <a:moveTo>
                    <a:pt x="27" y="25"/>
                  </a:moveTo>
                  <a:cubicBezTo>
                    <a:pt x="28" y="24"/>
                    <a:pt x="30" y="22"/>
                    <a:pt x="31" y="2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8" y="9"/>
                    <a:pt x="66" y="8"/>
                    <a:pt x="74" y="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8"/>
                    <a:pt x="125" y="66"/>
                    <a:pt x="124" y="74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27" y="97"/>
                    <a:pt x="127" y="97"/>
                    <a:pt x="127" y="97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4" y="99"/>
                    <a:pt x="111" y="104"/>
                    <a:pt x="106" y="108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9" y="84"/>
                    <a:pt x="113" y="64"/>
                    <a:pt x="104" y="47"/>
                  </a:cubicBezTo>
                  <a:cubicBezTo>
                    <a:pt x="94" y="26"/>
                    <a:pt x="68" y="18"/>
                    <a:pt x="47" y="29"/>
                  </a:cubicBezTo>
                  <a:cubicBezTo>
                    <a:pt x="43" y="31"/>
                    <a:pt x="40" y="33"/>
                    <a:pt x="37" y="36"/>
                  </a:cubicBezTo>
                  <a:lnTo>
                    <a:pt x="27" y="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81213" y="1624013"/>
              <a:ext cx="203200" cy="203200"/>
            </a:xfrm>
            <a:custGeom>
              <a:avLst/>
              <a:gdLst/>
              <a:ahLst/>
              <a:cxnLst>
                <a:cxn ang="0">
                  <a:pos x="6" y="41"/>
                </a:cxn>
                <a:cxn ang="0">
                  <a:pos x="0" y="39"/>
                </a:cxn>
                <a:cxn ang="0">
                  <a:pos x="4" y="25"/>
                </a:cxn>
                <a:cxn ang="0">
                  <a:pos x="11" y="27"/>
                </a:cxn>
                <a:cxn ang="0">
                  <a:pos x="18" y="17"/>
                </a:cxn>
                <a:cxn ang="0">
                  <a:pos x="26" y="25"/>
                </a:cxn>
                <a:cxn ang="0">
                  <a:pos x="20" y="60"/>
                </a:cxn>
                <a:cxn ang="0">
                  <a:pos x="60" y="72"/>
                </a:cxn>
                <a:cxn ang="0">
                  <a:pos x="67" y="67"/>
                </a:cxn>
                <a:cxn ang="0">
                  <a:pos x="74" y="75"/>
                </a:cxn>
                <a:cxn ang="0">
                  <a:pos x="71" y="78"/>
                </a:cxn>
                <a:cxn ang="0">
                  <a:pos x="74" y="84"/>
                </a:cxn>
                <a:cxn ang="0">
                  <a:pos x="61" y="91"/>
                </a:cxn>
                <a:cxn ang="0">
                  <a:pos x="58" y="85"/>
                </a:cxn>
                <a:cxn ang="0">
                  <a:pos x="41" y="86"/>
                </a:cxn>
                <a:cxn ang="0">
                  <a:pos x="39" y="93"/>
                </a:cxn>
                <a:cxn ang="0">
                  <a:pos x="25" y="88"/>
                </a:cxn>
                <a:cxn ang="0">
                  <a:pos x="27" y="81"/>
                </a:cxn>
                <a:cxn ang="0">
                  <a:pos x="14" y="71"/>
                </a:cxn>
                <a:cxn ang="0">
                  <a:pos x="8" y="74"/>
                </a:cxn>
                <a:cxn ang="0">
                  <a:pos x="2" y="61"/>
                </a:cxn>
                <a:cxn ang="0">
                  <a:pos x="8" y="58"/>
                </a:cxn>
                <a:cxn ang="0">
                  <a:pos x="6" y="41"/>
                </a:cxn>
                <a:cxn ang="0">
                  <a:pos x="18" y="17"/>
                </a:cxn>
                <a:cxn ang="0">
                  <a:pos x="22" y="14"/>
                </a:cxn>
                <a:cxn ang="0">
                  <a:pos x="19" y="8"/>
                </a:cxn>
                <a:cxn ang="0">
                  <a:pos x="32" y="1"/>
                </a:cxn>
                <a:cxn ang="0">
                  <a:pos x="35" y="8"/>
                </a:cxn>
                <a:cxn ang="0">
                  <a:pos x="51" y="6"/>
                </a:cxn>
                <a:cxn ang="0">
                  <a:pos x="54" y="0"/>
                </a:cxn>
                <a:cxn ang="0">
                  <a:pos x="68" y="4"/>
                </a:cxn>
                <a:cxn ang="0">
                  <a:pos x="65" y="11"/>
                </a:cxn>
                <a:cxn ang="0">
                  <a:pos x="78" y="22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5"/>
                </a:cxn>
                <a:cxn ang="0">
                  <a:pos x="86" y="51"/>
                </a:cxn>
                <a:cxn ang="0">
                  <a:pos x="93" y="53"/>
                </a:cxn>
                <a:cxn ang="0">
                  <a:pos x="88" y="67"/>
                </a:cxn>
                <a:cxn ang="0">
                  <a:pos x="82" y="65"/>
                </a:cxn>
                <a:cxn ang="0">
                  <a:pos x="74" y="75"/>
                </a:cxn>
                <a:cxn ang="0">
                  <a:pos x="67" y="67"/>
                </a:cxn>
                <a:cxn ang="0">
                  <a:pos x="73" y="33"/>
                </a:cxn>
                <a:cxn ang="0">
                  <a:pos x="33" y="20"/>
                </a:cxn>
                <a:cxn ang="0">
                  <a:pos x="26" y="25"/>
                </a:cxn>
                <a:cxn ang="0">
                  <a:pos x="18" y="17"/>
                </a:cxn>
              </a:cxnLst>
              <a:rect l="0" t="0" r="r" b="b"/>
              <a:pathLst>
                <a:path w="93" h="93">
                  <a:moveTo>
                    <a:pt x="6" y="41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23"/>
                    <a:pt x="15" y="20"/>
                    <a:pt x="18" y="17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6" y="34"/>
                    <a:pt x="14" y="48"/>
                    <a:pt x="20" y="60"/>
                  </a:cubicBezTo>
                  <a:cubicBezTo>
                    <a:pt x="27" y="74"/>
                    <a:pt x="45" y="80"/>
                    <a:pt x="60" y="72"/>
                  </a:cubicBezTo>
                  <a:cubicBezTo>
                    <a:pt x="62" y="71"/>
                    <a:pt x="65" y="69"/>
                    <a:pt x="67" y="67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3" y="76"/>
                    <a:pt x="72" y="77"/>
                    <a:pt x="71" y="7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2" y="86"/>
                    <a:pt x="47" y="87"/>
                    <a:pt x="41" y="86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2" y="79"/>
                    <a:pt x="18" y="75"/>
                    <a:pt x="14" y="71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" y="52"/>
                    <a:pt x="6" y="46"/>
                    <a:pt x="6" y="41"/>
                  </a:cubicBezTo>
                  <a:moveTo>
                    <a:pt x="18" y="17"/>
                  </a:moveTo>
                  <a:cubicBezTo>
                    <a:pt x="19" y="16"/>
                    <a:pt x="21" y="15"/>
                    <a:pt x="22" y="14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6"/>
                    <a:pt x="46" y="6"/>
                    <a:pt x="51" y="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2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6" y="40"/>
                    <a:pt x="87" y="46"/>
                    <a:pt x="86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69"/>
                    <a:pt x="77" y="72"/>
                    <a:pt x="74" y="75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76" y="59"/>
                    <a:pt x="79" y="44"/>
                    <a:pt x="73" y="33"/>
                  </a:cubicBezTo>
                  <a:cubicBezTo>
                    <a:pt x="65" y="18"/>
                    <a:pt x="47" y="12"/>
                    <a:pt x="33" y="20"/>
                  </a:cubicBezTo>
                  <a:cubicBezTo>
                    <a:pt x="30" y="21"/>
                    <a:pt x="28" y="23"/>
                    <a:pt x="26" y="25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21"/>
            <p:cNvSpPr>
              <a:spLocks noEditPoints="1"/>
            </p:cNvSpPr>
            <p:nvPr/>
          </p:nvSpPr>
          <p:spPr bwMode="auto">
            <a:xfrm>
              <a:off x="1938338" y="3132138"/>
              <a:ext cx="309563" cy="33338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8" y="15"/>
                </a:cxn>
                <a:cxn ang="0">
                  <a:pos x="18" y="14"/>
                </a:cxn>
                <a:cxn ang="0">
                  <a:pos x="12" y="8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3" y="14"/>
                </a:cxn>
                <a:cxn ang="0">
                  <a:pos x="117" y="8"/>
                </a:cxn>
                <a:cxn ang="0">
                  <a:pos x="123" y="2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24" y="8"/>
                </a:cxn>
                <a:cxn ang="0">
                  <a:pos x="18" y="14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2"/>
                </a:cxn>
                <a:cxn ang="0">
                  <a:pos x="129" y="8"/>
                </a:cxn>
                <a:cxn ang="0">
                  <a:pos x="123" y="14"/>
                </a:cxn>
                <a:cxn ang="0">
                  <a:pos x="123" y="15"/>
                </a:cxn>
              </a:cxnLst>
              <a:rect l="0" t="0" r="r" b="b"/>
              <a:pathLst>
                <a:path w="141" h="15">
                  <a:moveTo>
                    <a:pt x="13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5" y="14"/>
                    <a:pt x="12" y="11"/>
                    <a:pt x="12" y="8"/>
                  </a:cubicBezTo>
                  <a:cubicBezTo>
                    <a:pt x="12" y="4"/>
                    <a:pt x="15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1" y="15"/>
                    <a:pt x="13" y="15"/>
                  </a:cubicBezTo>
                  <a:moveTo>
                    <a:pt x="18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0" y="14"/>
                    <a:pt x="117" y="11"/>
                    <a:pt x="117" y="8"/>
                  </a:cubicBezTo>
                  <a:cubicBezTo>
                    <a:pt x="117" y="4"/>
                    <a:pt x="120" y="2"/>
                    <a:pt x="123" y="2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2"/>
                    <a:pt x="24" y="4"/>
                    <a:pt x="24" y="8"/>
                  </a:cubicBezTo>
                  <a:cubicBezTo>
                    <a:pt x="24" y="11"/>
                    <a:pt x="21" y="14"/>
                    <a:pt x="18" y="14"/>
                  </a:cubicBezTo>
                  <a:lnTo>
                    <a:pt x="18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1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6" y="2"/>
                    <a:pt x="129" y="4"/>
                    <a:pt x="129" y="8"/>
                  </a:cubicBezTo>
                  <a:cubicBezTo>
                    <a:pt x="129" y="11"/>
                    <a:pt x="126" y="14"/>
                    <a:pt x="123" y="14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2095500" y="3025775"/>
              <a:ext cx="28575" cy="25400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0" name="Freeform 23"/>
            <p:cNvSpPr/>
            <p:nvPr/>
          </p:nvSpPr>
          <p:spPr bwMode="auto">
            <a:xfrm>
              <a:off x="2111375" y="3043238"/>
              <a:ext cx="103188" cy="114300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5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1"/>
                  </a:cubicBezTo>
                  <a:cubicBezTo>
                    <a:pt x="47" y="50"/>
                    <a:pt x="47" y="48"/>
                    <a:pt x="46" y="4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2060575" y="3025775"/>
              <a:ext cx="26988" cy="25400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25"/>
            <p:cNvSpPr/>
            <p:nvPr/>
          </p:nvSpPr>
          <p:spPr bwMode="auto">
            <a:xfrm>
              <a:off x="1971675" y="3032125"/>
              <a:ext cx="111125" cy="125413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2"/>
                </a:cxn>
                <a:cxn ang="0">
                  <a:pos x="49" y="1"/>
                </a:cxn>
                <a:cxn ang="0">
                  <a:pos x="50" y="5"/>
                </a:cxn>
                <a:cxn ang="0">
                  <a:pos x="4" y="56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7">
                  <a:moveTo>
                    <a:pt x="1" y="5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8" y="0"/>
                    <a:pt x="49" y="1"/>
                  </a:cubicBezTo>
                  <a:cubicBezTo>
                    <a:pt x="50" y="2"/>
                    <a:pt x="51" y="4"/>
                    <a:pt x="50" y="5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7"/>
                    <a:pt x="2" y="57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1970088" y="3175000"/>
              <a:ext cx="246063" cy="95250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1" y="0"/>
                </a:cxn>
                <a:cxn ang="0">
                  <a:pos x="20" y="4"/>
                </a:cxn>
                <a:cxn ang="0">
                  <a:pos x="17" y="20"/>
                </a:cxn>
                <a:cxn ang="0">
                  <a:pos x="21" y="35"/>
                </a:cxn>
                <a:cxn ang="0">
                  <a:pos x="21" y="0"/>
                </a:cxn>
                <a:cxn ang="0">
                  <a:pos x="39" y="4"/>
                </a:cxn>
                <a:cxn ang="0">
                  <a:pos x="34" y="9"/>
                </a:cxn>
                <a:cxn ang="0">
                  <a:pos x="35" y="31"/>
                </a:cxn>
                <a:cxn ang="0">
                  <a:pos x="39" y="44"/>
                </a:cxn>
                <a:cxn ang="0">
                  <a:pos x="21" y="35"/>
                </a:cxn>
                <a:cxn ang="0">
                  <a:pos x="27" y="31"/>
                </a:cxn>
                <a:cxn ang="0">
                  <a:pos x="25" y="9"/>
                </a:cxn>
                <a:cxn ang="0">
                  <a:pos x="21" y="0"/>
                </a:cxn>
                <a:cxn ang="0">
                  <a:pos x="56" y="0"/>
                </a:cxn>
                <a:cxn ang="0">
                  <a:pos x="52" y="9"/>
                </a:cxn>
                <a:cxn ang="0">
                  <a:pos x="52" y="31"/>
                </a:cxn>
                <a:cxn ang="0">
                  <a:pos x="56" y="35"/>
                </a:cxn>
                <a:cxn ang="0">
                  <a:pos x="39" y="44"/>
                </a:cxn>
                <a:cxn ang="0">
                  <a:pos x="40" y="35"/>
                </a:cxn>
                <a:cxn ang="0">
                  <a:pos x="44" y="20"/>
                </a:cxn>
                <a:cxn ang="0">
                  <a:pos x="39" y="4"/>
                </a:cxn>
                <a:cxn ang="0">
                  <a:pos x="56" y="0"/>
                </a:cxn>
                <a:cxn ang="0">
                  <a:pos x="74" y="4"/>
                </a:cxn>
                <a:cxn ang="0">
                  <a:pos x="69" y="20"/>
                </a:cxn>
                <a:cxn ang="0">
                  <a:pos x="73" y="35"/>
                </a:cxn>
                <a:cxn ang="0">
                  <a:pos x="74" y="44"/>
                </a:cxn>
                <a:cxn ang="0">
                  <a:pos x="56" y="35"/>
                </a:cxn>
                <a:cxn ang="0">
                  <a:pos x="61" y="20"/>
                </a:cxn>
                <a:cxn ang="0">
                  <a:pos x="56" y="4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88" y="9"/>
                </a:cxn>
                <a:cxn ang="0">
                  <a:pos x="86" y="31"/>
                </a:cxn>
                <a:cxn ang="0">
                  <a:pos x="92" y="35"/>
                </a:cxn>
                <a:cxn ang="0">
                  <a:pos x="74" y="44"/>
                </a:cxn>
                <a:cxn ang="0">
                  <a:pos x="78" y="31"/>
                </a:cxn>
                <a:cxn ang="0">
                  <a:pos x="79" y="9"/>
                </a:cxn>
                <a:cxn ang="0">
                  <a:pos x="74" y="4"/>
                </a:cxn>
                <a:cxn ang="0">
                  <a:pos x="92" y="0"/>
                </a:cxn>
                <a:cxn ang="0">
                  <a:pos x="107" y="32"/>
                </a:cxn>
                <a:cxn ang="0">
                  <a:pos x="92" y="44"/>
                </a:cxn>
                <a:cxn ang="0">
                  <a:pos x="94" y="31"/>
                </a:cxn>
                <a:cxn ang="0">
                  <a:pos x="97" y="9"/>
                </a:cxn>
                <a:cxn ang="0">
                  <a:pos x="92" y="5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0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17" y="4"/>
                    <a:pt x="15" y="6"/>
                    <a:pt x="16" y="9"/>
                  </a:cubicBezTo>
                  <a:cubicBezTo>
                    <a:pt x="16" y="12"/>
                    <a:pt x="17" y="16"/>
                    <a:pt x="17" y="20"/>
                  </a:cubicBezTo>
                  <a:cubicBezTo>
                    <a:pt x="18" y="23"/>
                    <a:pt x="18" y="27"/>
                    <a:pt x="19" y="31"/>
                  </a:cubicBezTo>
                  <a:cubicBezTo>
                    <a:pt x="19" y="32"/>
                    <a:pt x="20" y="34"/>
                    <a:pt x="21" y="35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21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5" y="4"/>
                    <a:pt x="33" y="6"/>
                    <a:pt x="34" y="9"/>
                  </a:cubicBezTo>
                  <a:cubicBezTo>
                    <a:pt x="34" y="12"/>
                    <a:pt x="34" y="16"/>
                    <a:pt x="34" y="20"/>
                  </a:cubicBezTo>
                  <a:cubicBezTo>
                    <a:pt x="35" y="23"/>
                    <a:pt x="35" y="27"/>
                    <a:pt x="35" y="31"/>
                  </a:cubicBezTo>
                  <a:cubicBezTo>
                    <a:pt x="35" y="33"/>
                    <a:pt x="37" y="34"/>
                    <a:pt x="39" y="35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3" y="35"/>
                  </a:cubicBezTo>
                  <a:cubicBezTo>
                    <a:pt x="26" y="35"/>
                    <a:pt x="28" y="33"/>
                    <a:pt x="27" y="31"/>
                  </a:cubicBezTo>
                  <a:cubicBezTo>
                    <a:pt x="27" y="27"/>
                    <a:pt x="27" y="23"/>
                    <a:pt x="26" y="20"/>
                  </a:cubicBezTo>
                  <a:cubicBezTo>
                    <a:pt x="26" y="16"/>
                    <a:pt x="25" y="12"/>
                    <a:pt x="25" y="9"/>
                  </a:cubicBezTo>
                  <a:cubicBezTo>
                    <a:pt x="25" y="7"/>
                    <a:pt x="23" y="5"/>
                    <a:pt x="21" y="5"/>
                  </a:cubicBezTo>
                  <a:lnTo>
                    <a:pt x="21" y="0"/>
                  </a:lnTo>
                  <a:close/>
                  <a:moveTo>
                    <a:pt x="39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2" y="6"/>
                    <a:pt x="52" y="9"/>
                  </a:cubicBezTo>
                  <a:cubicBezTo>
                    <a:pt x="52" y="12"/>
                    <a:pt x="52" y="16"/>
                    <a:pt x="52" y="20"/>
                  </a:cubicBezTo>
                  <a:cubicBezTo>
                    <a:pt x="52" y="23"/>
                    <a:pt x="52" y="27"/>
                    <a:pt x="52" y="31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2" y="35"/>
                    <a:pt x="44" y="33"/>
                    <a:pt x="44" y="31"/>
                  </a:cubicBezTo>
                  <a:cubicBezTo>
                    <a:pt x="44" y="27"/>
                    <a:pt x="44" y="23"/>
                    <a:pt x="44" y="20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7"/>
                    <a:pt x="41" y="5"/>
                    <a:pt x="39" y="4"/>
                  </a:cubicBezTo>
                  <a:lnTo>
                    <a:pt x="39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5"/>
                    <a:pt x="70" y="7"/>
                    <a:pt x="70" y="9"/>
                  </a:cubicBezTo>
                  <a:cubicBezTo>
                    <a:pt x="70" y="12"/>
                    <a:pt x="69" y="16"/>
                    <a:pt x="69" y="20"/>
                  </a:cubicBezTo>
                  <a:cubicBezTo>
                    <a:pt x="69" y="23"/>
                    <a:pt x="69" y="27"/>
                    <a:pt x="69" y="31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3" y="35"/>
                    <a:pt x="74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9" y="35"/>
                    <a:pt x="61" y="33"/>
                    <a:pt x="61" y="31"/>
                  </a:cubicBezTo>
                  <a:cubicBezTo>
                    <a:pt x="61" y="27"/>
                    <a:pt x="61" y="23"/>
                    <a:pt x="61" y="20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0" y="5"/>
                    <a:pt x="88" y="7"/>
                    <a:pt x="88" y="9"/>
                  </a:cubicBezTo>
                  <a:cubicBezTo>
                    <a:pt x="88" y="12"/>
                    <a:pt x="87" y="16"/>
                    <a:pt x="87" y="20"/>
                  </a:cubicBezTo>
                  <a:cubicBezTo>
                    <a:pt x="86" y="23"/>
                    <a:pt x="86" y="27"/>
                    <a:pt x="86" y="31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1" y="35"/>
                    <a:pt x="92" y="35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6" y="34"/>
                    <a:pt x="77" y="33"/>
                    <a:pt x="78" y="31"/>
                  </a:cubicBezTo>
                  <a:cubicBezTo>
                    <a:pt x="78" y="27"/>
                    <a:pt x="78" y="23"/>
                    <a:pt x="78" y="20"/>
                  </a:cubicBezTo>
                  <a:cubicBezTo>
                    <a:pt x="79" y="16"/>
                    <a:pt x="79" y="12"/>
                    <a:pt x="79" y="9"/>
                  </a:cubicBezTo>
                  <a:cubicBezTo>
                    <a:pt x="79" y="6"/>
                    <a:pt x="77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3" y="34"/>
                    <a:pt x="94" y="32"/>
                    <a:pt x="94" y="31"/>
                  </a:cubicBezTo>
                  <a:cubicBezTo>
                    <a:pt x="95" y="27"/>
                    <a:pt x="95" y="23"/>
                    <a:pt x="96" y="20"/>
                  </a:cubicBezTo>
                  <a:cubicBezTo>
                    <a:pt x="96" y="16"/>
                    <a:pt x="97" y="12"/>
                    <a:pt x="97" y="9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5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4" name="Freeform 27"/>
            <p:cNvSpPr/>
            <p:nvPr/>
          </p:nvSpPr>
          <p:spPr bwMode="auto">
            <a:xfrm>
              <a:off x="2568575" y="2841625"/>
              <a:ext cx="26988" cy="1746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3" y="8"/>
                </a:cxn>
                <a:cxn ang="0">
                  <a:pos x="7" y="7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</a:cxnLst>
              <a:rect l="0" t="0" r="r" b="b"/>
              <a:pathLst>
                <a:path w="12" h="8">
                  <a:moveTo>
                    <a:pt x="2" y="8"/>
                  </a:moveTo>
                  <a:cubicBezTo>
                    <a:pt x="2" y="8"/>
                    <a:pt x="3" y="8"/>
                    <a:pt x="3" y="8"/>
                  </a:cubicBezTo>
                  <a:cubicBezTo>
                    <a:pt x="4" y="7"/>
                    <a:pt x="5" y="7"/>
                    <a:pt x="7" y="7"/>
                  </a:cubicBezTo>
                  <a:cubicBezTo>
                    <a:pt x="9" y="6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2468563" y="2743200"/>
              <a:ext cx="217488" cy="295275"/>
            </a:xfrm>
            <a:custGeom>
              <a:avLst/>
              <a:gdLst/>
              <a:ahLst/>
              <a:cxnLst>
                <a:cxn ang="0">
                  <a:pos x="43" y="62"/>
                </a:cxn>
                <a:cxn ang="0">
                  <a:pos x="54" y="63"/>
                </a:cxn>
                <a:cxn ang="0">
                  <a:pos x="69" y="65"/>
                </a:cxn>
                <a:cxn ang="0">
                  <a:pos x="71" y="70"/>
                </a:cxn>
                <a:cxn ang="0">
                  <a:pos x="51" y="68"/>
                </a:cxn>
                <a:cxn ang="0">
                  <a:pos x="39" y="67"/>
                </a:cxn>
                <a:cxn ang="0">
                  <a:pos x="24" y="66"/>
                </a:cxn>
                <a:cxn ang="0">
                  <a:pos x="22" y="61"/>
                </a:cxn>
                <a:cxn ang="0">
                  <a:pos x="43" y="62"/>
                </a:cxn>
                <a:cxn ang="0">
                  <a:pos x="49" y="41"/>
                </a:cxn>
                <a:cxn ang="0">
                  <a:pos x="57" y="40"/>
                </a:cxn>
                <a:cxn ang="0">
                  <a:pos x="58" y="40"/>
                </a:cxn>
                <a:cxn ang="0">
                  <a:pos x="62" y="45"/>
                </a:cxn>
                <a:cxn ang="0">
                  <a:pos x="62" y="52"/>
                </a:cxn>
                <a:cxn ang="0">
                  <a:pos x="55" y="57"/>
                </a:cxn>
                <a:cxn ang="0">
                  <a:pos x="47" y="58"/>
                </a:cxn>
                <a:cxn ang="0">
                  <a:pos x="46" y="57"/>
                </a:cxn>
                <a:cxn ang="0">
                  <a:pos x="42" y="53"/>
                </a:cxn>
                <a:cxn ang="0">
                  <a:pos x="42" y="46"/>
                </a:cxn>
                <a:cxn ang="0">
                  <a:pos x="49" y="41"/>
                </a:cxn>
                <a:cxn ang="0">
                  <a:pos x="58" y="98"/>
                </a:cxn>
                <a:cxn ang="0">
                  <a:pos x="65" y="99"/>
                </a:cxn>
                <a:cxn ang="0">
                  <a:pos x="68" y="103"/>
                </a:cxn>
                <a:cxn ang="0">
                  <a:pos x="63" y="113"/>
                </a:cxn>
                <a:cxn ang="0">
                  <a:pos x="56" y="112"/>
                </a:cxn>
                <a:cxn ang="0">
                  <a:pos x="53" y="108"/>
                </a:cxn>
                <a:cxn ang="0">
                  <a:pos x="58" y="98"/>
                </a:cxn>
                <a:cxn ang="0">
                  <a:pos x="45" y="90"/>
                </a:cxn>
                <a:cxn ang="0">
                  <a:pos x="37" y="91"/>
                </a:cxn>
                <a:cxn ang="0">
                  <a:pos x="36" y="90"/>
                </a:cxn>
                <a:cxn ang="0">
                  <a:pos x="32" y="86"/>
                </a:cxn>
                <a:cxn ang="0">
                  <a:pos x="32" y="79"/>
                </a:cxn>
                <a:cxn ang="0">
                  <a:pos x="39" y="74"/>
                </a:cxn>
                <a:cxn ang="0">
                  <a:pos x="47" y="73"/>
                </a:cxn>
                <a:cxn ang="0">
                  <a:pos x="48" y="73"/>
                </a:cxn>
                <a:cxn ang="0">
                  <a:pos x="52" y="78"/>
                </a:cxn>
                <a:cxn ang="0">
                  <a:pos x="52" y="85"/>
                </a:cxn>
                <a:cxn ang="0">
                  <a:pos x="45" y="90"/>
                </a:cxn>
                <a:cxn ang="0">
                  <a:pos x="0" y="49"/>
                </a:cxn>
                <a:cxn ang="0">
                  <a:pos x="34" y="135"/>
                </a:cxn>
                <a:cxn ang="0">
                  <a:pos x="43" y="131"/>
                </a:cxn>
                <a:cxn ang="0">
                  <a:pos x="100" y="109"/>
                </a:cxn>
                <a:cxn ang="0">
                  <a:pos x="85" y="69"/>
                </a:cxn>
                <a:cxn ang="0">
                  <a:pos x="67" y="23"/>
                </a:cxn>
                <a:cxn ang="0">
                  <a:pos x="19" y="0"/>
                </a:cxn>
                <a:cxn ang="0">
                  <a:pos x="0" y="49"/>
                </a:cxn>
              </a:cxnLst>
              <a:rect l="0" t="0" r="r" b="b"/>
              <a:pathLst>
                <a:path w="100" h="135">
                  <a:moveTo>
                    <a:pt x="43" y="62"/>
                  </a:moveTo>
                  <a:cubicBezTo>
                    <a:pt x="54" y="63"/>
                    <a:pt x="54" y="63"/>
                    <a:pt x="54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2" y="61"/>
                    <a:pt x="22" y="61"/>
                    <a:pt x="22" y="61"/>
                  </a:cubicBezTo>
                  <a:lnTo>
                    <a:pt x="43" y="62"/>
                  </a:lnTo>
                  <a:close/>
                  <a:moveTo>
                    <a:pt x="49" y="41"/>
                  </a:moveTo>
                  <a:cubicBezTo>
                    <a:pt x="52" y="39"/>
                    <a:pt x="55" y="39"/>
                    <a:pt x="57" y="40"/>
                  </a:cubicBezTo>
                  <a:cubicBezTo>
                    <a:pt x="57" y="40"/>
                    <a:pt x="57" y="40"/>
                    <a:pt x="58" y="40"/>
                  </a:cubicBezTo>
                  <a:cubicBezTo>
                    <a:pt x="59" y="41"/>
                    <a:pt x="61" y="43"/>
                    <a:pt x="62" y="45"/>
                  </a:cubicBezTo>
                  <a:cubicBezTo>
                    <a:pt x="63" y="48"/>
                    <a:pt x="63" y="50"/>
                    <a:pt x="62" y="52"/>
                  </a:cubicBezTo>
                  <a:cubicBezTo>
                    <a:pt x="61" y="54"/>
                    <a:pt x="58" y="56"/>
                    <a:pt x="55" y="57"/>
                  </a:cubicBezTo>
                  <a:cubicBezTo>
                    <a:pt x="52" y="58"/>
                    <a:pt x="49" y="59"/>
                    <a:pt x="47" y="58"/>
                  </a:cubicBezTo>
                  <a:cubicBezTo>
                    <a:pt x="46" y="58"/>
                    <a:pt x="46" y="58"/>
                    <a:pt x="46" y="57"/>
                  </a:cubicBezTo>
                  <a:cubicBezTo>
                    <a:pt x="44" y="57"/>
                    <a:pt x="43" y="55"/>
                    <a:pt x="42" y="53"/>
                  </a:cubicBezTo>
                  <a:cubicBezTo>
                    <a:pt x="41" y="50"/>
                    <a:pt x="41" y="48"/>
                    <a:pt x="42" y="46"/>
                  </a:cubicBezTo>
                  <a:cubicBezTo>
                    <a:pt x="43" y="44"/>
                    <a:pt x="45" y="42"/>
                    <a:pt x="49" y="41"/>
                  </a:cubicBezTo>
                  <a:moveTo>
                    <a:pt x="58" y="98"/>
                  </a:moveTo>
                  <a:cubicBezTo>
                    <a:pt x="60" y="97"/>
                    <a:pt x="63" y="98"/>
                    <a:pt x="65" y="99"/>
                  </a:cubicBezTo>
                  <a:cubicBezTo>
                    <a:pt x="66" y="100"/>
                    <a:pt x="67" y="101"/>
                    <a:pt x="68" y="103"/>
                  </a:cubicBezTo>
                  <a:cubicBezTo>
                    <a:pt x="69" y="107"/>
                    <a:pt x="67" y="111"/>
                    <a:pt x="63" y="113"/>
                  </a:cubicBezTo>
                  <a:cubicBezTo>
                    <a:pt x="61" y="114"/>
                    <a:pt x="58" y="113"/>
                    <a:pt x="56" y="112"/>
                  </a:cubicBezTo>
                  <a:cubicBezTo>
                    <a:pt x="55" y="111"/>
                    <a:pt x="54" y="110"/>
                    <a:pt x="53" y="108"/>
                  </a:cubicBezTo>
                  <a:cubicBezTo>
                    <a:pt x="52" y="104"/>
                    <a:pt x="54" y="100"/>
                    <a:pt x="58" y="98"/>
                  </a:cubicBezTo>
                  <a:moveTo>
                    <a:pt x="45" y="90"/>
                  </a:moveTo>
                  <a:cubicBezTo>
                    <a:pt x="42" y="91"/>
                    <a:pt x="39" y="91"/>
                    <a:pt x="37" y="91"/>
                  </a:cubicBezTo>
                  <a:cubicBezTo>
                    <a:pt x="37" y="91"/>
                    <a:pt x="36" y="90"/>
                    <a:pt x="36" y="90"/>
                  </a:cubicBezTo>
                  <a:cubicBezTo>
                    <a:pt x="34" y="89"/>
                    <a:pt x="33" y="88"/>
                    <a:pt x="32" y="86"/>
                  </a:cubicBezTo>
                  <a:cubicBezTo>
                    <a:pt x="31" y="83"/>
                    <a:pt x="31" y="81"/>
                    <a:pt x="32" y="79"/>
                  </a:cubicBezTo>
                  <a:cubicBezTo>
                    <a:pt x="33" y="77"/>
                    <a:pt x="35" y="75"/>
                    <a:pt x="39" y="74"/>
                  </a:cubicBezTo>
                  <a:cubicBezTo>
                    <a:pt x="42" y="72"/>
                    <a:pt x="45" y="72"/>
                    <a:pt x="47" y="73"/>
                  </a:cubicBezTo>
                  <a:cubicBezTo>
                    <a:pt x="47" y="73"/>
                    <a:pt x="48" y="73"/>
                    <a:pt x="48" y="73"/>
                  </a:cubicBezTo>
                  <a:cubicBezTo>
                    <a:pt x="50" y="74"/>
                    <a:pt x="51" y="76"/>
                    <a:pt x="52" y="78"/>
                  </a:cubicBezTo>
                  <a:cubicBezTo>
                    <a:pt x="53" y="80"/>
                    <a:pt x="53" y="83"/>
                    <a:pt x="52" y="85"/>
                  </a:cubicBezTo>
                  <a:cubicBezTo>
                    <a:pt x="51" y="87"/>
                    <a:pt x="49" y="89"/>
                    <a:pt x="45" y="90"/>
                  </a:cubicBezTo>
                  <a:moveTo>
                    <a:pt x="0" y="49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29"/>
            <p:cNvSpPr/>
            <p:nvPr/>
          </p:nvSpPr>
          <p:spPr bwMode="auto">
            <a:xfrm>
              <a:off x="2546350" y="2913063"/>
              <a:ext cx="26988" cy="174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7" y="6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4" y="7"/>
                    <a:pt x="6" y="7"/>
                    <a:pt x="7" y="6"/>
                  </a:cubicBezTo>
                  <a:cubicBezTo>
                    <a:pt x="9" y="5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7" name="Freeform 30"/>
            <p:cNvSpPr/>
            <p:nvPr/>
          </p:nvSpPr>
          <p:spPr bwMode="auto">
            <a:xfrm>
              <a:off x="1800225" y="1687513"/>
              <a:ext cx="36513" cy="22225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" y="6"/>
                </a:cxn>
                <a:cxn ang="0">
                  <a:pos x="7" y="8"/>
                </a:cxn>
                <a:cxn ang="0">
                  <a:pos x="13" y="9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1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4"/>
                </a:cxn>
              </a:cxnLst>
              <a:rect l="0" t="0" r="r" b="b"/>
              <a:pathLst>
                <a:path w="16" h="10">
                  <a:moveTo>
                    <a:pt x="1" y="4"/>
                  </a:moveTo>
                  <a:cubicBezTo>
                    <a:pt x="1" y="5"/>
                    <a:pt x="2" y="5"/>
                    <a:pt x="2" y="6"/>
                  </a:cubicBezTo>
                  <a:cubicBezTo>
                    <a:pt x="3" y="7"/>
                    <a:pt x="5" y="7"/>
                    <a:pt x="7" y="8"/>
                  </a:cubicBezTo>
                  <a:cubicBezTo>
                    <a:pt x="10" y="9"/>
                    <a:pt x="12" y="10"/>
                    <a:pt x="13" y="9"/>
                  </a:cubicBezTo>
                  <a:cubicBezTo>
                    <a:pt x="14" y="9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  <a:cubicBezTo>
                    <a:pt x="15" y="5"/>
                    <a:pt x="14" y="4"/>
                    <a:pt x="13" y="4"/>
                  </a:cubicBezTo>
                  <a:cubicBezTo>
                    <a:pt x="12" y="3"/>
                    <a:pt x="11" y="2"/>
                    <a:pt x="9" y="1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614488" y="1536700"/>
              <a:ext cx="284163" cy="376238"/>
            </a:xfrm>
            <a:custGeom>
              <a:avLst/>
              <a:gdLst/>
              <a:ahLst/>
              <a:cxnLst>
                <a:cxn ang="0">
                  <a:pos x="73" y="78"/>
                </a:cxn>
                <a:cxn ang="0">
                  <a:pos x="83" y="89"/>
                </a:cxn>
                <a:cxn ang="0">
                  <a:pos x="95" y="104"/>
                </a:cxn>
                <a:cxn ang="0">
                  <a:pos x="92" y="110"/>
                </a:cxn>
                <a:cxn ang="0">
                  <a:pos x="75" y="91"/>
                </a:cxn>
                <a:cxn ang="0">
                  <a:pos x="66" y="79"/>
                </a:cxn>
                <a:cxn ang="0">
                  <a:pos x="53" y="65"/>
                </a:cxn>
                <a:cxn ang="0">
                  <a:pos x="56" y="58"/>
                </a:cxn>
                <a:cxn ang="0">
                  <a:pos x="73" y="78"/>
                </a:cxn>
                <a:cxn ang="0">
                  <a:pos x="97" y="63"/>
                </a:cxn>
                <a:cxn ang="0">
                  <a:pos x="106" y="70"/>
                </a:cxn>
                <a:cxn ang="0">
                  <a:pos x="106" y="71"/>
                </a:cxn>
                <a:cxn ang="0">
                  <a:pos x="106" y="79"/>
                </a:cxn>
                <a:cxn ang="0">
                  <a:pos x="99" y="85"/>
                </a:cxn>
                <a:cxn ang="0">
                  <a:pos x="89" y="84"/>
                </a:cxn>
                <a:cxn ang="0">
                  <a:pos x="81" y="77"/>
                </a:cxn>
                <a:cxn ang="0">
                  <a:pos x="80" y="76"/>
                </a:cxn>
                <a:cxn ang="0">
                  <a:pos x="81" y="68"/>
                </a:cxn>
                <a:cxn ang="0">
                  <a:pos x="87" y="62"/>
                </a:cxn>
                <a:cxn ang="0">
                  <a:pos x="97" y="63"/>
                </a:cxn>
                <a:cxn ang="0">
                  <a:pos x="55" y="124"/>
                </a:cxn>
                <a:cxn ang="0">
                  <a:pos x="61" y="131"/>
                </a:cxn>
                <a:cxn ang="0">
                  <a:pos x="60" y="137"/>
                </a:cxn>
                <a:cxn ang="0">
                  <a:pos x="47" y="143"/>
                </a:cxn>
                <a:cxn ang="0">
                  <a:pos x="41" y="136"/>
                </a:cxn>
                <a:cxn ang="0">
                  <a:pos x="42" y="130"/>
                </a:cxn>
                <a:cxn ang="0">
                  <a:pos x="55" y="124"/>
                </a:cxn>
                <a:cxn ang="0">
                  <a:pos x="51" y="106"/>
                </a:cxn>
                <a:cxn ang="0">
                  <a:pos x="42" y="99"/>
                </a:cxn>
                <a:cxn ang="0">
                  <a:pos x="42" y="98"/>
                </a:cxn>
                <a:cxn ang="0">
                  <a:pos x="42" y="90"/>
                </a:cxn>
                <a:cxn ang="0">
                  <a:pos x="49" y="84"/>
                </a:cxn>
                <a:cxn ang="0">
                  <a:pos x="59" y="85"/>
                </a:cxn>
                <a:cxn ang="0">
                  <a:pos x="68" y="91"/>
                </a:cxn>
                <a:cxn ang="0">
                  <a:pos x="68" y="92"/>
                </a:cxn>
                <a:cxn ang="0">
                  <a:pos x="67" y="100"/>
                </a:cxn>
                <a:cxn ang="0">
                  <a:pos x="61" y="107"/>
                </a:cxn>
                <a:cxn ang="0">
                  <a:pos x="51" y="106"/>
                </a:cxn>
                <a:cxn ang="0">
                  <a:pos x="45" y="28"/>
                </a:cxn>
                <a:cxn ang="0">
                  <a:pos x="0" y="137"/>
                </a:cxn>
                <a:cxn ang="0">
                  <a:pos x="12" y="142"/>
                </a:cxn>
                <a:cxn ang="0">
                  <a:pos x="85" y="172"/>
                </a:cxn>
                <a:cxn ang="0">
                  <a:pos x="105" y="122"/>
                </a:cxn>
                <a:cxn ang="0">
                  <a:pos x="130" y="63"/>
                </a:cxn>
                <a:cxn ang="0">
                  <a:pos x="106" y="0"/>
                </a:cxn>
                <a:cxn ang="0">
                  <a:pos x="45" y="28"/>
                </a:cxn>
              </a:cxnLst>
              <a:rect l="0" t="0" r="r" b="b"/>
              <a:pathLst>
                <a:path w="130" h="172">
                  <a:moveTo>
                    <a:pt x="73" y="78"/>
                  </a:moveTo>
                  <a:cubicBezTo>
                    <a:pt x="83" y="89"/>
                    <a:pt x="83" y="89"/>
                    <a:pt x="83" y="89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6" y="58"/>
                    <a:pt x="56" y="58"/>
                    <a:pt x="56" y="58"/>
                  </a:cubicBezTo>
                  <a:lnTo>
                    <a:pt x="73" y="78"/>
                  </a:lnTo>
                  <a:close/>
                  <a:moveTo>
                    <a:pt x="97" y="63"/>
                  </a:moveTo>
                  <a:cubicBezTo>
                    <a:pt x="102" y="65"/>
                    <a:pt x="104" y="67"/>
                    <a:pt x="106" y="70"/>
                  </a:cubicBezTo>
                  <a:cubicBezTo>
                    <a:pt x="106" y="70"/>
                    <a:pt x="106" y="71"/>
                    <a:pt x="106" y="71"/>
                  </a:cubicBezTo>
                  <a:cubicBezTo>
                    <a:pt x="107" y="73"/>
                    <a:pt x="107" y="76"/>
                    <a:pt x="106" y="79"/>
                  </a:cubicBezTo>
                  <a:cubicBezTo>
                    <a:pt x="104" y="82"/>
                    <a:pt x="102" y="84"/>
                    <a:pt x="99" y="85"/>
                  </a:cubicBezTo>
                  <a:cubicBezTo>
                    <a:pt x="97" y="86"/>
                    <a:pt x="93" y="86"/>
                    <a:pt x="89" y="84"/>
                  </a:cubicBezTo>
                  <a:cubicBezTo>
                    <a:pt x="85" y="82"/>
                    <a:pt x="82" y="80"/>
                    <a:pt x="81" y="77"/>
                  </a:cubicBezTo>
                  <a:cubicBezTo>
                    <a:pt x="80" y="77"/>
                    <a:pt x="80" y="77"/>
                    <a:pt x="80" y="76"/>
                  </a:cubicBezTo>
                  <a:cubicBezTo>
                    <a:pt x="79" y="74"/>
                    <a:pt x="79" y="71"/>
                    <a:pt x="81" y="68"/>
                  </a:cubicBezTo>
                  <a:cubicBezTo>
                    <a:pt x="82" y="65"/>
                    <a:pt x="84" y="63"/>
                    <a:pt x="87" y="62"/>
                  </a:cubicBezTo>
                  <a:cubicBezTo>
                    <a:pt x="90" y="61"/>
                    <a:pt x="93" y="61"/>
                    <a:pt x="97" y="63"/>
                  </a:cubicBezTo>
                  <a:moveTo>
                    <a:pt x="55" y="124"/>
                  </a:moveTo>
                  <a:cubicBezTo>
                    <a:pt x="58" y="126"/>
                    <a:pt x="60" y="128"/>
                    <a:pt x="61" y="131"/>
                  </a:cubicBezTo>
                  <a:cubicBezTo>
                    <a:pt x="61" y="133"/>
                    <a:pt x="61" y="135"/>
                    <a:pt x="60" y="137"/>
                  </a:cubicBezTo>
                  <a:cubicBezTo>
                    <a:pt x="58" y="142"/>
                    <a:pt x="52" y="145"/>
                    <a:pt x="47" y="143"/>
                  </a:cubicBezTo>
                  <a:cubicBezTo>
                    <a:pt x="44" y="141"/>
                    <a:pt x="42" y="139"/>
                    <a:pt x="41" y="136"/>
                  </a:cubicBezTo>
                  <a:cubicBezTo>
                    <a:pt x="41" y="134"/>
                    <a:pt x="41" y="132"/>
                    <a:pt x="42" y="130"/>
                  </a:cubicBezTo>
                  <a:cubicBezTo>
                    <a:pt x="44" y="125"/>
                    <a:pt x="50" y="122"/>
                    <a:pt x="55" y="124"/>
                  </a:cubicBezTo>
                  <a:moveTo>
                    <a:pt x="51" y="106"/>
                  </a:moveTo>
                  <a:cubicBezTo>
                    <a:pt x="46" y="104"/>
                    <a:pt x="44" y="102"/>
                    <a:pt x="42" y="99"/>
                  </a:cubicBezTo>
                  <a:cubicBezTo>
                    <a:pt x="42" y="99"/>
                    <a:pt x="42" y="98"/>
                    <a:pt x="42" y="98"/>
                  </a:cubicBezTo>
                  <a:cubicBezTo>
                    <a:pt x="41" y="95"/>
                    <a:pt x="41" y="93"/>
                    <a:pt x="42" y="90"/>
                  </a:cubicBezTo>
                  <a:cubicBezTo>
                    <a:pt x="44" y="87"/>
                    <a:pt x="46" y="85"/>
                    <a:pt x="49" y="84"/>
                  </a:cubicBezTo>
                  <a:cubicBezTo>
                    <a:pt x="51" y="83"/>
                    <a:pt x="55" y="83"/>
                    <a:pt x="59" y="85"/>
                  </a:cubicBezTo>
                  <a:cubicBezTo>
                    <a:pt x="63" y="86"/>
                    <a:pt x="66" y="89"/>
                    <a:pt x="68" y="9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9" y="95"/>
                    <a:pt x="69" y="97"/>
                    <a:pt x="67" y="100"/>
                  </a:cubicBezTo>
                  <a:cubicBezTo>
                    <a:pt x="66" y="103"/>
                    <a:pt x="64" y="106"/>
                    <a:pt x="61" y="107"/>
                  </a:cubicBezTo>
                  <a:cubicBezTo>
                    <a:pt x="58" y="108"/>
                    <a:pt x="55" y="107"/>
                    <a:pt x="51" y="106"/>
                  </a:cubicBezTo>
                  <a:moveTo>
                    <a:pt x="45" y="28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105" y="122"/>
                    <a:pt x="105" y="122"/>
                    <a:pt x="105" y="122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9" name="Freeform 32"/>
            <p:cNvSpPr/>
            <p:nvPr/>
          </p:nvSpPr>
          <p:spPr bwMode="auto">
            <a:xfrm>
              <a:off x="1717675" y="1733550"/>
              <a:ext cx="34925" cy="2222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</a:cxnLst>
              <a:rect l="0" t="0" r="r" b="b"/>
              <a:pathLst>
                <a:path w="16" h="10">
                  <a:moveTo>
                    <a:pt x="15" y="5"/>
                  </a:moveTo>
                  <a:cubicBezTo>
                    <a:pt x="15" y="5"/>
                    <a:pt x="14" y="5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3" y="7"/>
                    <a:pt x="5" y="8"/>
                    <a:pt x="6" y="8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0" name="Freeform 33"/>
            <p:cNvSpPr/>
            <p:nvPr/>
          </p:nvSpPr>
          <p:spPr bwMode="auto">
            <a:xfrm>
              <a:off x="3294063" y="2252663"/>
              <a:ext cx="288925" cy="198438"/>
            </a:xfrm>
            <a:custGeom>
              <a:avLst/>
              <a:gdLst/>
              <a:ahLst/>
              <a:cxnLst>
                <a:cxn ang="0">
                  <a:pos x="105" y="33"/>
                </a:cxn>
                <a:cxn ang="0">
                  <a:pos x="132" y="62"/>
                </a:cxn>
                <a:cxn ang="0">
                  <a:pos x="103" y="91"/>
                </a:cxn>
                <a:cxn ang="0">
                  <a:pos x="31" y="91"/>
                </a:cxn>
                <a:cxn ang="0">
                  <a:pos x="0" y="62"/>
                </a:cxn>
                <a:cxn ang="0">
                  <a:pos x="27" y="33"/>
                </a:cxn>
                <a:cxn ang="0">
                  <a:pos x="27" y="32"/>
                </a:cxn>
                <a:cxn ang="0">
                  <a:pos x="66" y="0"/>
                </a:cxn>
                <a:cxn ang="0">
                  <a:pos x="105" y="32"/>
                </a:cxn>
                <a:cxn ang="0">
                  <a:pos x="105" y="33"/>
                </a:cxn>
              </a:cxnLst>
              <a:rect l="0" t="0" r="r" b="b"/>
              <a:pathLst>
                <a:path w="132" h="91">
                  <a:moveTo>
                    <a:pt x="105" y="33"/>
                  </a:moveTo>
                  <a:cubicBezTo>
                    <a:pt x="120" y="36"/>
                    <a:pt x="132" y="48"/>
                    <a:pt x="132" y="62"/>
                  </a:cubicBezTo>
                  <a:cubicBezTo>
                    <a:pt x="132" y="76"/>
                    <a:pt x="120" y="91"/>
                    <a:pt x="103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14" y="91"/>
                    <a:pt x="0" y="77"/>
                    <a:pt x="0" y="62"/>
                  </a:cubicBezTo>
                  <a:cubicBezTo>
                    <a:pt x="0" y="48"/>
                    <a:pt x="12" y="36"/>
                    <a:pt x="27" y="33"/>
                  </a:cubicBezTo>
                  <a:cubicBezTo>
                    <a:pt x="27" y="33"/>
                    <a:pt x="27" y="32"/>
                    <a:pt x="27" y="32"/>
                  </a:cubicBezTo>
                  <a:cubicBezTo>
                    <a:pt x="27" y="14"/>
                    <a:pt x="45" y="0"/>
                    <a:pt x="66" y="0"/>
                  </a:cubicBezTo>
                  <a:cubicBezTo>
                    <a:pt x="87" y="0"/>
                    <a:pt x="105" y="14"/>
                    <a:pt x="105" y="32"/>
                  </a:cubicBezTo>
                  <a:cubicBezTo>
                    <a:pt x="105" y="32"/>
                    <a:pt x="105" y="33"/>
                    <a:pt x="105" y="3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1" name="Freeform 34"/>
            <p:cNvSpPr/>
            <p:nvPr/>
          </p:nvSpPr>
          <p:spPr bwMode="auto">
            <a:xfrm>
              <a:off x="1757332" y="870104"/>
              <a:ext cx="266700" cy="258763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120" y="57"/>
                </a:cxn>
                <a:cxn ang="0">
                  <a:pos x="93" y="96"/>
                </a:cxn>
                <a:cxn ang="0">
                  <a:pos x="100" y="118"/>
                </a:cxn>
                <a:cxn ang="0">
                  <a:pos x="80" y="101"/>
                </a:cxn>
                <a:cxn ang="0">
                  <a:pos x="57" y="104"/>
                </a:cxn>
                <a:cxn ang="0">
                  <a:pos x="2" y="49"/>
                </a:cxn>
                <a:cxn ang="0">
                  <a:pos x="65" y="2"/>
                </a:cxn>
              </a:cxnLst>
              <a:rect l="0" t="0" r="r" b="b"/>
              <a:pathLst>
                <a:path w="122" h="118">
                  <a:moveTo>
                    <a:pt x="65" y="2"/>
                  </a:moveTo>
                  <a:cubicBezTo>
                    <a:pt x="97" y="4"/>
                    <a:pt x="122" y="29"/>
                    <a:pt x="120" y="57"/>
                  </a:cubicBezTo>
                  <a:cubicBezTo>
                    <a:pt x="119" y="74"/>
                    <a:pt x="108" y="88"/>
                    <a:pt x="93" y="96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73" y="103"/>
                    <a:pt x="65" y="104"/>
                    <a:pt x="57" y="104"/>
                  </a:cubicBezTo>
                  <a:cubicBezTo>
                    <a:pt x="25" y="101"/>
                    <a:pt x="0" y="77"/>
                    <a:pt x="2" y="49"/>
                  </a:cubicBezTo>
                  <a:cubicBezTo>
                    <a:pt x="4" y="21"/>
                    <a:pt x="32" y="0"/>
                    <a:pt x="65" y="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2" name="Freeform 35"/>
            <p:cNvSpPr>
              <a:spLocks noEditPoints="1"/>
            </p:cNvSpPr>
            <p:nvPr/>
          </p:nvSpPr>
          <p:spPr bwMode="auto">
            <a:xfrm>
              <a:off x="1479550" y="717550"/>
              <a:ext cx="265113" cy="246063"/>
            </a:xfrm>
            <a:custGeom>
              <a:avLst/>
              <a:gdLst/>
              <a:ahLst/>
              <a:cxnLst>
                <a:cxn ang="0">
                  <a:pos x="85" y="64"/>
                </a:cxn>
                <a:cxn ang="0">
                  <a:pos x="78" y="56"/>
                </a:cxn>
                <a:cxn ang="0">
                  <a:pos x="87" y="48"/>
                </a:cxn>
                <a:cxn ang="0">
                  <a:pos x="94" y="57"/>
                </a:cxn>
                <a:cxn ang="0">
                  <a:pos x="85" y="64"/>
                </a:cxn>
                <a:cxn ang="0">
                  <a:pos x="60" y="62"/>
                </a:cxn>
                <a:cxn ang="0">
                  <a:pos x="52" y="54"/>
                </a:cxn>
                <a:cxn ang="0">
                  <a:pos x="61" y="46"/>
                </a:cxn>
                <a:cxn ang="0">
                  <a:pos x="68" y="55"/>
                </a:cxn>
                <a:cxn ang="0">
                  <a:pos x="60" y="62"/>
                </a:cxn>
                <a:cxn ang="0">
                  <a:pos x="34" y="60"/>
                </a:cxn>
                <a:cxn ang="0">
                  <a:pos x="27" y="52"/>
                </a:cxn>
                <a:cxn ang="0">
                  <a:pos x="35" y="44"/>
                </a:cxn>
                <a:cxn ang="0">
                  <a:pos x="42" y="53"/>
                </a:cxn>
                <a:cxn ang="0">
                  <a:pos x="34" y="60"/>
                </a:cxn>
                <a:cxn ang="0">
                  <a:pos x="64" y="2"/>
                </a:cxn>
                <a:cxn ang="0">
                  <a:pos x="1" y="49"/>
                </a:cxn>
                <a:cxn ang="0">
                  <a:pos x="23" y="92"/>
                </a:cxn>
                <a:cxn ang="0">
                  <a:pos x="13" y="112"/>
                </a:cxn>
                <a:cxn ang="0">
                  <a:pos x="34" y="99"/>
                </a:cxn>
                <a:cxn ang="0">
                  <a:pos x="57" y="104"/>
                </a:cxn>
                <a:cxn ang="0">
                  <a:pos x="119" y="57"/>
                </a:cxn>
                <a:cxn ang="0">
                  <a:pos x="64" y="2"/>
                </a:cxn>
              </a:cxnLst>
              <a:rect l="0" t="0" r="r" b="b"/>
              <a:pathLst>
                <a:path w="121" h="112">
                  <a:moveTo>
                    <a:pt x="85" y="64"/>
                  </a:moveTo>
                  <a:cubicBezTo>
                    <a:pt x="81" y="64"/>
                    <a:pt x="78" y="60"/>
                    <a:pt x="78" y="56"/>
                  </a:cubicBezTo>
                  <a:cubicBezTo>
                    <a:pt x="78" y="51"/>
                    <a:pt x="82" y="48"/>
                    <a:pt x="87" y="48"/>
                  </a:cubicBezTo>
                  <a:cubicBezTo>
                    <a:pt x="91" y="48"/>
                    <a:pt x="94" y="52"/>
                    <a:pt x="94" y="57"/>
                  </a:cubicBezTo>
                  <a:cubicBezTo>
                    <a:pt x="94" y="61"/>
                    <a:pt x="90" y="64"/>
                    <a:pt x="85" y="64"/>
                  </a:cubicBezTo>
                  <a:moveTo>
                    <a:pt x="60" y="62"/>
                  </a:moveTo>
                  <a:cubicBezTo>
                    <a:pt x="55" y="62"/>
                    <a:pt x="52" y="58"/>
                    <a:pt x="52" y="54"/>
                  </a:cubicBezTo>
                  <a:cubicBezTo>
                    <a:pt x="53" y="49"/>
                    <a:pt x="56" y="46"/>
                    <a:pt x="61" y="46"/>
                  </a:cubicBezTo>
                  <a:cubicBezTo>
                    <a:pt x="65" y="47"/>
                    <a:pt x="69" y="50"/>
                    <a:pt x="68" y="55"/>
                  </a:cubicBezTo>
                  <a:cubicBezTo>
                    <a:pt x="68" y="59"/>
                    <a:pt x="64" y="63"/>
                    <a:pt x="60" y="62"/>
                  </a:cubicBezTo>
                  <a:moveTo>
                    <a:pt x="34" y="60"/>
                  </a:moveTo>
                  <a:cubicBezTo>
                    <a:pt x="30" y="60"/>
                    <a:pt x="26" y="56"/>
                    <a:pt x="27" y="52"/>
                  </a:cubicBezTo>
                  <a:cubicBezTo>
                    <a:pt x="27" y="48"/>
                    <a:pt x="31" y="44"/>
                    <a:pt x="35" y="44"/>
                  </a:cubicBezTo>
                  <a:cubicBezTo>
                    <a:pt x="39" y="45"/>
                    <a:pt x="43" y="49"/>
                    <a:pt x="42" y="53"/>
                  </a:cubicBezTo>
                  <a:cubicBezTo>
                    <a:pt x="42" y="57"/>
                    <a:pt x="38" y="61"/>
                    <a:pt x="34" y="60"/>
                  </a:cubicBezTo>
                  <a:moveTo>
                    <a:pt x="64" y="2"/>
                  </a:moveTo>
                  <a:cubicBezTo>
                    <a:pt x="31" y="0"/>
                    <a:pt x="3" y="21"/>
                    <a:pt x="1" y="49"/>
                  </a:cubicBezTo>
                  <a:cubicBezTo>
                    <a:pt x="0" y="66"/>
                    <a:pt x="9" y="82"/>
                    <a:pt x="23" y="92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41" y="102"/>
                    <a:pt x="49" y="103"/>
                    <a:pt x="57" y="104"/>
                  </a:cubicBezTo>
                  <a:cubicBezTo>
                    <a:pt x="89" y="106"/>
                    <a:pt x="117" y="85"/>
                    <a:pt x="119" y="57"/>
                  </a:cubicBezTo>
                  <a:cubicBezTo>
                    <a:pt x="121" y="29"/>
                    <a:pt x="96" y="5"/>
                    <a:pt x="64" y="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3" name="Freeform 36"/>
            <p:cNvSpPr>
              <a:spLocks noEditPoints="1"/>
            </p:cNvSpPr>
            <p:nvPr/>
          </p:nvSpPr>
          <p:spPr bwMode="auto">
            <a:xfrm>
              <a:off x="2890838" y="2314575"/>
              <a:ext cx="304800" cy="31750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7" y="15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3" y="13"/>
                </a:cxn>
                <a:cxn ang="0">
                  <a:pos x="116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4" y="7"/>
                </a:cxn>
                <a:cxn ang="0">
                  <a:pos x="17" y="13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5"/>
                </a:cxn>
              </a:cxnLst>
              <a:rect l="0" t="0" r="r" b="b"/>
              <a:pathLst>
                <a:path w="140" h="15">
                  <a:moveTo>
                    <a:pt x="13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5"/>
                    <a:pt x="13" y="15"/>
                  </a:cubicBezTo>
                  <a:moveTo>
                    <a:pt x="17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9" y="13"/>
                    <a:pt x="116" y="11"/>
                    <a:pt x="116" y="7"/>
                  </a:cubicBezTo>
                  <a:cubicBezTo>
                    <a:pt x="116" y="4"/>
                    <a:pt x="119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4" y="4"/>
                    <a:pt x="24" y="7"/>
                  </a:cubicBezTo>
                  <a:cubicBezTo>
                    <a:pt x="24" y="11"/>
                    <a:pt x="21" y="13"/>
                    <a:pt x="17" y="13"/>
                  </a:cubicBezTo>
                  <a:lnTo>
                    <a:pt x="17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0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6" y="1"/>
                    <a:pt x="129" y="4"/>
                    <a:pt x="129" y="7"/>
                  </a:cubicBezTo>
                  <a:cubicBezTo>
                    <a:pt x="129" y="11"/>
                    <a:pt x="126" y="13"/>
                    <a:pt x="123" y="13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4" name="Oval 37"/>
            <p:cNvSpPr>
              <a:spLocks noChangeArrowheads="1"/>
            </p:cNvSpPr>
            <p:nvPr/>
          </p:nvSpPr>
          <p:spPr bwMode="auto">
            <a:xfrm>
              <a:off x="3048000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5" name="Freeform 38"/>
            <p:cNvSpPr/>
            <p:nvPr/>
          </p:nvSpPr>
          <p:spPr bwMode="auto">
            <a:xfrm>
              <a:off x="3062288" y="2222500"/>
              <a:ext cx="103188" cy="112713"/>
            </a:xfrm>
            <a:custGeom>
              <a:avLst/>
              <a:gdLst/>
              <a:ahLst/>
              <a:cxnLst>
                <a:cxn ang="0">
                  <a:pos x="46" y="48"/>
                </a:cxn>
                <a:cxn ang="0">
                  <a:pos x="5" y="2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2"/>
                </a:cxn>
                <a:cxn ang="0">
                  <a:pos x="46" y="48"/>
                </a:cxn>
              </a:cxnLst>
              <a:rect l="0" t="0" r="r" b="b"/>
              <a:pathLst>
                <a:path w="47" h="52">
                  <a:moveTo>
                    <a:pt x="46" y="48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2"/>
                  </a:cubicBezTo>
                  <a:cubicBezTo>
                    <a:pt x="47" y="51"/>
                    <a:pt x="47" y="49"/>
                    <a:pt x="46" y="4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Oval 39"/>
            <p:cNvSpPr>
              <a:spLocks noChangeArrowheads="1"/>
            </p:cNvSpPr>
            <p:nvPr/>
          </p:nvSpPr>
          <p:spPr bwMode="auto">
            <a:xfrm>
              <a:off x="3013075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40"/>
            <p:cNvSpPr/>
            <p:nvPr/>
          </p:nvSpPr>
          <p:spPr bwMode="auto">
            <a:xfrm>
              <a:off x="2921000" y="2212975"/>
              <a:ext cx="111125" cy="122238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8" name="Freeform 41"/>
            <p:cNvSpPr>
              <a:spLocks noEditPoints="1"/>
            </p:cNvSpPr>
            <p:nvPr/>
          </p:nvSpPr>
          <p:spPr bwMode="auto">
            <a:xfrm>
              <a:off x="2921000" y="2355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7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5"/>
                </a:cxn>
                <a:cxn ang="0">
                  <a:pos x="21" y="44"/>
                </a:cxn>
                <a:cxn ang="0">
                  <a:pos x="23" y="35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5"/>
                </a:cxn>
                <a:cxn ang="0">
                  <a:pos x="56" y="44"/>
                </a:cxn>
                <a:cxn ang="0">
                  <a:pos x="38" y="35"/>
                </a:cxn>
                <a:cxn ang="0">
                  <a:pos x="44" y="30"/>
                </a:cxn>
                <a:cxn ang="0">
                  <a:pos x="43" y="9"/>
                </a:cxn>
                <a:cxn ang="0">
                  <a:pos x="38" y="0"/>
                </a:cxn>
                <a:cxn ang="0">
                  <a:pos x="74" y="0"/>
                </a:cxn>
                <a:cxn ang="0">
                  <a:pos x="69" y="9"/>
                </a:cxn>
                <a:cxn ang="0">
                  <a:pos x="68" y="30"/>
                </a:cxn>
                <a:cxn ang="0">
                  <a:pos x="74" y="35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9"/>
                </a:cxn>
                <a:cxn ang="0">
                  <a:pos x="56" y="4"/>
                </a:cxn>
                <a:cxn ang="0">
                  <a:pos x="74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5"/>
                </a:cxn>
                <a:cxn ang="0">
                  <a:pos x="91" y="44"/>
                </a:cxn>
                <a:cxn ang="0">
                  <a:pos x="74" y="35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4" y="0"/>
                </a:cxn>
                <a:cxn ang="0">
                  <a:pos x="112" y="0"/>
                </a:cxn>
                <a:cxn ang="0">
                  <a:pos x="92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7" y="39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7" y="4"/>
                    <a:pt x="15" y="6"/>
                    <a:pt x="15" y="9"/>
                  </a:cubicBezTo>
                  <a:cubicBezTo>
                    <a:pt x="16" y="12"/>
                    <a:pt x="16" y="16"/>
                    <a:pt x="17" y="19"/>
                  </a:cubicBezTo>
                  <a:cubicBezTo>
                    <a:pt x="17" y="23"/>
                    <a:pt x="18" y="27"/>
                    <a:pt x="18" y="30"/>
                  </a:cubicBezTo>
                  <a:cubicBezTo>
                    <a:pt x="18" y="32"/>
                    <a:pt x="19" y="34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9"/>
                  </a:cubicBezTo>
                  <a:cubicBezTo>
                    <a:pt x="33" y="12"/>
                    <a:pt x="34" y="16"/>
                    <a:pt x="34" y="19"/>
                  </a:cubicBezTo>
                  <a:cubicBezTo>
                    <a:pt x="34" y="23"/>
                    <a:pt x="35" y="27"/>
                    <a:pt x="35" y="30"/>
                  </a:cubicBezTo>
                  <a:cubicBezTo>
                    <a:pt x="35" y="32"/>
                    <a:pt x="36" y="34"/>
                    <a:pt x="38" y="3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5"/>
                    <a:pt x="22" y="35"/>
                    <a:pt x="23" y="35"/>
                  </a:cubicBezTo>
                  <a:cubicBezTo>
                    <a:pt x="25" y="35"/>
                    <a:pt x="27" y="33"/>
                    <a:pt x="27" y="30"/>
                  </a:cubicBezTo>
                  <a:cubicBezTo>
                    <a:pt x="26" y="27"/>
                    <a:pt x="26" y="23"/>
                    <a:pt x="26" y="19"/>
                  </a:cubicBezTo>
                  <a:cubicBezTo>
                    <a:pt x="25" y="16"/>
                    <a:pt x="25" y="12"/>
                    <a:pt x="25" y="9"/>
                  </a:cubicBezTo>
                  <a:cubicBezTo>
                    <a:pt x="24" y="7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9"/>
                  </a:cubicBezTo>
                  <a:cubicBezTo>
                    <a:pt x="51" y="12"/>
                    <a:pt x="51" y="16"/>
                    <a:pt x="51" y="19"/>
                  </a:cubicBezTo>
                  <a:cubicBezTo>
                    <a:pt x="51" y="23"/>
                    <a:pt x="52" y="27"/>
                    <a:pt x="52" y="30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2" y="35"/>
                    <a:pt x="44" y="33"/>
                    <a:pt x="44" y="30"/>
                  </a:cubicBezTo>
                  <a:cubicBezTo>
                    <a:pt x="43" y="27"/>
                    <a:pt x="43" y="23"/>
                    <a:pt x="43" y="19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1" y="4"/>
                    <a:pt x="69" y="6"/>
                    <a:pt x="69" y="9"/>
                  </a:cubicBezTo>
                  <a:cubicBezTo>
                    <a:pt x="69" y="12"/>
                    <a:pt x="69" y="16"/>
                    <a:pt x="69" y="19"/>
                  </a:cubicBezTo>
                  <a:cubicBezTo>
                    <a:pt x="69" y="23"/>
                    <a:pt x="68" y="27"/>
                    <a:pt x="68" y="30"/>
                  </a:cubicBezTo>
                  <a:cubicBezTo>
                    <a:pt x="68" y="33"/>
                    <a:pt x="70" y="35"/>
                    <a:pt x="72" y="35"/>
                  </a:cubicBezTo>
                  <a:cubicBezTo>
                    <a:pt x="73" y="35"/>
                    <a:pt x="73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8" y="35"/>
                    <a:pt x="60" y="33"/>
                    <a:pt x="60" y="30"/>
                  </a:cubicBezTo>
                  <a:cubicBezTo>
                    <a:pt x="60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8" y="7"/>
                    <a:pt x="87" y="9"/>
                  </a:cubicBezTo>
                  <a:cubicBezTo>
                    <a:pt x="87" y="12"/>
                    <a:pt x="87" y="16"/>
                    <a:pt x="86" y="19"/>
                  </a:cubicBezTo>
                  <a:cubicBezTo>
                    <a:pt x="86" y="23"/>
                    <a:pt x="85" y="27"/>
                    <a:pt x="85" y="30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0" y="35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7"/>
                    <a:pt x="78" y="23"/>
                    <a:pt x="78" y="19"/>
                  </a:cubicBezTo>
                  <a:cubicBezTo>
                    <a:pt x="78" y="16"/>
                    <a:pt x="79" y="12"/>
                    <a:pt x="79" y="9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9"/>
                    <a:pt x="102" y="44"/>
                    <a:pt x="92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4"/>
                    <a:pt x="94" y="32"/>
                    <a:pt x="94" y="30"/>
                  </a:cubicBezTo>
                  <a:cubicBezTo>
                    <a:pt x="94" y="27"/>
                    <a:pt x="95" y="23"/>
                    <a:pt x="95" y="19"/>
                  </a:cubicBezTo>
                  <a:cubicBezTo>
                    <a:pt x="96" y="16"/>
                    <a:pt x="96" y="12"/>
                    <a:pt x="97" y="9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2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9" name="Freeform 42"/>
            <p:cNvSpPr/>
            <p:nvPr/>
          </p:nvSpPr>
          <p:spPr bwMode="auto">
            <a:xfrm>
              <a:off x="3221038" y="1952625"/>
              <a:ext cx="20638" cy="26988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10" y="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3" y="4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</a:cxnLst>
              <a:rect l="0" t="0" r="r" b="b"/>
              <a:pathLst>
                <a:path w="10" h="12">
                  <a:moveTo>
                    <a:pt x="3" y="12"/>
                  </a:moveTo>
                  <a:cubicBezTo>
                    <a:pt x="4" y="12"/>
                    <a:pt x="4" y="11"/>
                    <a:pt x="5" y="11"/>
                  </a:cubicBezTo>
                  <a:cubicBezTo>
                    <a:pt x="6" y="10"/>
                    <a:pt x="6" y="9"/>
                    <a:pt x="7" y="8"/>
                  </a:cubicBezTo>
                  <a:cubicBezTo>
                    <a:pt x="9" y="5"/>
                    <a:pt x="10" y="4"/>
                    <a:pt x="10" y="2"/>
                  </a:cubicBezTo>
                  <a:cubicBezTo>
                    <a:pt x="10" y="2"/>
                    <a:pt x="9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3" y="3"/>
                    <a:pt x="3" y="4"/>
                  </a:cubicBezTo>
                  <a:cubicBezTo>
                    <a:pt x="1" y="7"/>
                    <a:pt x="0" y="8"/>
                    <a:pt x="0" y="10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2" y="12"/>
                    <a:pt x="3" y="12"/>
                    <a:pt x="3" y="1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43"/>
            <p:cNvSpPr>
              <a:spLocks noEditPoints="1"/>
            </p:cNvSpPr>
            <p:nvPr/>
          </p:nvSpPr>
          <p:spPr bwMode="auto">
            <a:xfrm>
              <a:off x="3106738" y="1895475"/>
              <a:ext cx="293688" cy="265113"/>
            </a:xfrm>
            <a:custGeom>
              <a:avLst/>
              <a:gdLst/>
              <a:ahLst/>
              <a:cxnLst>
                <a:cxn ang="0">
                  <a:pos x="57" y="50"/>
                </a:cxn>
                <a:cxn ang="0">
                  <a:pos x="68" y="43"/>
                </a:cxn>
                <a:cxn ang="0">
                  <a:pos x="81" y="36"/>
                </a:cxn>
                <a:cxn ang="0">
                  <a:pos x="86" y="39"/>
                </a:cxn>
                <a:cxn ang="0">
                  <a:pos x="68" y="50"/>
                </a:cxn>
                <a:cxn ang="0">
                  <a:pos x="57" y="56"/>
                </a:cxn>
                <a:cxn ang="0">
                  <a:pos x="43" y="64"/>
                </a:cxn>
                <a:cxn ang="0">
                  <a:pos x="38" y="60"/>
                </a:cxn>
                <a:cxn ang="0">
                  <a:pos x="57" y="50"/>
                </a:cxn>
                <a:cxn ang="0">
                  <a:pos x="49" y="26"/>
                </a:cxn>
                <a:cxn ang="0">
                  <a:pos x="56" y="21"/>
                </a:cxn>
                <a:cxn ang="0">
                  <a:pos x="57" y="21"/>
                </a:cxn>
                <a:cxn ang="0">
                  <a:pos x="63" y="22"/>
                </a:cxn>
                <a:cxn ang="0">
                  <a:pos x="67" y="29"/>
                </a:cxn>
                <a:cxn ang="0">
                  <a:pos x="64" y="37"/>
                </a:cxn>
                <a:cxn ang="0">
                  <a:pos x="58" y="43"/>
                </a:cxn>
                <a:cxn ang="0">
                  <a:pos x="57" y="43"/>
                </a:cxn>
                <a:cxn ang="0">
                  <a:pos x="51" y="41"/>
                </a:cxn>
                <a:cxn ang="0">
                  <a:pos x="47" y="35"/>
                </a:cxn>
                <a:cxn ang="0">
                  <a:pos x="49" y="26"/>
                </a:cxn>
                <a:cxn ang="0">
                  <a:pos x="91" y="73"/>
                </a:cxn>
                <a:cxn ang="0">
                  <a:pos x="98" y="69"/>
                </a:cxn>
                <a:cxn ang="0">
                  <a:pos x="102" y="71"/>
                </a:cxn>
                <a:cxn ang="0">
                  <a:pos x="104" y="82"/>
                </a:cxn>
                <a:cxn ang="0">
                  <a:pos x="98" y="86"/>
                </a:cxn>
                <a:cxn ang="0">
                  <a:pos x="93" y="85"/>
                </a:cxn>
                <a:cxn ang="0">
                  <a:pos x="91" y="73"/>
                </a:cxn>
                <a:cxn ang="0">
                  <a:pos x="75" y="73"/>
                </a:cxn>
                <a:cxn ang="0">
                  <a:pos x="68" y="79"/>
                </a:cxn>
                <a:cxn ang="0">
                  <a:pos x="68" y="79"/>
                </a:cxn>
                <a:cxn ang="0">
                  <a:pos x="61" y="77"/>
                </a:cxn>
                <a:cxn ang="0">
                  <a:pos x="57" y="71"/>
                </a:cxn>
                <a:cxn ang="0">
                  <a:pos x="60" y="62"/>
                </a:cxn>
                <a:cxn ang="0">
                  <a:pos x="67" y="56"/>
                </a:cxn>
                <a:cxn ang="0">
                  <a:pos x="68" y="56"/>
                </a:cxn>
                <a:cxn ang="0">
                  <a:pos x="74" y="58"/>
                </a:cxn>
                <a:cxn ang="0">
                  <a:pos x="78" y="64"/>
                </a:cxn>
                <a:cxn ang="0">
                  <a:pos x="75" y="73"/>
                </a:cxn>
                <a:cxn ang="0">
                  <a:pos x="12" y="64"/>
                </a:cxn>
                <a:cxn ang="0">
                  <a:pos x="92" y="121"/>
                </a:cxn>
                <a:cxn ang="0">
                  <a:pos x="98" y="112"/>
                </a:cxn>
                <a:cxn ang="0">
                  <a:pos x="134" y="56"/>
                </a:cxn>
                <a:cxn ang="0">
                  <a:pos x="98" y="30"/>
                </a:cxn>
                <a:cxn ang="0">
                  <a:pos x="55" y="0"/>
                </a:cxn>
                <a:cxn ang="0">
                  <a:pos x="0" y="8"/>
                </a:cxn>
                <a:cxn ang="0">
                  <a:pos x="12" y="64"/>
                </a:cxn>
              </a:cxnLst>
              <a:rect l="0" t="0" r="r" b="b"/>
              <a:pathLst>
                <a:path w="134" h="121">
                  <a:moveTo>
                    <a:pt x="57" y="50"/>
                  </a:moveTo>
                  <a:cubicBezTo>
                    <a:pt x="68" y="43"/>
                    <a:pt x="68" y="43"/>
                    <a:pt x="68" y="43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38" y="60"/>
                    <a:pt x="38" y="60"/>
                    <a:pt x="38" y="60"/>
                  </a:cubicBezTo>
                  <a:lnTo>
                    <a:pt x="57" y="50"/>
                  </a:lnTo>
                  <a:close/>
                  <a:moveTo>
                    <a:pt x="49" y="26"/>
                  </a:moveTo>
                  <a:cubicBezTo>
                    <a:pt x="51" y="23"/>
                    <a:pt x="54" y="21"/>
                    <a:pt x="56" y="21"/>
                  </a:cubicBezTo>
                  <a:cubicBezTo>
                    <a:pt x="56" y="21"/>
                    <a:pt x="57" y="21"/>
                    <a:pt x="57" y="21"/>
                  </a:cubicBezTo>
                  <a:cubicBezTo>
                    <a:pt x="59" y="20"/>
                    <a:pt x="61" y="21"/>
                    <a:pt x="63" y="22"/>
                  </a:cubicBezTo>
                  <a:cubicBezTo>
                    <a:pt x="65" y="24"/>
                    <a:pt x="67" y="26"/>
                    <a:pt x="67" y="29"/>
                  </a:cubicBezTo>
                  <a:cubicBezTo>
                    <a:pt x="67" y="31"/>
                    <a:pt x="67" y="34"/>
                    <a:pt x="64" y="37"/>
                  </a:cubicBezTo>
                  <a:cubicBezTo>
                    <a:pt x="62" y="41"/>
                    <a:pt x="60" y="42"/>
                    <a:pt x="58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43"/>
                    <a:pt x="53" y="43"/>
                    <a:pt x="51" y="41"/>
                  </a:cubicBezTo>
                  <a:cubicBezTo>
                    <a:pt x="48" y="40"/>
                    <a:pt x="47" y="38"/>
                    <a:pt x="47" y="35"/>
                  </a:cubicBezTo>
                  <a:cubicBezTo>
                    <a:pt x="46" y="33"/>
                    <a:pt x="47" y="30"/>
                    <a:pt x="49" y="26"/>
                  </a:cubicBezTo>
                  <a:moveTo>
                    <a:pt x="91" y="73"/>
                  </a:moveTo>
                  <a:cubicBezTo>
                    <a:pt x="92" y="71"/>
                    <a:pt x="95" y="69"/>
                    <a:pt x="98" y="69"/>
                  </a:cubicBezTo>
                  <a:cubicBezTo>
                    <a:pt x="99" y="69"/>
                    <a:pt x="101" y="70"/>
                    <a:pt x="102" y="71"/>
                  </a:cubicBezTo>
                  <a:cubicBezTo>
                    <a:pt x="106" y="73"/>
                    <a:pt x="107" y="79"/>
                    <a:pt x="104" y="82"/>
                  </a:cubicBezTo>
                  <a:cubicBezTo>
                    <a:pt x="103" y="85"/>
                    <a:pt x="100" y="86"/>
                    <a:pt x="98" y="86"/>
                  </a:cubicBezTo>
                  <a:cubicBezTo>
                    <a:pt x="96" y="86"/>
                    <a:pt x="94" y="86"/>
                    <a:pt x="93" y="85"/>
                  </a:cubicBezTo>
                  <a:cubicBezTo>
                    <a:pt x="89" y="82"/>
                    <a:pt x="88" y="77"/>
                    <a:pt x="91" y="73"/>
                  </a:cubicBezTo>
                  <a:moveTo>
                    <a:pt x="75" y="73"/>
                  </a:moveTo>
                  <a:cubicBezTo>
                    <a:pt x="73" y="76"/>
                    <a:pt x="71" y="78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5" y="79"/>
                    <a:pt x="63" y="79"/>
                    <a:pt x="61" y="77"/>
                  </a:cubicBezTo>
                  <a:cubicBezTo>
                    <a:pt x="59" y="75"/>
                    <a:pt x="58" y="73"/>
                    <a:pt x="57" y="71"/>
                  </a:cubicBezTo>
                  <a:cubicBezTo>
                    <a:pt x="57" y="68"/>
                    <a:pt x="58" y="65"/>
                    <a:pt x="60" y="62"/>
                  </a:cubicBezTo>
                  <a:cubicBezTo>
                    <a:pt x="62" y="59"/>
                    <a:pt x="64" y="57"/>
                    <a:pt x="67" y="56"/>
                  </a:cubicBezTo>
                  <a:cubicBezTo>
                    <a:pt x="67" y="56"/>
                    <a:pt x="67" y="56"/>
                    <a:pt x="68" y="56"/>
                  </a:cubicBezTo>
                  <a:cubicBezTo>
                    <a:pt x="70" y="56"/>
                    <a:pt x="72" y="57"/>
                    <a:pt x="74" y="58"/>
                  </a:cubicBezTo>
                  <a:cubicBezTo>
                    <a:pt x="76" y="60"/>
                    <a:pt x="77" y="62"/>
                    <a:pt x="78" y="64"/>
                  </a:cubicBezTo>
                  <a:cubicBezTo>
                    <a:pt x="78" y="67"/>
                    <a:pt x="77" y="70"/>
                    <a:pt x="75" y="73"/>
                  </a:cubicBezTo>
                  <a:moveTo>
                    <a:pt x="12" y="64"/>
                  </a:moveTo>
                  <a:cubicBezTo>
                    <a:pt x="92" y="121"/>
                    <a:pt x="92" y="121"/>
                    <a:pt x="92" y="121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44"/>
            <p:cNvSpPr/>
            <p:nvPr/>
          </p:nvSpPr>
          <p:spPr bwMode="auto">
            <a:xfrm>
              <a:off x="3244850" y="2028825"/>
              <a:ext cx="19050" cy="28575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</a:cxnLst>
              <a:rect l="0" t="0" r="r" b="b"/>
              <a:pathLst>
                <a:path w="9" h="13">
                  <a:moveTo>
                    <a:pt x="6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4" y="3"/>
                    <a:pt x="3" y="4"/>
                    <a:pt x="2" y="5"/>
                  </a:cubicBezTo>
                  <a:cubicBezTo>
                    <a:pt x="1" y="7"/>
                    <a:pt x="0" y="9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" y="13"/>
                    <a:pt x="2" y="13"/>
                    <a:pt x="3" y="12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6" y="10"/>
                    <a:pt x="7" y="8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9" y="2"/>
                    <a:pt x="8" y="1"/>
                  </a:cubicBezTo>
                  <a:cubicBezTo>
                    <a:pt x="8" y="1"/>
                    <a:pt x="7" y="0"/>
                    <a:pt x="6" y="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2" name="Freeform 45"/>
            <p:cNvSpPr>
              <a:spLocks noEditPoints="1"/>
            </p:cNvSpPr>
            <p:nvPr/>
          </p:nvSpPr>
          <p:spPr bwMode="auto">
            <a:xfrm>
              <a:off x="2647950" y="2074863"/>
              <a:ext cx="152400" cy="153988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70">
                  <a:moveTo>
                    <a:pt x="34" y="13"/>
                  </a:moveTo>
                  <a:cubicBezTo>
                    <a:pt x="41" y="7"/>
                    <a:pt x="50" y="7"/>
                    <a:pt x="57" y="13"/>
                  </a:cubicBezTo>
                  <a:cubicBezTo>
                    <a:pt x="63" y="19"/>
                    <a:pt x="63" y="29"/>
                    <a:pt x="57" y="36"/>
                  </a:cubicBezTo>
                  <a:cubicBezTo>
                    <a:pt x="50" y="42"/>
                    <a:pt x="41" y="42"/>
                    <a:pt x="34" y="36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8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2" y="0"/>
                    <a:pt x="39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2"/>
                    <a:pt x="0" y="65"/>
                    <a:pt x="3" y="67"/>
                  </a:cubicBezTo>
                  <a:cubicBezTo>
                    <a:pt x="5" y="70"/>
                    <a:pt x="8" y="70"/>
                    <a:pt x="11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3" name="Rectangle 46"/>
            <p:cNvSpPr>
              <a:spLocks noChangeArrowheads="1"/>
            </p:cNvSpPr>
            <p:nvPr/>
          </p:nvSpPr>
          <p:spPr bwMode="auto">
            <a:xfrm>
              <a:off x="2840038" y="2063750"/>
              <a:ext cx="19050" cy="177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4" name="Freeform 47"/>
            <p:cNvSpPr/>
            <p:nvPr/>
          </p:nvSpPr>
          <p:spPr bwMode="auto">
            <a:xfrm>
              <a:off x="2801938" y="2092325"/>
              <a:ext cx="19050" cy="149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7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8" y="68"/>
                </a:cxn>
                <a:cxn ang="0">
                  <a:pos x="8" y="0"/>
                </a:cxn>
              </a:cxnLst>
              <a:rect l="0" t="0" r="r" b="b"/>
              <a:pathLst>
                <a:path w="8" h="68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5"/>
                    <a:pt x="1" y="17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8" y="68"/>
                    <a:pt x="8" y="68"/>
                    <a:pt x="8" y="68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5" name="Freeform 48"/>
            <p:cNvSpPr/>
            <p:nvPr/>
          </p:nvSpPr>
          <p:spPr bwMode="auto">
            <a:xfrm>
              <a:off x="2763838" y="21764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6" name="Freeform 49"/>
            <p:cNvSpPr/>
            <p:nvPr/>
          </p:nvSpPr>
          <p:spPr bwMode="auto">
            <a:xfrm>
              <a:off x="2722563" y="2184400"/>
              <a:ext cx="19050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7" name="Freeform 50"/>
            <p:cNvSpPr/>
            <p:nvPr/>
          </p:nvSpPr>
          <p:spPr bwMode="auto">
            <a:xfrm>
              <a:off x="2679700" y="22129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8" name="Freeform 51"/>
            <p:cNvSpPr>
              <a:spLocks noEditPoints="1"/>
            </p:cNvSpPr>
            <p:nvPr/>
          </p:nvSpPr>
          <p:spPr bwMode="auto">
            <a:xfrm>
              <a:off x="2436813" y="1263650"/>
              <a:ext cx="153988" cy="1508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5"/>
                </a:cxn>
                <a:cxn ang="0">
                  <a:pos x="34" y="35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7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69">
                  <a:moveTo>
                    <a:pt x="34" y="13"/>
                  </a:moveTo>
                  <a:cubicBezTo>
                    <a:pt x="41" y="7"/>
                    <a:pt x="51" y="7"/>
                    <a:pt x="57" y="13"/>
                  </a:cubicBezTo>
                  <a:cubicBezTo>
                    <a:pt x="63" y="19"/>
                    <a:pt x="63" y="29"/>
                    <a:pt x="57" y="35"/>
                  </a:cubicBezTo>
                  <a:cubicBezTo>
                    <a:pt x="51" y="41"/>
                    <a:pt x="41" y="41"/>
                    <a:pt x="34" y="35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49"/>
                    <a:pt x="29" y="47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7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3" y="0"/>
                    <a:pt x="39" y="0"/>
                    <a:pt x="30" y="9"/>
                  </a:cubicBezTo>
                  <a:cubicBezTo>
                    <a:pt x="22" y="16"/>
                    <a:pt x="21" y="29"/>
                    <a:pt x="28" y="3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1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1"/>
                    <a:pt x="0" y="65"/>
                    <a:pt x="3" y="67"/>
                  </a:cubicBezTo>
                  <a:cubicBezTo>
                    <a:pt x="5" y="69"/>
                    <a:pt x="8" y="69"/>
                    <a:pt x="11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2632075" y="1252538"/>
              <a:ext cx="17463" cy="17621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0" name="Freeform 53"/>
            <p:cNvSpPr/>
            <p:nvPr/>
          </p:nvSpPr>
          <p:spPr bwMode="auto">
            <a:xfrm>
              <a:off x="2592388" y="1281113"/>
              <a:ext cx="20638" cy="1476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6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9" y="68"/>
                </a:cxn>
                <a:cxn ang="0">
                  <a:pos x="9" y="0"/>
                </a:cxn>
              </a:cxnLst>
              <a:rect l="0" t="0" r="r" b="b"/>
              <a:pathLst>
                <a:path w="9" h="68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4"/>
                    <a:pt x="1" y="16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68"/>
                    <a:pt x="9" y="68"/>
                    <a:pt x="9" y="68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1" name="Freeform 54"/>
            <p:cNvSpPr/>
            <p:nvPr/>
          </p:nvSpPr>
          <p:spPr bwMode="auto">
            <a:xfrm>
              <a:off x="2552700" y="13636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2" name="Freeform 55"/>
            <p:cNvSpPr/>
            <p:nvPr/>
          </p:nvSpPr>
          <p:spPr bwMode="auto">
            <a:xfrm>
              <a:off x="2511425" y="1371600"/>
              <a:ext cx="20638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3" name="Freeform 56"/>
            <p:cNvSpPr/>
            <p:nvPr/>
          </p:nvSpPr>
          <p:spPr bwMode="auto">
            <a:xfrm>
              <a:off x="2470150" y="14001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4" name="Freeform 57"/>
            <p:cNvSpPr>
              <a:spLocks noEditPoints="1"/>
            </p:cNvSpPr>
            <p:nvPr/>
          </p:nvSpPr>
          <p:spPr bwMode="auto">
            <a:xfrm>
              <a:off x="2273300" y="2493963"/>
              <a:ext cx="150813" cy="152400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6" y="13"/>
                </a:cxn>
                <a:cxn ang="0">
                  <a:pos x="56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0" y="68"/>
                </a:cxn>
                <a:cxn ang="0">
                  <a:pos x="27" y="51"/>
                </a:cxn>
                <a:cxn ang="0">
                  <a:pos x="28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2"/>
                </a:cxn>
                <a:cxn ang="0">
                  <a:pos x="19" y="43"/>
                </a:cxn>
                <a:cxn ang="0">
                  <a:pos x="2" y="59"/>
                </a:cxn>
                <a:cxn ang="0">
                  <a:pos x="2" y="68"/>
                </a:cxn>
                <a:cxn ang="0">
                  <a:pos x="10" y="68"/>
                </a:cxn>
              </a:cxnLst>
              <a:rect l="0" t="0" r="r" b="b"/>
              <a:pathLst>
                <a:path w="69" h="70">
                  <a:moveTo>
                    <a:pt x="34" y="13"/>
                  </a:moveTo>
                  <a:cubicBezTo>
                    <a:pt x="40" y="7"/>
                    <a:pt x="50" y="7"/>
                    <a:pt x="56" y="13"/>
                  </a:cubicBezTo>
                  <a:cubicBezTo>
                    <a:pt x="63" y="20"/>
                    <a:pt x="63" y="30"/>
                    <a:pt x="56" y="36"/>
                  </a:cubicBezTo>
                  <a:cubicBezTo>
                    <a:pt x="50" y="42"/>
                    <a:pt x="40" y="42"/>
                    <a:pt x="34" y="36"/>
                  </a:cubicBezTo>
                  <a:cubicBezTo>
                    <a:pt x="28" y="30"/>
                    <a:pt x="28" y="20"/>
                    <a:pt x="34" y="13"/>
                  </a:cubicBezTo>
                  <a:moveTo>
                    <a:pt x="10" y="68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8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9"/>
                    <a:pt x="53" y="48"/>
                    <a:pt x="61" y="40"/>
                  </a:cubicBezTo>
                  <a:cubicBezTo>
                    <a:pt x="69" y="32"/>
                    <a:pt x="69" y="18"/>
                    <a:pt x="61" y="9"/>
                  </a:cubicBezTo>
                  <a:cubicBezTo>
                    <a:pt x="52" y="0"/>
                    <a:pt x="38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62"/>
                    <a:pt x="0" y="65"/>
                    <a:pt x="2" y="68"/>
                  </a:cubicBezTo>
                  <a:cubicBezTo>
                    <a:pt x="5" y="70"/>
                    <a:pt x="8" y="70"/>
                    <a:pt x="10" y="6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5" name="Rectangle 58"/>
            <p:cNvSpPr>
              <a:spLocks noChangeArrowheads="1"/>
            </p:cNvSpPr>
            <p:nvPr/>
          </p:nvSpPr>
          <p:spPr bwMode="auto">
            <a:xfrm>
              <a:off x="2465388" y="2482850"/>
              <a:ext cx="20638" cy="17621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6" name="Freeform 59"/>
            <p:cNvSpPr/>
            <p:nvPr/>
          </p:nvSpPr>
          <p:spPr bwMode="auto">
            <a:xfrm>
              <a:off x="2428875" y="2513013"/>
              <a:ext cx="17463" cy="146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1" y="16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8" y="67"/>
                </a:cxn>
                <a:cxn ang="0">
                  <a:pos x="8" y="0"/>
                </a:cxn>
              </a:cxnLst>
              <a:rect l="0" t="0" r="r" b="b"/>
              <a:pathLst>
                <a:path w="8" h="67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1" y="14"/>
                    <a:pt x="1" y="16"/>
                  </a:cubicBezTo>
                  <a:cubicBezTo>
                    <a:pt x="1" y="18"/>
                    <a:pt x="0" y="20"/>
                    <a:pt x="0" y="2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8" y="67"/>
                    <a:pt x="8" y="67"/>
                    <a:pt x="8" y="67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7" name="Freeform 60"/>
            <p:cNvSpPr/>
            <p:nvPr/>
          </p:nvSpPr>
          <p:spPr bwMode="auto">
            <a:xfrm>
              <a:off x="2389188" y="2593975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8" name="Freeform 61"/>
            <p:cNvSpPr/>
            <p:nvPr/>
          </p:nvSpPr>
          <p:spPr bwMode="auto">
            <a:xfrm>
              <a:off x="2347913" y="2603500"/>
              <a:ext cx="17463" cy="5556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8" y="26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8" h="26">
                  <a:moveTo>
                    <a:pt x="0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5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9" name="Freeform 62"/>
            <p:cNvSpPr/>
            <p:nvPr/>
          </p:nvSpPr>
          <p:spPr bwMode="auto">
            <a:xfrm>
              <a:off x="2306638" y="2632075"/>
              <a:ext cx="17463" cy="2698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1" y="17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0" y="17"/>
                </a:cxn>
              </a:cxnLst>
              <a:rect l="0" t="0" r="r" b="b"/>
              <a:pathLst>
                <a:path w="11" h="17">
                  <a:moveTo>
                    <a:pt x="0" y="17"/>
                  </a:moveTo>
                  <a:lnTo>
                    <a:pt x="11" y="17"/>
                  </a:lnTo>
                  <a:lnTo>
                    <a:pt x="11" y="0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0" name="Freeform 63"/>
            <p:cNvSpPr>
              <a:spLocks noEditPoints="1"/>
            </p:cNvSpPr>
            <p:nvPr/>
          </p:nvSpPr>
          <p:spPr bwMode="auto">
            <a:xfrm>
              <a:off x="2525713" y="1085850"/>
              <a:ext cx="134938" cy="134938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4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6"/>
                </a:cxn>
                <a:cxn ang="0">
                  <a:pos x="15" y="12"/>
                </a:cxn>
                <a:cxn ang="0">
                  <a:pos x="12" y="7"/>
                </a:cxn>
                <a:cxn ang="0">
                  <a:pos x="19" y="3"/>
                </a:cxn>
                <a:cxn ang="0">
                  <a:pos x="22" y="8"/>
                </a:cxn>
                <a:cxn ang="0">
                  <a:pos x="27" y="7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7"/>
                </a:cxn>
                <a:cxn ang="0">
                  <a:pos x="40" y="8"/>
                </a:cxn>
                <a:cxn ang="0">
                  <a:pos x="43" y="3"/>
                </a:cxn>
                <a:cxn ang="0">
                  <a:pos x="50" y="7"/>
                </a:cxn>
                <a:cxn ang="0">
                  <a:pos x="47" y="12"/>
                </a:cxn>
                <a:cxn ang="0">
                  <a:pos x="50" y="16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50"/>
                </a:cxn>
                <a:cxn ang="0">
                  <a:pos x="50" y="47"/>
                </a:cxn>
                <a:cxn ang="0">
                  <a:pos x="47" y="51"/>
                </a:cxn>
                <a:cxn ang="0">
                  <a:pos x="50" y="56"/>
                </a:cxn>
                <a:cxn ang="0">
                  <a:pos x="43" y="60"/>
                </a:cxn>
                <a:cxn ang="0">
                  <a:pos x="40" y="54"/>
                </a:cxn>
                <a:cxn ang="0">
                  <a:pos x="35" y="56"/>
                </a:cxn>
                <a:cxn ang="0">
                  <a:pos x="35" y="62"/>
                </a:cxn>
                <a:cxn ang="0">
                  <a:pos x="27" y="62"/>
                </a:cxn>
                <a:cxn ang="0">
                  <a:pos x="27" y="56"/>
                </a:cxn>
                <a:cxn ang="0">
                  <a:pos x="22" y="54"/>
                </a:cxn>
                <a:cxn ang="0">
                  <a:pos x="19" y="60"/>
                </a:cxn>
                <a:cxn ang="0">
                  <a:pos x="12" y="56"/>
                </a:cxn>
                <a:cxn ang="0">
                  <a:pos x="15" y="51"/>
                </a:cxn>
                <a:cxn ang="0">
                  <a:pos x="12" y="47"/>
                </a:cxn>
                <a:cxn ang="0">
                  <a:pos x="6" y="50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2">
                  <a:moveTo>
                    <a:pt x="31" y="48"/>
                  </a:moveTo>
                  <a:cubicBezTo>
                    <a:pt x="41" y="48"/>
                    <a:pt x="48" y="41"/>
                    <a:pt x="48" y="31"/>
                  </a:cubicBezTo>
                  <a:cubicBezTo>
                    <a:pt x="48" y="22"/>
                    <a:pt x="41" y="14"/>
                    <a:pt x="31" y="14"/>
                  </a:cubicBezTo>
                  <a:cubicBezTo>
                    <a:pt x="21" y="14"/>
                    <a:pt x="14" y="22"/>
                    <a:pt x="14" y="31"/>
                  </a:cubicBezTo>
                  <a:cubicBezTo>
                    <a:pt x="14" y="41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6"/>
                    <a:pt x="7" y="24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4" y="13"/>
                    <a:pt x="15" y="1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7"/>
                    <a:pt x="25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7" y="7"/>
                    <a:pt x="38" y="7"/>
                    <a:pt x="40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3"/>
                    <a:pt x="49" y="14"/>
                    <a:pt x="50" y="16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4"/>
                    <a:pt x="55" y="26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7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8" y="49"/>
                    <a:pt x="47" y="51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6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49"/>
                    <a:pt x="13" y="48"/>
                    <a:pt x="12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1" name="Freeform 64"/>
            <p:cNvSpPr>
              <a:spLocks noEditPoints="1"/>
            </p:cNvSpPr>
            <p:nvPr/>
          </p:nvSpPr>
          <p:spPr bwMode="auto">
            <a:xfrm>
              <a:off x="2525713" y="2328863"/>
              <a:ext cx="134938" cy="133350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3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9" y="2"/>
                </a:cxn>
                <a:cxn ang="0">
                  <a:pos x="22" y="7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40" y="7"/>
                </a:cxn>
                <a:cxn ang="0">
                  <a:pos x="43" y="2"/>
                </a:cxn>
                <a:cxn ang="0">
                  <a:pos x="50" y="6"/>
                </a:cxn>
                <a:cxn ang="0">
                  <a:pos x="47" y="11"/>
                </a:cxn>
                <a:cxn ang="0">
                  <a:pos x="50" y="15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49"/>
                </a:cxn>
                <a:cxn ang="0">
                  <a:pos x="50" y="46"/>
                </a:cxn>
                <a:cxn ang="0">
                  <a:pos x="47" y="50"/>
                </a:cxn>
                <a:cxn ang="0">
                  <a:pos x="50" y="55"/>
                </a:cxn>
                <a:cxn ang="0">
                  <a:pos x="43" y="59"/>
                </a:cxn>
                <a:cxn ang="0">
                  <a:pos x="40" y="54"/>
                </a:cxn>
                <a:cxn ang="0">
                  <a:pos x="35" y="55"/>
                </a:cxn>
                <a:cxn ang="0">
                  <a:pos x="35" y="61"/>
                </a:cxn>
                <a:cxn ang="0">
                  <a:pos x="27" y="61"/>
                </a:cxn>
                <a:cxn ang="0">
                  <a:pos x="27" y="55"/>
                </a:cxn>
                <a:cxn ang="0">
                  <a:pos x="22" y="54"/>
                </a:cxn>
                <a:cxn ang="0">
                  <a:pos x="19" y="59"/>
                </a:cxn>
                <a:cxn ang="0">
                  <a:pos x="12" y="55"/>
                </a:cxn>
                <a:cxn ang="0">
                  <a:pos x="15" y="50"/>
                </a:cxn>
                <a:cxn ang="0">
                  <a:pos x="12" y="46"/>
                </a:cxn>
                <a:cxn ang="0">
                  <a:pos x="6" y="49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1">
                  <a:moveTo>
                    <a:pt x="31" y="48"/>
                  </a:moveTo>
                  <a:cubicBezTo>
                    <a:pt x="41" y="48"/>
                    <a:pt x="48" y="40"/>
                    <a:pt x="48" y="31"/>
                  </a:cubicBezTo>
                  <a:cubicBezTo>
                    <a:pt x="48" y="21"/>
                    <a:pt x="41" y="13"/>
                    <a:pt x="31" y="13"/>
                  </a:cubicBezTo>
                  <a:cubicBezTo>
                    <a:pt x="21" y="13"/>
                    <a:pt x="14" y="21"/>
                    <a:pt x="14" y="31"/>
                  </a:cubicBezTo>
                  <a:cubicBezTo>
                    <a:pt x="14" y="40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5"/>
                    <a:pt x="7" y="23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4" y="12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4" y="7"/>
                    <a:pt x="25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7" y="6"/>
                    <a:pt x="38" y="7"/>
                    <a:pt x="40" y="7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2"/>
                    <a:pt x="49" y="14"/>
                    <a:pt x="50" y="1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3"/>
                    <a:pt x="55" y="25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6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49" y="48"/>
                    <a:pt x="48" y="49"/>
                    <a:pt x="47" y="50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5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49"/>
                    <a:pt x="13" y="48"/>
                    <a:pt x="12" y="46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6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2" name="Freeform 65"/>
            <p:cNvSpPr>
              <a:spLocks noEditPoints="1"/>
            </p:cNvSpPr>
            <p:nvPr/>
          </p:nvSpPr>
          <p:spPr bwMode="auto">
            <a:xfrm>
              <a:off x="2271713" y="111125"/>
              <a:ext cx="227013" cy="230188"/>
            </a:xfrm>
            <a:custGeom>
              <a:avLst/>
              <a:gdLst/>
              <a:ahLst/>
              <a:cxnLst>
                <a:cxn ang="0">
                  <a:pos x="52" y="82"/>
                </a:cxn>
                <a:cxn ang="0">
                  <a:pos x="82" y="53"/>
                </a:cxn>
                <a:cxn ang="0">
                  <a:pos x="52" y="23"/>
                </a:cxn>
                <a:cxn ang="0">
                  <a:pos x="23" y="53"/>
                </a:cxn>
                <a:cxn ang="0">
                  <a:pos x="52" y="82"/>
                </a:cxn>
                <a:cxn ang="0">
                  <a:pos x="0" y="59"/>
                </a:cxn>
                <a:cxn ang="0">
                  <a:pos x="0" y="46"/>
                </a:cxn>
                <a:cxn ang="0">
                  <a:pos x="10" y="46"/>
                </a:cxn>
                <a:cxn ang="0">
                  <a:pos x="13" y="37"/>
                </a:cxn>
                <a:cxn ang="0">
                  <a:pos x="4" y="32"/>
                </a:cxn>
                <a:cxn ang="0">
                  <a:pos x="10" y="21"/>
                </a:cxn>
                <a:cxn ang="0">
                  <a:pos x="19" y="26"/>
                </a:cxn>
                <a:cxn ang="0">
                  <a:pos x="26" y="20"/>
                </a:cxn>
                <a:cxn ang="0">
                  <a:pos x="20" y="11"/>
                </a:cxn>
                <a:cxn ang="0">
                  <a:pos x="32" y="4"/>
                </a:cxn>
                <a:cxn ang="0">
                  <a:pos x="37" y="13"/>
                </a:cxn>
                <a:cxn ang="0">
                  <a:pos x="46" y="11"/>
                </a:cxn>
                <a:cxn ang="0">
                  <a:pos x="46" y="0"/>
                </a:cxn>
                <a:cxn ang="0">
                  <a:pos x="59" y="0"/>
                </a:cxn>
                <a:cxn ang="0">
                  <a:pos x="59" y="11"/>
                </a:cxn>
                <a:cxn ang="0">
                  <a:pos x="68" y="13"/>
                </a:cxn>
                <a:cxn ang="0">
                  <a:pos x="73" y="4"/>
                </a:cxn>
                <a:cxn ang="0">
                  <a:pos x="84" y="11"/>
                </a:cxn>
                <a:cxn ang="0">
                  <a:pos x="79" y="20"/>
                </a:cxn>
                <a:cxn ang="0">
                  <a:pos x="85" y="26"/>
                </a:cxn>
                <a:cxn ang="0">
                  <a:pos x="94" y="21"/>
                </a:cxn>
                <a:cxn ang="0">
                  <a:pos x="101" y="32"/>
                </a:cxn>
                <a:cxn ang="0">
                  <a:pos x="92" y="37"/>
                </a:cxn>
                <a:cxn ang="0">
                  <a:pos x="94" y="46"/>
                </a:cxn>
                <a:cxn ang="0">
                  <a:pos x="104" y="46"/>
                </a:cxn>
                <a:cxn ang="0">
                  <a:pos x="104" y="59"/>
                </a:cxn>
                <a:cxn ang="0">
                  <a:pos x="94" y="59"/>
                </a:cxn>
                <a:cxn ang="0">
                  <a:pos x="92" y="68"/>
                </a:cxn>
                <a:cxn ang="0">
                  <a:pos x="101" y="73"/>
                </a:cxn>
                <a:cxn ang="0">
                  <a:pos x="94" y="84"/>
                </a:cxn>
                <a:cxn ang="0">
                  <a:pos x="85" y="79"/>
                </a:cxn>
                <a:cxn ang="0">
                  <a:pos x="79" y="86"/>
                </a:cxn>
                <a:cxn ang="0">
                  <a:pos x="84" y="95"/>
                </a:cxn>
                <a:cxn ang="0">
                  <a:pos x="73" y="101"/>
                </a:cxn>
                <a:cxn ang="0">
                  <a:pos x="68" y="92"/>
                </a:cxn>
                <a:cxn ang="0">
                  <a:pos x="59" y="94"/>
                </a:cxn>
                <a:cxn ang="0">
                  <a:pos x="59" y="105"/>
                </a:cxn>
                <a:cxn ang="0">
                  <a:pos x="46" y="105"/>
                </a:cxn>
                <a:cxn ang="0">
                  <a:pos x="46" y="94"/>
                </a:cxn>
                <a:cxn ang="0">
                  <a:pos x="37" y="92"/>
                </a:cxn>
                <a:cxn ang="0">
                  <a:pos x="32" y="101"/>
                </a:cxn>
                <a:cxn ang="0">
                  <a:pos x="20" y="95"/>
                </a:cxn>
                <a:cxn ang="0">
                  <a:pos x="26" y="86"/>
                </a:cxn>
                <a:cxn ang="0">
                  <a:pos x="19" y="79"/>
                </a:cxn>
                <a:cxn ang="0">
                  <a:pos x="10" y="84"/>
                </a:cxn>
                <a:cxn ang="0">
                  <a:pos x="4" y="73"/>
                </a:cxn>
                <a:cxn ang="0">
                  <a:pos x="13" y="68"/>
                </a:cxn>
                <a:cxn ang="0">
                  <a:pos x="10" y="59"/>
                </a:cxn>
                <a:cxn ang="0">
                  <a:pos x="0" y="59"/>
                </a:cxn>
              </a:cxnLst>
              <a:rect l="0" t="0" r="r" b="b"/>
              <a:pathLst>
                <a:path w="104" h="105">
                  <a:moveTo>
                    <a:pt x="52" y="82"/>
                  </a:moveTo>
                  <a:cubicBezTo>
                    <a:pt x="68" y="82"/>
                    <a:pt x="82" y="69"/>
                    <a:pt x="82" y="53"/>
                  </a:cubicBezTo>
                  <a:cubicBezTo>
                    <a:pt x="82" y="36"/>
                    <a:pt x="68" y="23"/>
                    <a:pt x="52" y="23"/>
                  </a:cubicBezTo>
                  <a:cubicBezTo>
                    <a:pt x="36" y="23"/>
                    <a:pt x="23" y="36"/>
                    <a:pt x="23" y="53"/>
                  </a:cubicBezTo>
                  <a:cubicBezTo>
                    <a:pt x="23" y="69"/>
                    <a:pt x="36" y="82"/>
                    <a:pt x="52" y="82"/>
                  </a:cubicBezTo>
                  <a:moveTo>
                    <a:pt x="0" y="59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3"/>
                    <a:pt x="12" y="40"/>
                    <a:pt x="13" y="3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4"/>
                    <a:pt x="23" y="21"/>
                    <a:pt x="26" y="2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0" y="12"/>
                    <a:pt x="43" y="11"/>
                    <a:pt x="46" y="1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2" y="11"/>
                    <a:pt x="65" y="12"/>
                    <a:pt x="68" y="1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1" y="21"/>
                    <a:pt x="83" y="24"/>
                    <a:pt x="85" y="26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3" y="40"/>
                    <a:pt x="94" y="43"/>
                    <a:pt x="94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62"/>
                    <a:pt x="93" y="65"/>
                    <a:pt x="92" y="68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3" y="82"/>
                    <a:pt x="81" y="84"/>
                    <a:pt x="79" y="86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5" y="93"/>
                    <a:pt x="62" y="94"/>
                    <a:pt x="59" y="94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3" y="94"/>
                    <a:pt x="40" y="93"/>
                    <a:pt x="37" y="92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4"/>
                    <a:pt x="21" y="82"/>
                    <a:pt x="19" y="79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2" y="65"/>
                    <a:pt x="11" y="62"/>
                    <a:pt x="10" y="59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3" name="Freeform 66"/>
            <p:cNvSpPr/>
            <p:nvPr/>
          </p:nvSpPr>
          <p:spPr bwMode="auto">
            <a:xfrm>
              <a:off x="1585913" y="1249363"/>
              <a:ext cx="196850" cy="50800"/>
            </a:xfrm>
            <a:custGeom>
              <a:avLst/>
              <a:gdLst/>
              <a:ahLst/>
              <a:cxnLst>
                <a:cxn ang="0">
                  <a:pos x="17" y="32"/>
                </a:cxn>
                <a:cxn ang="0">
                  <a:pos x="21" y="32"/>
                </a:cxn>
                <a:cxn ang="0">
                  <a:pos x="104" y="32"/>
                </a:cxn>
                <a:cxn ang="0">
                  <a:pos x="107" y="32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91" y="0"/>
                </a:cxn>
                <a:cxn ang="0">
                  <a:pos x="34" y="0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17" y="32"/>
                </a:cxn>
              </a:cxnLst>
              <a:rect l="0" t="0" r="r" b="b"/>
              <a:pathLst>
                <a:path w="124" h="32">
                  <a:moveTo>
                    <a:pt x="17" y="32"/>
                  </a:moveTo>
                  <a:lnTo>
                    <a:pt x="21" y="32"/>
                  </a:lnTo>
                  <a:lnTo>
                    <a:pt x="104" y="32"/>
                  </a:lnTo>
                  <a:lnTo>
                    <a:pt x="107" y="32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91" y="0"/>
                  </a:lnTo>
                  <a:lnTo>
                    <a:pt x="34" y="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17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4" name="Freeform 67"/>
            <p:cNvSpPr/>
            <p:nvPr/>
          </p:nvSpPr>
          <p:spPr bwMode="auto">
            <a:xfrm>
              <a:off x="1585913" y="1260475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20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2" y="21"/>
                </a:cxn>
                <a:cxn ang="0">
                  <a:pos x="52" y="22"/>
                </a:cxn>
                <a:cxn ang="0">
                  <a:pos x="51" y="26"/>
                </a:cxn>
                <a:cxn ang="0">
                  <a:pos x="45" y="29"/>
                </a:cxn>
                <a:cxn ang="0">
                  <a:pos x="39" y="26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1" y="21"/>
                </a:cxn>
                <a:cxn ang="0">
                  <a:pos x="10" y="2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2"/>
                    <a:pt x="52" y="22"/>
                  </a:cubicBezTo>
                  <a:cubicBezTo>
                    <a:pt x="52" y="23"/>
                    <a:pt x="51" y="25"/>
                    <a:pt x="51" y="26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3" y="29"/>
                    <a:pt x="40" y="28"/>
                    <a:pt x="39" y="26"/>
                  </a:cubicBezTo>
                  <a:cubicBezTo>
                    <a:pt x="38" y="25"/>
                    <a:pt x="38" y="23"/>
                    <a:pt x="38" y="22"/>
                  </a:cubicBezTo>
                  <a:cubicBezTo>
                    <a:pt x="38" y="22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5" name="Freeform 68"/>
            <p:cNvSpPr/>
            <p:nvPr/>
          </p:nvSpPr>
          <p:spPr bwMode="auto">
            <a:xfrm>
              <a:off x="1617663" y="1179513"/>
              <a:ext cx="134938" cy="63500"/>
            </a:xfrm>
            <a:custGeom>
              <a:avLst/>
              <a:gdLst/>
              <a:ahLst/>
              <a:cxnLst>
                <a:cxn ang="0">
                  <a:pos x="62" y="29"/>
                </a:cxn>
                <a:cxn ang="0">
                  <a:pos x="62" y="12"/>
                </a:cxn>
                <a:cxn ang="0">
                  <a:pos x="50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29"/>
                </a:cxn>
                <a:cxn ang="0">
                  <a:pos x="10" y="29"/>
                </a:cxn>
                <a:cxn ang="0">
                  <a:pos x="10" y="12"/>
                </a:cxn>
                <a:cxn ang="0">
                  <a:pos x="12" y="10"/>
                </a:cxn>
                <a:cxn ang="0">
                  <a:pos x="50" y="10"/>
                </a:cxn>
                <a:cxn ang="0">
                  <a:pos x="52" y="12"/>
                </a:cxn>
                <a:cxn ang="0">
                  <a:pos x="52" y="29"/>
                </a:cxn>
                <a:cxn ang="0">
                  <a:pos x="62" y="29"/>
                </a:cxn>
              </a:cxnLst>
              <a:rect l="0" t="0" r="r" b="b"/>
              <a:pathLst>
                <a:path w="62" h="29">
                  <a:moveTo>
                    <a:pt x="62" y="29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5"/>
                    <a:pt x="57" y="0"/>
                    <a:pt x="5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11"/>
                    <a:pt x="52" y="12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2" y="2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6" name="Freeform 69"/>
            <p:cNvSpPr/>
            <p:nvPr/>
          </p:nvSpPr>
          <p:spPr bwMode="auto">
            <a:xfrm>
              <a:off x="1938338" y="1490663"/>
              <a:ext cx="139700" cy="1174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5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4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5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7" name="Freeform 70"/>
            <p:cNvSpPr/>
            <p:nvPr/>
          </p:nvSpPr>
          <p:spPr bwMode="auto">
            <a:xfrm>
              <a:off x="2279650" y="2243138"/>
              <a:ext cx="201613" cy="17145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32" y="0"/>
                </a:cxn>
                <a:cxn ang="0">
                  <a:pos x="0" y="28"/>
                </a:cxn>
                <a:cxn ang="0">
                  <a:pos x="8" y="41"/>
                </a:cxn>
                <a:cxn ang="0">
                  <a:pos x="20" y="29"/>
                </a:cxn>
                <a:cxn ang="0">
                  <a:pos x="20" y="78"/>
                </a:cxn>
                <a:cxn ang="0">
                  <a:pos x="46" y="78"/>
                </a:cxn>
                <a:cxn ang="0">
                  <a:pos x="71" y="78"/>
                </a:cxn>
                <a:cxn ang="0">
                  <a:pos x="71" y="29"/>
                </a:cxn>
                <a:cxn ang="0">
                  <a:pos x="83" y="41"/>
                </a:cxn>
                <a:cxn ang="0">
                  <a:pos x="92" y="28"/>
                </a:cxn>
                <a:cxn ang="0">
                  <a:pos x="61" y="0"/>
                </a:cxn>
              </a:cxnLst>
              <a:rect l="0" t="0" r="r" b="b"/>
              <a:pathLst>
                <a:path w="92" h="78">
                  <a:moveTo>
                    <a:pt x="61" y="0"/>
                  </a:moveTo>
                  <a:cubicBezTo>
                    <a:pt x="56" y="8"/>
                    <a:pt x="37" y="8"/>
                    <a:pt x="32" y="0"/>
                  </a:cubicBezTo>
                  <a:cubicBezTo>
                    <a:pt x="32" y="0"/>
                    <a:pt x="4" y="16"/>
                    <a:pt x="0" y="2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17" y="32"/>
                    <a:pt x="20" y="2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5" y="32"/>
                    <a:pt x="83" y="41"/>
                    <a:pt x="83" y="41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87" y="16"/>
                    <a:pt x="61" y="0"/>
                    <a:pt x="6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8" name="Freeform 71"/>
            <p:cNvSpPr/>
            <p:nvPr/>
          </p:nvSpPr>
          <p:spPr bwMode="auto">
            <a:xfrm>
              <a:off x="1927225" y="1770063"/>
              <a:ext cx="84138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5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5"/>
                </a:cxn>
                <a:cxn ang="0">
                  <a:pos x="38" y="45"/>
                </a:cxn>
                <a:cxn ang="0">
                  <a:pos x="24" y="45"/>
                </a:cxn>
                <a:cxn ang="0">
                  <a:pos x="24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4" y="25"/>
                </a:cxn>
                <a:cxn ang="0">
                  <a:pos x="24" y="17"/>
                </a:cxn>
                <a:cxn ang="0">
                  <a:pos x="38" y="17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13" y="17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3" y="37"/>
                </a:cxn>
                <a:cxn ang="0">
                  <a:pos x="13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3" y="65"/>
                    <a:pt x="38" y="61"/>
                    <a:pt x="38" y="5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3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5"/>
                    <a:pt x="13" y="45"/>
                    <a:pt x="13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9" name="Freeform 72"/>
            <p:cNvSpPr/>
            <p:nvPr/>
          </p:nvSpPr>
          <p:spPr bwMode="auto">
            <a:xfrm>
              <a:off x="1901825" y="1897063"/>
              <a:ext cx="133350" cy="889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7" y="19"/>
                </a:cxn>
                <a:cxn ang="0">
                  <a:pos x="27" y="32"/>
                </a:cxn>
                <a:cxn ang="0">
                  <a:pos x="19" y="32"/>
                </a:cxn>
                <a:cxn ang="0">
                  <a:pos x="19" y="40"/>
                </a:cxn>
                <a:cxn ang="0">
                  <a:pos x="43" y="40"/>
                </a:cxn>
                <a:cxn ang="0">
                  <a:pos x="43" y="32"/>
                </a:cxn>
                <a:cxn ang="0">
                  <a:pos x="35" y="32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1"/>
                </a:cxn>
                <a:cxn ang="0">
                  <a:pos x="20" y="11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40">
                  <a:moveTo>
                    <a:pt x="0" y="2"/>
                  </a:moveTo>
                  <a:cubicBezTo>
                    <a:pt x="2" y="12"/>
                    <a:pt x="11" y="19"/>
                    <a:pt x="20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7" y="11"/>
                    <a:pt x="4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5" y="11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0" name="Freeform 73"/>
            <p:cNvSpPr/>
            <p:nvPr/>
          </p:nvSpPr>
          <p:spPr bwMode="auto">
            <a:xfrm>
              <a:off x="2568575" y="2501900"/>
              <a:ext cx="82550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1" name="Freeform 74"/>
            <p:cNvSpPr/>
            <p:nvPr/>
          </p:nvSpPr>
          <p:spPr bwMode="auto">
            <a:xfrm>
              <a:off x="2544763" y="2628900"/>
              <a:ext cx="133350" cy="857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4" y="31"/>
                </a:cxn>
                <a:cxn ang="0">
                  <a:pos x="34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39">
                  <a:moveTo>
                    <a:pt x="0" y="2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2" name="Freeform 75"/>
            <p:cNvSpPr/>
            <p:nvPr/>
          </p:nvSpPr>
          <p:spPr bwMode="auto">
            <a:xfrm>
              <a:off x="2540000" y="207963"/>
              <a:ext cx="84138" cy="1412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8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8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3" name="Freeform 76"/>
            <p:cNvSpPr/>
            <p:nvPr/>
          </p:nvSpPr>
          <p:spPr bwMode="auto">
            <a:xfrm>
              <a:off x="2516188" y="334963"/>
              <a:ext cx="133350" cy="8572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5" y="31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1"/>
                </a:cxn>
              </a:cxnLst>
              <a:rect l="0" t="0" r="r" b="b"/>
              <a:pathLst>
                <a:path w="61" h="39">
                  <a:moveTo>
                    <a:pt x="0" y="1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4" name="Freeform 77"/>
            <p:cNvSpPr>
              <a:spLocks noEditPoints="1"/>
            </p:cNvSpPr>
            <p:nvPr/>
          </p:nvSpPr>
          <p:spPr bwMode="auto">
            <a:xfrm>
              <a:off x="2417763" y="2027238"/>
              <a:ext cx="163513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7" y="53"/>
                </a:cxn>
                <a:cxn ang="0">
                  <a:pos x="27" y="23"/>
                </a:cxn>
                <a:cxn ang="0">
                  <a:pos x="54" y="38"/>
                </a:cxn>
                <a:cxn ang="0">
                  <a:pos x="75" y="38"/>
                </a:cxn>
                <a:cxn ang="0">
                  <a:pos x="37" y="0"/>
                </a:cxn>
                <a:cxn ang="0">
                  <a:pos x="0" y="38"/>
                </a:cxn>
                <a:cxn ang="0">
                  <a:pos x="37" y="76"/>
                </a:cxn>
                <a:cxn ang="0">
                  <a:pos x="75" y="38"/>
                </a:cxn>
              </a:cxnLst>
              <a:rect l="0" t="0" r="r" b="b"/>
              <a:pathLst>
                <a:path w="75" h="76">
                  <a:moveTo>
                    <a:pt x="54" y="38"/>
                  </a:moveTo>
                  <a:cubicBezTo>
                    <a:pt x="27" y="53"/>
                    <a:pt x="27" y="53"/>
                    <a:pt x="27" y="5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54" y="38"/>
                  </a:lnTo>
                  <a:close/>
                  <a:moveTo>
                    <a:pt x="75" y="38"/>
                  </a:move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58" y="76"/>
                    <a:pt x="75" y="59"/>
                    <a:pt x="75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5" name="Freeform 78"/>
            <p:cNvSpPr>
              <a:spLocks noEditPoints="1"/>
            </p:cNvSpPr>
            <p:nvPr/>
          </p:nvSpPr>
          <p:spPr bwMode="auto">
            <a:xfrm>
              <a:off x="2459038" y="623888"/>
              <a:ext cx="201613" cy="201613"/>
            </a:xfrm>
            <a:custGeom>
              <a:avLst/>
              <a:gdLst/>
              <a:ahLst/>
              <a:cxnLst>
                <a:cxn ang="0">
                  <a:pos x="65" y="46"/>
                </a:cxn>
                <a:cxn ang="0">
                  <a:pos x="33" y="65"/>
                </a:cxn>
                <a:cxn ang="0">
                  <a:pos x="33" y="28"/>
                </a:cxn>
                <a:cxn ang="0">
                  <a:pos x="65" y="46"/>
                </a:cxn>
                <a:cxn ang="0">
                  <a:pos x="92" y="46"/>
                </a:cxn>
                <a:cxn ang="0">
                  <a:pos x="46" y="0"/>
                </a:cxn>
                <a:cxn ang="0">
                  <a:pos x="0" y="46"/>
                </a:cxn>
                <a:cxn ang="0">
                  <a:pos x="46" y="92"/>
                </a:cxn>
                <a:cxn ang="0">
                  <a:pos x="92" y="46"/>
                </a:cxn>
              </a:cxnLst>
              <a:rect l="0" t="0" r="r" b="b"/>
              <a:pathLst>
                <a:path w="92" h="92">
                  <a:moveTo>
                    <a:pt x="65" y="46"/>
                  </a:moveTo>
                  <a:cubicBezTo>
                    <a:pt x="33" y="65"/>
                    <a:pt x="33" y="65"/>
                    <a:pt x="33" y="65"/>
                  </a:cubicBezTo>
                  <a:cubicBezTo>
                    <a:pt x="33" y="28"/>
                    <a:pt x="33" y="28"/>
                    <a:pt x="33" y="28"/>
                  </a:cubicBezTo>
                  <a:lnTo>
                    <a:pt x="65" y="46"/>
                  </a:lnTo>
                  <a:close/>
                  <a:moveTo>
                    <a:pt x="92" y="46"/>
                  </a:moveTo>
                  <a:cubicBezTo>
                    <a:pt x="92" y="21"/>
                    <a:pt x="71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71" y="92"/>
                    <a:pt x="92" y="71"/>
                    <a:pt x="92" y="4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6" name="Freeform 79"/>
            <p:cNvSpPr>
              <a:spLocks noEditPoints="1"/>
            </p:cNvSpPr>
            <p:nvPr/>
          </p:nvSpPr>
          <p:spPr bwMode="auto">
            <a:xfrm>
              <a:off x="2301875" y="1258888"/>
              <a:ext cx="125413" cy="123825"/>
            </a:xfrm>
            <a:custGeom>
              <a:avLst/>
              <a:gdLst/>
              <a:ahLst/>
              <a:cxnLst>
                <a:cxn ang="0">
                  <a:pos x="41" y="29"/>
                </a:cxn>
                <a:cxn ang="0">
                  <a:pos x="21" y="40"/>
                </a:cxn>
                <a:cxn ang="0">
                  <a:pos x="21" y="17"/>
                </a:cxn>
                <a:cxn ang="0">
                  <a:pos x="41" y="29"/>
                </a:cxn>
                <a:cxn ang="0">
                  <a:pos x="57" y="29"/>
                </a:cxn>
                <a:cxn ang="0">
                  <a:pos x="29" y="0"/>
                </a:cxn>
                <a:cxn ang="0">
                  <a:pos x="0" y="29"/>
                </a:cxn>
                <a:cxn ang="0">
                  <a:pos x="29" y="57"/>
                </a:cxn>
                <a:cxn ang="0">
                  <a:pos x="57" y="29"/>
                </a:cxn>
              </a:cxnLst>
              <a:rect l="0" t="0" r="r" b="b"/>
              <a:pathLst>
                <a:path w="57" h="57">
                  <a:moveTo>
                    <a:pt x="41" y="29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41" y="29"/>
                  </a:lnTo>
                  <a:close/>
                  <a:moveTo>
                    <a:pt x="57" y="29"/>
                  </a:moveTo>
                  <a:cubicBezTo>
                    <a:pt x="57" y="13"/>
                    <a:pt x="44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4" y="57"/>
                    <a:pt x="57" y="44"/>
                    <a:pt x="57" y="2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7" name="Freeform 80"/>
            <p:cNvSpPr>
              <a:spLocks noEditPoints="1"/>
            </p:cNvSpPr>
            <p:nvPr/>
          </p:nvSpPr>
          <p:spPr bwMode="auto">
            <a:xfrm>
              <a:off x="2505075" y="49213"/>
              <a:ext cx="125413" cy="125413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20" y="40"/>
                </a:cxn>
                <a:cxn ang="0">
                  <a:pos x="20" y="17"/>
                </a:cxn>
                <a:cxn ang="0">
                  <a:pos x="40" y="28"/>
                </a:cxn>
                <a:cxn ang="0">
                  <a:pos x="57" y="28"/>
                </a:cxn>
                <a:cxn ang="0">
                  <a:pos x="28" y="0"/>
                </a:cxn>
                <a:cxn ang="0">
                  <a:pos x="0" y="28"/>
                </a:cxn>
                <a:cxn ang="0">
                  <a:pos x="28" y="57"/>
                </a:cxn>
                <a:cxn ang="0">
                  <a:pos x="57" y="28"/>
                </a:cxn>
              </a:cxnLst>
              <a:rect l="0" t="0" r="r" b="b"/>
              <a:pathLst>
                <a:path w="57" h="57">
                  <a:moveTo>
                    <a:pt x="40" y="28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40" y="28"/>
                  </a:lnTo>
                  <a:close/>
                  <a:moveTo>
                    <a:pt x="57" y="28"/>
                  </a:moveTo>
                  <a:cubicBezTo>
                    <a:pt x="57" y="13"/>
                    <a:pt x="44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7"/>
                    <a:pt x="28" y="57"/>
                  </a:cubicBezTo>
                  <a:cubicBezTo>
                    <a:pt x="44" y="57"/>
                    <a:pt x="57" y="44"/>
                    <a:pt x="57" y="2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8" name="Freeform 81"/>
            <p:cNvSpPr/>
            <p:nvPr/>
          </p:nvSpPr>
          <p:spPr bwMode="auto">
            <a:xfrm>
              <a:off x="2528888" y="868363"/>
              <a:ext cx="101600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42" y="64"/>
                </a:cxn>
                <a:cxn ang="0">
                  <a:pos x="46" y="46"/>
                </a:cxn>
                <a:cxn ang="0">
                  <a:pos x="0" y="0"/>
                </a:cxn>
              </a:cxnLst>
              <a:rect l="0" t="0" r="r" b="b"/>
              <a:pathLst>
                <a:path w="46" h="64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4" y="59"/>
                    <a:pt x="46" y="53"/>
                    <a:pt x="46" y="46"/>
                  </a:cubicBezTo>
                  <a:cubicBezTo>
                    <a:pt x="46" y="21"/>
                    <a:pt x="25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9" name="Freeform 82"/>
            <p:cNvSpPr/>
            <p:nvPr/>
          </p:nvSpPr>
          <p:spPr bwMode="auto">
            <a:xfrm>
              <a:off x="2408238" y="889000"/>
              <a:ext cx="193675" cy="198438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45"/>
                </a:cxn>
                <a:cxn ang="0">
                  <a:pos x="46" y="91"/>
                </a:cxn>
                <a:cxn ang="0">
                  <a:pos x="88" y="63"/>
                </a:cxn>
                <a:cxn ang="0">
                  <a:pos x="46" y="47"/>
                </a:cxn>
                <a:cxn ang="0">
                  <a:pos x="46" y="0"/>
                </a:cxn>
              </a:cxnLst>
              <a:rect l="0" t="0" r="r" b="b"/>
              <a:pathLst>
                <a:path w="88" h="91">
                  <a:moveTo>
                    <a:pt x="46" y="0"/>
                  </a:moveTo>
                  <a:cubicBezTo>
                    <a:pt x="21" y="0"/>
                    <a:pt x="0" y="20"/>
                    <a:pt x="0" y="45"/>
                  </a:cubicBezTo>
                  <a:cubicBezTo>
                    <a:pt x="0" y="71"/>
                    <a:pt x="21" y="91"/>
                    <a:pt x="46" y="91"/>
                  </a:cubicBezTo>
                  <a:cubicBezTo>
                    <a:pt x="65" y="91"/>
                    <a:pt x="81" y="80"/>
                    <a:pt x="88" y="63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0" name="Freeform 83"/>
            <p:cNvSpPr>
              <a:spLocks noEditPoints="1"/>
            </p:cNvSpPr>
            <p:nvPr/>
          </p:nvSpPr>
          <p:spPr bwMode="auto">
            <a:xfrm>
              <a:off x="2700338" y="744538"/>
              <a:ext cx="203200" cy="203200"/>
            </a:xfrm>
            <a:custGeom>
              <a:avLst/>
              <a:gdLst/>
              <a:ahLst/>
              <a:cxnLst>
                <a:cxn ang="0">
                  <a:pos x="39" y="70"/>
                </a:cxn>
                <a:cxn ang="0">
                  <a:pos x="31" y="79"/>
                </a:cxn>
                <a:cxn ang="0">
                  <a:pos x="23" y="79"/>
                </a:cxn>
                <a:cxn ang="0">
                  <a:pos x="15" y="71"/>
                </a:cxn>
                <a:cxn ang="0">
                  <a:pos x="15" y="63"/>
                </a:cxn>
                <a:cxn ang="0">
                  <a:pos x="39" y="39"/>
                </a:cxn>
                <a:cxn ang="0">
                  <a:pos x="47" y="39"/>
                </a:cxn>
                <a:cxn ang="0">
                  <a:pos x="55" y="47"/>
                </a:cxn>
                <a:cxn ang="0">
                  <a:pos x="63" y="39"/>
                </a:cxn>
                <a:cxn ang="0">
                  <a:pos x="55" y="31"/>
                </a:cxn>
                <a:cxn ang="0">
                  <a:pos x="31" y="31"/>
                </a:cxn>
                <a:cxn ang="0">
                  <a:pos x="7" y="55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39" y="87"/>
                </a:cxn>
                <a:cxn ang="0">
                  <a:pos x="52" y="73"/>
                </a:cxn>
                <a:cxn ang="0">
                  <a:pos x="39" y="70"/>
                </a:cxn>
                <a:cxn ang="0">
                  <a:pos x="87" y="39"/>
                </a:cxn>
                <a:cxn ang="0">
                  <a:pos x="63" y="63"/>
                </a:cxn>
                <a:cxn ang="0">
                  <a:pos x="39" y="63"/>
                </a:cxn>
                <a:cxn ang="0">
                  <a:pos x="31" y="55"/>
                </a:cxn>
                <a:cxn ang="0">
                  <a:pos x="39" y="47"/>
                </a:cxn>
                <a:cxn ang="0">
                  <a:pos x="47" y="55"/>
                </a:cxn>
                <a:cxn ang="0">
                  <a:pos x="55" y="55"/>
                </a:cxn>
                <a:cxn ang="0">
                  <a:pos x="79" y="31"/>
                </a:cxn>
                <a:cxn ang="0">
                  <a:pos x="79" y="23"/>
                </a:cxn>
                <a:cxn ang="0">
                  <a:pos x="71" y="15"/>
                </a:cxn>
                <a:cxn ang="0">
                  <a:pos x="63" y="15"/>
                </a:cxn>
                <a:cxn ang="0">
                  <a:pos x="54" y="23"/>
                </a:cxn>
                <a:cxn ang="0">
                  <a:pos x="41" y="20"/>
                </a:cxn>
                <a:cxn ang="0">
                  <a:pos x="55" y="7"/>
                </a:cxn>
                <a:cxn ang="0">
                  <a:pos x="79" y="7"/>
                </a:cxn>
                <a:cxn ang="0">
                  <a:pos x="87" y="15"/>
                </a:cxn>
                <a:cxn ang="0">
                  <a:pos x="87" y="39"/>
                </a:cxn>
              </a:cxnLst>
              <a:rect l="0" t="0" r="r" b="b"/>
              <a:pathLst>
                <a:path w="93" h="93">
                  <a:moveTo>
                    <a:pt x="39" y="70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28" y="81"/>
                    <a:pt x="25" y="81"/>
                    <a:pt x="23" y="79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2" y="69"/>
                    <a:pt x="12" y="65"/>
                    <a:pt x="15" y="63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1" y="37"/>
                    <a:pt x="44" y="37"/>
                    <a:pt x="47" y="39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48" y="24"/>
                    <a:pt x="37" y="24"/>
                    <a:pt x="31" y="31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0" y="61"/>
                    <a:pt x="0" y="72"/>
                    <a:pt x="7" y="79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21" y="93"/>
                    <a:pt x="32" y="93"/>
                    <a:pt x="39" y="87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48" y="74"/>
                    <a:pt x="43" y="73"/>
                    <a:pt x="39" y="70"/>
                  </a:cubicBezTo>
                  <a:moveTo>
                    <a:pt x="87" y="39"/>
                  </a:moveTo>
                  <a:cubicBezTo>
                    <a:pt x="63" y="63"/>
                    <a:pt x="63" y="63"/>
                    <a:pt x="63" y="63"/>
                  </a:cubicBezTo>
                  <a:cubicBezTo>
                    <a:pt x="56" y="69"/>
                    <a:pt x="45" y="69"/>
                    <a:pt x="39" y="63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9" y="57"/>
                    <a:pt x="52" y="57"/>
                    <a:pt x="55" y="5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29"/>
                    <a:pt x="81" y="25"/>
                    <a:pt x="79" y="23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68" y="13"/>
                    <a:pt x="65" y="13"/>
                    <a:pt x="63" y="15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0" y="21"/>
                    <a:pt x="46" y="20"/>
                    <a:pt x="41" y="20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1" y="0"/>
                    <a:pt x="72" y="0"/>
                    <a:pt x="79" y="7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93" y="21"/>
                    <a:pt x="93" y="32"/>
                    <a:pt x="87" y="3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1" name="Freeform 84"/>
            <p:cNvSpPr/>
            <p:nvPr/>
          </p:nvSpPr>
          <p:spPr bwMode="auto">
            <a:xfrm>
              <a:off x="2984500" y="825500"/>
              <a:ext cx="23813" cy="57150"/>
            </a:xfrm>
            <a:custGeom>
              <a:avLst/>
              <a:gdLst/>
              <a:ahLst/>
              <a:cxnLst>
                <a:cxn ang="0">
                  <a:pos x="5" y="26"/>
                </a:cxn>
                <a:cxn ang="0">
                  <a:pos x="6" y="26"/>
                </a:cxn>
                <a:cxn ang="0">
                  <a:pos x="11" y="22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22"/>
                </a:cxn>
                <a:cxn ang="0">
                  <a:pos x="5" y="26"/>
                </a:cxn>
              </a:cxnLst>
              <a:rect l="0" t="0" r="r" b="b"/>
              <a:pathLst>
                <a:path w="11" h="26">
                  <a:moveTo>
                    <a:pt x="5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9" y="26"/>
                    <a:pt x="11" y="24"/>
                    <a:pt x="11" y="2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2" name="Freeform 85"/>
            <p:cNvSpPr/>
            <p:nvPr/>
          </p:nvSpPr>
          <p:spPr bwMode="auto">
            <a:xfrm>
              <a:off x="3108325" y="825500"/>
              <a:ext cx="22225" cy="57150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6" y="26"/>
                </a:cxn>
                <a:cxn ang="0">
                  <a:pos x="10" y="21"/>
                </a:cxn>
                <a:cxn ang="0">
                  <a:pos x="10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21"/>
                </a:cxn>
                <a:cxn ang="0">
                  <a:pos x="4" y="26"/>
                </a:cxn>
              </a:cxnLst>
              <a:rect l="0" t="0" r="r" b="b"/>
              <a:pathLst>
                <a:path w="10" h="26">
                  <a:moveTo>
                    <a:pt x="4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8" y="26"/>
                    <a:pt x="10" y="24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3" name="Freeform 86"/>
            <p:cNvSpPr>
              <a:spLocks noEditPoints="1"/>
            </p:cNvSpPr>
            <p:nvPr/>
          </p:nvSpPr>
          <p:spPr bwMode="auto">
            <a:xfrm>
              <a:off x="2933700" y="844550"/>
              <a:ext cx="247650" cy="225425"/>
            </a:xfrm>
            <a:custGeom>
              <a:avLst/>
              <a:gdLst/>
              <a:ahLst/>
              <a:cxnLst>
                <a:cxn ang="0">
                  <a:pos x="105" y="96"/>
                </a:cxn>
                <a:cxn ang="0">
                  <a:pos x="7" y="96"/>
                </a:cxn>
                <a:cxn ang="0">
                  <a:pos x="7" y="29"/>
                </a:cxn>
                <a:cxn ang="0">
                  <a:pos x="105" y="29"/>
                </a:cxn>
                <a:cxn ang="0">
                  <a:pos x="105" y="96"/>
                </a:cxn>
                <a:cxn ang="0">
                  <a:pos x="105" y="96"/>
                </a:cxn>
                <a:cxn ang="0">
                  <a:pos x="105" y="0"/>
                </a:cxn>
                <a:cxn ang="0">
                  <a:pos x="94" y="0"/>
                </a:cxn>
                <a:cxn ang="0">
                  <a:pos x="94" y="14"/>
                </a:cxn>
                <a:cxn ang="0">
                  <a:pos x="86" y="21"/>
                </a:cxn>
                <a:cxn ang="0">
                  <a:pos x="84" y="21"/>
                </a:cxn>
                <a:cxn ang="0">
                  <a:pos x="76" y="12"/>
                </a:cxn>
                <a:cxn ang="0">
                  <a:pos x="76" y="0"/>
                </a:cxn>
                <a:cxn ang="0">
                  <a:pos x="37" y="0"/>
                </a:cxn>
                <a:cxn ang="0">
                  <a:pos x="37" y="13"/>
                </a:cxn>
                <a:cxn ang="0">
                  <a:pos x="29" y="21"/>
                </a:cxn>
                <a:cxn ang="0">
                  <a:pos x="28" y="21"/>
                </a:cxn>
                <a:cxn ang="0">
                  <a:pos x="20" y="13"/>
                </a:cxn>
                <a:cxn ang="0">
                  <a:pos x="20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96"/>
                </a:cxn>
                <a:cxn ang="0">
                  <a:pos x="7" y="103"/>
                </a:cxn>
                <a:cxn ang="0">
                  <a:pos x="105" y="103"/>
                </a:cxn>
                <a:cxn ang="0">
                  <a:pos x="113" y="96"/>
                </a:cxn>
                <a:cxn ang="0">
                  <a:pos x="113" y="7"/>
                </a:cxn>
                <a:cxn ang="0">
                  <a:pos x="105" y="0"/>
                </a:cxn>
              </a:cxnLst>
              <a:rect l="0" t="0" r="r" b="b"/>
              <a:pathLst>
                <a:path w="113" h="103">
                  <a:moveTo>
                    <a:pt x="105" y="96"/>
                  </a:moveTo>
                  <a:cubicBezTo>
                    <a:pt x="7" y="96"/>
                    <a:pt x="7" y="96"/>
                    <a:pt x="7" y="9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moveTo>
                    <a:pt x="105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8"/>
                    <a:pt x="90" y="21"/>
                    <a:pt x="86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0" y="21"/>
                    <a:pt x="76" y="17"/>
                    <a:pt x="76" y="12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7"/>
                    <a:pt x="34" y="21"/>
                    <a:pt x="29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3" y="21"/>
                    <a:pt x="20" y="17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3" y="103"/>
                    <a:pt x="7" y="103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09" y="103"/>
                    <a:pt x="113" y="100"/>
                    <a:pt x="113" y="96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09" y="0"/>
                    <a:pt x="10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4" name="Freeform 87"/>
            <p:cNvSpPr/>
            <p:nvPr/>
          </p:nvSpPr>
          <p:spPr bwMode="auto">
            <a:xfrm>
              <a:off x="3062288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5" name="Freeform 88"/>
            <p:cNvSpPr/>
            <p:nvPr/>
          </p:nvSpPr>
          <p:spPr bwMode="auto">
            <a:xfrm>
              <a:off x="3108325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6" name="Freeform 89"/>
            <p:cNvSpPr/>
            <p:nvPr/>
          </p:nvSpPr>
          <p:spPr bwMode="auto">
            <a:xfrm>
              <a:off x="2971800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7" name="Freeform 90"/>
            <p:cNvSpPr/>
            <p:nvPr/>
          </p:nvSpPr>
          <p:spPr bwMode="auto">
            <a:xfrm>
              <a:off x="3017838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8" name="Freeform 91"/>
            <p:cNvSpPr/>
            <p:nvPr/>
          </p:nvSpPr>
          <p:spPr bwMode="auto">
            <a:xfrm>
              <a:off x="3062288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9" name="Freeform 92"/>
            <p:cNvSpPr/>
            <p:nvPr/>
          </p:nvSpPr>
          <p:spPr bwMode="auto">
            <a:xfrm>
              <a:off x="3108325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0" name="Freeform 93"/>
            <p:cNvSpPr/>
            <p:nvPr/>
          </p:nvSpPr>
          <p:spPr bwMode="auto">
            <a:xfrm>
              <a:off x="2971800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1" name="Freeform 94"/>
            <p:cNvSpPr/>
            <p:nvPr/>
          </p:nvSpPr>
          <p:spPr bwMode="auto">
            <a:xfrm>
              <a:off x="3017838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2" name="Freeform 95"/>
            <p:cNvSpPr/>
            <p:nvPr/>
          </p:nvSpPr>
          <p:spPr bwMode="auto">
            <a:xfrm>
              <a:off x="3062288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3" name="Freeform 96"/>
            <p:cNvSpPr/>
            <p:nvPr/>
          </p:nvSpPr>
          <p:spPr bwMode="auto">
            <a:xfrm>
              <a:off x="3108325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4" name="Freeform 97"/>
            <p:cNvSpPr/>
            <p:nvPr/>
          </p:nvSpPr>
          <p:spPr bwMode="auto">
            <a:xfrm>
              <a:off x="2273300" y="2924175"/>
              <a:ext cx="19050" cy="444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5" y="20"/>
                </a:cxn>
                <a:cxn ang="0">
                  <a:pos x="9" y="17"/>
                </a:cxn>
                <a:cxn ang="0">
                  <a:pos x="9" y="7"/>
                </a:cxn>
                <a:cxn ang="0">
                  <a:pos x="9" y="4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7"/>
                </a:cxn>
                <a:cxn ang="0">
                  <a:pos x="4" y="20"/>
                </a:cxn>
              </a:cxnLst>
              <a:rect l="0" t="0" r="r" b="b"/>
              <a:pathLst>
                <a:path w="9" h="20">
                  <a:moveTo>
                    <a:pt x="4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9" y="19"/>
                    <a:pt x="9" y="1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5" name="Freeform 98"/>
            <p:cNvSpPr/>
            <p:nvPr/>
          </p:nvSpPr>
          <p:spPr bwMode="auto">
            <a:xfrm>
              <a:off x="2371725" y="2924175"/>
              <a:ext cx="17463" cy="44450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4" y="20"/>
                </a:cxn>
                <a:cxn ang="0">
                  <a:pos x="8" y="17"/>
                </a:cxn>
                <a:cxn ang="0">
                  <a:pos x="8" y="6"/>
                </a:cxn>
                <a:cxn ang="0">
                  <a:pos x="8" y="3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17"/>
                </a:cxn>
                <a:cxn ang="0">
                  <a:pos x="3" y="20"/>
                </a:cxn>
              </a:cxnLst>
              <a:rect l="0" t="0" r="r" b="b"/>
              <a:pathLst>
                <a:path w="8" h="20">
                  <a:moveTo>
                    <a:pt x="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6" y="20"/>
                    <a:pt x="8" y="19"/>
                    <a:pt x="8" y="1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6" name="Freeform 99"/>
            <p:cNvSpPr>
              <a:spLocks noEditPoints="1"/>
            </p:cNvSpPr>
            <p:nvPr/>
          </p:nvSpPr>
          <p:spPr bwMode="auto">
            <a:xfrm>
              <a:off x="2233613" y="2940050"/>
              <a:ext cx="193675" cy="174625"/>
            </a:xfrm>
            <a:custGeom>
              <a:avLst/>
              <a:gdLst/>
              <a:ahLst/>
              <a:cxnLst>
                <a:cxn ang="0">
                  <a:pos x="83" y="75"/>
                </a:cxn>
                <a:cxn ang="0">
                  <a:pos x="6" y="75"/>
                </a:cxn>
                <a:cxn ang="0">
                  <a:pos x="6" y="23"/>
                </a:cxn>
                <a:cxn ang="0">
                  <a:pos x="83" y="23"/>
                </a:cxn>
                <a:cxn ang="0">
                  <a:pos x="83" y="75"/>
                </a:cxn>
                <a:cxn ang="0">
                  <a:pos x="83" y="75"/>
                </a:cxn>
                <a:cxn ang="0">
                  <a:pos x="83" y="0"/>
                </a:cxn>
                <a:cxn ang="0">
                  <a:pos x="74" y="0"/>
                </a:cxn>
                <a:cxn ang="0">
                  <a:pos x="74" y="11"/>
                </a:cxn>
                <a:cxn ang="0">
                  <a:pos x="67" y="16"/>
                </a:cxn>
                <a:cxn ang="0">
                  <a:pos x="66" y="16"/>
                </a:cxn>
                <a:cxn ang="0">
                  <a:pos x="60" y="10"/>
                </a:cxn>
                <a:cxn ang="0">
                  <a:pos x="60" y="0"/>
                </a:cxn>
                <a:cxn ang="0">
                  <a:pos x="29" y="0"/>
                </a:cxn>
                <a:cxn ang="0">
                  <a:pos x="29" y="10"/>
                </a:cxn>
                <a:cxn ang="0">
                  <a:pos x="23" y="16"/>
                </a:cxn>
                <a:cxn ang="0">
                  <a:pos x="22" y="16"/>
                </a:cxn>
                <a:cxn ang="0">
                  <a:pos x="16" y="10"/>
                </a:cxn>
                <a:cxn ang="0">
                  <a:pos x="16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75"/>
                </a:cxn>
                <a:cxn ang="0">
                  <a:pos x="6" y="80"/>
                </a:cxn>
                <a:cxn ang="0">
                  <a:pos x="83" y="80"/>
                </a:cxn>
                <a:cxn ang="0">
                  <a:pos x="88" y="75"/>
                </a:cxn>
                <a:cxn ang="0">
                  <a:pos x="88" y="6"/>
                </a:cxn>
                <a:cxn ang="0">
                  <a:pos x="83" y="0"/>
                </a:cxn>
              </a:cxnLst>
              <a:rect l="0" t="0" r="r" b="b"/>
              <a:pathLst>
                <a:path w="88" h="80">
                  <a:moveTo>
                    <a:pt x="83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5"/>
                    <a:pt x="83" y="75"/>
                    <a:pt x="83" y="75"/>
                  </a:cubicBezTo>
                  <a:moveTo>
                    <a:pt x="83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4"/>
                    <a:pt x="71" y="16"/>
                    <a:pt x="6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3" y="16"/>
                    <a:pt x="60" y="13"/>
                    <a:pt x="60" y="1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3"/>
                    <a:pt x="27" y="16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3"/>
                    <a:pt x="16" y="1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3" y="80"/>
                    <a:pt x="6" y="8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6" y="80"/>
                    <a:pt x="88" y="78"/>
                    <a:pt x="88" y="7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3"/>
                    <a:pt x="86" y="0"/>
                    <a:pt x="8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7" name="Freeform 100"/>
            <p:cNvSpPr/>
            <p:nvPr/>
          </p:nvSpPr>
          <p:spPr bwMode="auto">
            <a:xfrm>
              <a:off x="2335213" y="3005138"/>
              <a:ext cx="25400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2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8" name="Freeform 101"/>
            <p:cNvSpPr/>
            <p:nvPr/>
          </p:nvSpPr>
          <p:spPr bwMode="auto">
            <a:xfrm>
              <a:off x="2371725" y="3005138"/>
              <a:ext cx="23813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1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9" name="Freeform 102"/>
            <p:cNvSpPr/>
            <p:nvPr/>
          </p:nvSpPr>
          <p:spPr bwMode="auto">
            <a:xfrm>
              <a:off x="2262188" y="3036888"/>
              <a:ext cx="26988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0" name="Freeform 103"/>
            <p:cNvSpPr/>
            <p:nvPr/>
          </p:nvSpPr>
          <p:spPr bwMode="auto">
            <a:xfrm>
              <a:off x="2300288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1" name="Freeform 104"/>
            <p:cNvSpPr/>
            <p:nvPr/>
          </p:nvSpPr>
          <p:spPr bwMode="auto">
            <a:xfrm>
              <a:off x="2335213" y="3036888"/>
              <a:ext cx="25400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2" name="Freeform 105"/>
            <p:cNvSpPr/>
            <p:nvPr/>
          </p:nvSpPr>
          <p:spPr bwMode="auto">
            <a:xfrm>
              <a:off x="2371725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3" name="Freeform 106"/>
            <p:cNvSpPr/>
            <p:nvPr/>
          </p:nvSpPr>
          <p:spPr bwMode="auto">
            <a:xfrm>
              <a:off x="2262188" y="3068638"/>
              <a:ext cx="26988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4" name="Freeform 107"/>
            <p:cNvSpPr/>
            <p:nvPr/>
          </p:nvSpPr>
          <p:spPr bwMode="auto">
            <a:xfrm>
              <a:off x="2300288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5" name="Freeform 108"/>
            <p:cNvSpPr/>
            <p:nvPr/>
          </p:nvSpPr>
          <p:spPr bwMode="auto">
            <a:xfrm>
              <a:off x="2335213" y="3068638"/>
              <a:ext cx="25400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6" name="Freeform 109"/>
            <p:cNvSpPr/>
            <p:nvPr/>
          </p:nvSpPr>
          <p:spPr bwMode="auto">
            <a:xfrm>
              <a:off x="2371725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7" name="Freeform 110"/>
            <p:cNvSpPr/>
            <p:nvPr/>
          </p:nvSpPr>
          <p:spPr bwMode="auto">
            <a:xfrm>
              <a:off x="1854200" y="612775"/>
              <a:ext cx="47625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7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22" h="27">
                  <a:moveTo>
                    <a:pt x="0" y="0"/>
                  </a:moveTo>
                  <a:cubicBezTo>
                    <a:pt x="0" y="10"/>
                    <a:pt x="4" y="20"/>
                    <a:pt x="8" y="27"/>
                  </a:cubicBezTo>
                  <a:cubicBezTo>
                    <a:pt x="16" y="20"/>
                    <a:pt x="21" y="1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8" name="Freeform 111"/>
            <p:cNvSpPr/>
            <p:nvPr/>
          </p:nvSpPr>
          <p:spPr bwMode="auto">
            <a:xfrm>
              <a:off x="1854200" y="536575"/>
              <a:ext cx="47625" cy="603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8"/>
                </a:cxn>
                <a:cxn ang="0">
                  <a:pos x="22" y="28"/>
                </a:cxn>
                <a:cxn ang="0">
                  <a:pos x="8" y="0"/>
                </a:cxn>
              </a:cxnLst>
              <a:rect l="0" t="0" r="r" b="b"/>
              <a:pathLst>
                <a:path w="22" h="28">
                  <a:moveTo>
                    <a:pt x="8" y="0"/>
                  </a:moveTo>
                  <a:cubicBezTo>
                    <a:pt x="4" y="7"/>
                    <a:pt x="0" y="17"/>
                    <a:pt x="0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17"/>
                    <a:pt x="16" y="7"/>
                    <a:pt x="8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9" name="Freeform 112"/>
            <p:cNvSpPr/>
            <p:nvPr/>
          </p:nvSpPr>
          <p:spPr bwMode="auto">
            <a:xfrm>
              <a:off x="1817688" y="514350"/>
              <a:ext cx="42863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"/>
                </a:cxn>
                <a:cxn ang="0">
                  <a:pos x="9" y="38"/>
                </a:cxn>
                <a:cxn ang="0">
                  <a:pos x="19" y="6"/>
                </a:cxn>
                <a:cxn ang="0">
                  <a:pos x="0" y="0"/>
                </a:cxn>
              </a:cxnLst>
              <a:rect l="0" t="0" r="r" b="b"/>
              <a:pathLst>
                <a:path w="19" h="38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25"/>
                    <a:pt x="14" y="14"/>
                    <a:pt x="19" y="6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0" name="Freeform 113"/>
            <p:cNvSpPr/>
            <p:nvPr/>
          </p:nvSpPr>
          <p:spPr bwMode="auto">
            <a:xfrm>
              <a:off x="1758950" y="612775"/>
              <a:ext cx="44450" cy="82550"/>
            </a:xfrm>
            <a:custGeom>
              <a:avLst/>
              <a:gdLst/>
              <a:ahLst/>
              <a:cxnLst>
                <a:cxn ang="0">
                  <a:pos x="20" y="38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0" y="31"/>
                </a:cxn>
                <a:cxn ang="0">
                  <a:pos x="20" y="38"/>
                </a:cxn>
              </a:cxnLst>
              <a:rect l="0" t="0" r="r" b="b"/>
              <a:pathLst>
                <a:path w="20" h="38">
                  <a:moveTo>
                    <a:pt x="20" y="38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2"/>
                    <a:pt x="5" y="23"/>
                    <a:pt x="0" y="31"/>
                  </a:cubicBezTo>
                  <a:cubicBezTo>
                    <a:pt x="6" y="35"/>
                    <a:pt x="13" y="37"/>
                    <a:pt x="20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1" name="Freeform 114"/>
            <p:cNvSpPr/>
            <p:nvPr/>
          </p:nvSpPr>
          <p:spPr bwMode="auto">
            <a:xfrm>
              <a:off x="1758950" y="514350"/>
              <a:ext cx="44450" cy="82550"/>
            </a:xfrm>
            <a:custGeom>
              <a:avLst/>
              <a:gdLst/>
              <a:ahLst/>
              <a:cxnLst>
                <a:cxn ang="0">
                  <a:pos x="10" y="38"/>
                </a:cxn>
                <a:cxn ang="0">
                  <a:pos x="20" y="38"/>
                </a:cxn>
                <a:cxn ang="0">
                  <a:pos x="20" y="0"/>
                </a:cxn>
                <a:cxn ang="0">
                  <a:pos x="0" y="6"/>
                </a:cxn>
                <a:cxn ang="0">
                  <a:pos x="10" y="38"/>
                </a:cxn>
              </a:cxnLst>
              <a:rect l="0" t="0" r="r" b="b"/>
              <a:pathLst>
                <a:path w="20" h="38">
                  <a:moveTo>
                    <a:pt x="10" y="38"/>
                  </a:moveTo>
                  <a:cubicBezTo>
                    <a:pt x="20" y="38"/>
                    <a:pt x="20" y="38"/>
                    <a:pt x="20" y="3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6" y="3"/>
                    <a:pt x="0" y="6"/>
                  </a:cubicBezTo>
                  <a:cubicBezTo>
                    <a:pt x="5" y="14"/>
                    <a:pt x="9" y="25"/>
                    <a:pt x="10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2" name="Freeform 115"/>
            <p:cNvSpPr/>
            <p:nvPr/>
          </p:nvSpPr>
          <p:spPr bwMode="auto">
            <a:xfrm>
              <a:off x="1719263" y="612775"/>
              <a:ext cx="46038" cy="57150"/>
            </a:xfrm>
            <a:custGeom>
              <a:avLst/>
              <a:gdLst/>
              <a:ahLst/>
              <a:cxnLst>
                <a:cxn ang="0">
                  <a:pos x="13" y="26"/>
                </a:cxn>
                <a:cxn ang="0">
                  <a:pos x="21" y="0"/>
                </a:cxn>
                <a:cxn ang="0">
                  <a:pos x="0" y="0"/>
                </a:cxn>
                <a:cxn ang="0">
                  <a:pos x="13" y="26"/>
                </a:cxn>
              </a:cxnLst>
              <a:rect l="0" t="0" r="r" b="b"/>
              <a:pathLst>
                <a:path w="21" h="26">
                  <a:moveTo>
                    <a:pt x="13" y="26"/>
                  </a:moveTo>
                  <a:cubicBezTo>
                    <a:pt x="17" y="20"/>
                    <a:pt x="20" y="1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0"/>
                    <a:pt x="5" y="20"/>
                    <a:pt x="13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3" name="Freeform 116"/>
            <p:cNvSpPr/>
            <p:nvPr/>
          </p:nvSpPr>
          <p:spPr bwMode="auto">
            <a:xfrm>
              <a:off x="1719263" y="538163"/>
              <a:ext cx="46038" cy="587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27"/>
                </a:cxn>
                <a:cxn ang="0">
                  <a:pos x="21" y="27"/>
                </a:cxn>
                <a:cxn ang="0">
                  <a:pos x="13" y="0"/>
                </a:cxn>
              </a:cxnLst>
              <a:rect l="0" t="0" r="r" b="b"/>
              <a:pathLst>
                <a:path w="21" h="27">
                  <a:moveTo>
                    <a:pt x="13" y="0"/>
                  </a:moveTo>
                  <a:cubicBezTo>
                    <a:pt x="5" y="6"/>
                    <a:pt x="1" y="16"/>
                    <a:pt x="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0" y="16"/>
                    <a:pt x="17" y="6"/>
                    <a:pt x="1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4" name="Freeform 117"/>
            <p:cNvSpPr/>
            <p:nvPr/>
          </p:nvSpPr>
          <p:spPr bwMode="auto">
            <a:xfrm>
              <a:off x="1817688" y="612775"/>
              <a:ext cx="42863" cy="825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9" y="3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38"/>
                </a:cxn>
              </a:cxnLst>
              <a:rect l="0" t="0" r="r" b="b"/>
              <a:pathLst>
                <a:path w="19" h="38">
                  <a:moveTo>
                    <a:pt x="0" y="38"/>
                  </a:moveTo>
                  <a:cubicBezTo>
                    <a:pt x="7" y="37"/>
                    <a:pt x="13" y="35"/>
                    <a:pt x="19" y="31"/>
                  </a:cubicBezTo>
                  <a:cubicBezTo>
                    <a:pt x="14" y="23"/>
                    <a:pt x="10" y="1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5" name="Freeform 118"/>
            <p:cNvSpPr/>
            <p:nvPr/>
          </p:nvSpPr>
          <p:spPr bwMode="auto">
            <a:xfrm>
              <a:off x="2708275" y="447675"/>
              <a:ext cx="139700" cy="8096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6"/>
                </a:cxn>
                <a:cxn ang="0">
                  <a:pos x="0" y="37"/>
                </a:cxn>
                <a:cxn ang="0">
                  <a:pos x="36" y="30"/>
                </a:cxn>
                <a:cxn ang="0">
                  <a:pos x="36" y="36"/>
                </a:cxn>
                <a:cxn ang="0">
                  <a:pos x="64" y="18"/>
                </a:cxn>
                <a:cxn ang="0">
                  <a:pos x="36" y="0"/>
                </a:cxn>
              </a:cxnLst>
              <a:rect l="0" t="0" r="r" b="b"/>
              <a:pathLst>
                <a:path w="64" h="37">
                  <a:moveTo>
                    <a:pt x="36" y="0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4" y="6"/>
                    <a:pt x="0" y="37"/>
                    <a:pt x="0" y="37"/>
                  </a:cubicBezTo>
                  <a:cubicBezTo>
                    <a:pt x="0" y="37"/>
                    <a:pt x="10" y="30"/>
                    <a:pt x="36" y="3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64" y="18"/>
                    <a:pt x="64" y="18"/>
                    <a:pt x="64" y="18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6" name="Freeform 119"/>
            <p:cNvSpPr/>
            <p:nvPr/>
          </p:nvSpPr>
          <p:spPr bwMode="auto">
            <a:xfrm>
              <a:off x="2695575" y="520700"/>
              <a:ext cx="138113" cy="80963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28" y="30"/>
                </a:cxn>
                <a:cxn ang="0">
                  <a:pos x="63" y="0"/>
                </a:cxn>
                <a:cxn ang="0">
                  <a:pos x="28" y="7"/>
                </a:cxn>
                <a:cxn ang="0">
                  <a:pos x="28" y="0"/>
                </a:cxn>
                <a:cxn ang="0">
                  <a:pos x="0" y="19"/>
                </a:cxn>
                <a:cxn ang="0">
                  <a:pos x="28" y="37"/>
                </a:cxn>
              </a:cxnLst>
              <a:rect l="0" t="0" r="r" b="b"/>
              <a:pathLst>
                <a:path w="63" h="37">
                  <a:moveTo>
                    <a:pt x="28" y="37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59" y="30"/>
                    <a:pt x="63" y="0"/>
                    <a:pt x="63" y="0"/>
                  </a:cubicBezTo>
                  <a:cubicBezTo>
                    <a:pt x="63" y="0"/>
                    <a:pt x="53" y="7"/>
                    <a:pt x="28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8" y="3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7" name="Freeform 120"/>
            <p:cNvSpPr/>
            <p:nvPr/>
          </p:nvSpPr>
          <p:spPr bwMode="auto">
            <a:xfrm>
              <a:off x="2290763" y="1069975"/>
              <a:ext cx="109538" cy="6667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5"/>
                </a:cxn>
                <a:cxn ang="0">
                  <a:pos x="0" y="30"/>
                </a:cxn>
                <a:cxn ang="0">
                  <a:pos x="28" y="24"/>
                </a:cxn>
                <a:cxn ang="0">
                  <a:pos x="28" y="29"/>
                </a:cxn>
                <a:cxn ang="0">
                  <a:pos x="50" y="15"/>
                </a:cxn>
                <a:cxn ang="0">
                  <a:pos x="28" y="0"/>
                </a:cxn>
              </a:cxnLst>
              <a:rect l="0" t="0" r="r" b="b"/>
              <a:pathLst>
                <a:path w="50" h="30">
                  <a:moveTo>
                    <a:pt x="28" y="0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3" y="5"/>
                    <a:pt x="0" y="30"/>
                    <a:pt x="0" y="30"/>
                  </a:cubicBezTo>
                  <a:cubicBezTo>
                    <a:pt x="0" y="30"/>
                    <a:pt x="8" y="24"/>
                    <a:pt x="28" y="2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15"/>
                    <a:pt x="50" y="15"/>
                    <a:pt x="50" y="15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8" name="Freeform 121"/>
            <p:cNvSpPr/>
            <p:nvPr/>
          </p:nvSpPr>
          <p:spPr bwMode="auto">
            <a:xfrm>
              <a:off x="2279650" y="1127125"/>
              <a:ext cx="109538" cy="65088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22" y="25"/>
                </a:cxn>
                <a:cxn ang="0">
                  <a:pos x="50" y="0"/>
                </a:cxn>
                <a:cxn ang="0">
                  <a:pos x="22" y="6"/>
                </a:cxn>
                <a:cxn ang="0">
                  <a:pos x="22" y="1"/>
                </a:cxn>
                <a:cxn ang="0">
                  <a:pos x="0" y="15"/>
                </a:cxn>
                <a:cxn ang="0">
                  <a:pos x="22" y="30"/>
                </a:cxn>
              </a:cxnLst>
              <a:rect l="0" t="0" r="r" b="b"/>
              <a:pathLst>
                <a:path w="50" h="30">
                  <a:moveTo>
                    <a:pt x="22" y="30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47" y="25"/>
                    <a:pt x="50" y="0"/>
                    <a:pt x="50" y="0"/>
                  </a:cubicBezTo>
                  <a:cubicBezTo>
                    <a:pt x="50" y="0"/>
                    <a:pt x="42" y="6"/>
                    <a:pt x="22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22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9" name="Freeform 122"/>
            <p:cNvSpPr/>
            <p:nvPr/>
          </p:nvSpPr>
          <p:spPr bwMode="auto">
            <a:xfrm>
              <a:off x="2581275" y="2984500"/>
              <a:ext cx="439738" cy="306388"/>
            </a:xfrm>
            <a:custGeom>
              <a:avLst/>
              <a:gdLst/>
              <a:ahLst/>
              <a:cxnLst>
                <a:cxn ang="0">
                  <a:pos x="160" y="51"/>
                </a:cxn>
                <a:cxn ang="0">
                  <a:pos x="201" y="96"/>
                </a:cxn>
                <a:cxn ang="0">
                  <a:pos x="158" y="140"/>
                </a:cxn>
                <a:cxn ang="0">
                  <a:pos x="48" y="140"/>
                </a:cxn>
                <a:cxn ang="0">
                  <a:pos x="0" y="96"/>
                </a:cxn>
                <a:cxn ang="0">
                  <a:pos x="42" y="51"/>
                </a:cxn>
                <a:cxn ang="0">
                  <a:pos x="42" y="50"/>
                </a:cxn>
                <a:cxn ang="0">
                  <a:pos x="101" y="0"/>
                </a:cxn>
                <a:cxn ang="0">
                  <a:pos x="160" y="50"/>
                </a:cxn>
                <a:cxn ang="0">
                  <a:pos x="160" y="51"/>
                </a:cxn>
              </a:cxnLst>
              <a:rect l="0" t="0" r="r" b="b"/>
              <a:pathLst>
                <a:path w="201" h="140">
                  <a:moveTo>
                    <a:pt x="160" y="51"/>
                  </a:moveTo>
                  <a:cubicBezTo>
                    <a:pt x="183" y="56"/>
                    <a:pt x="201" y="74"/>
                    <a:pt x="201" y="96"/>
                  </a:cubicBezTo>
                  <a:cubicBezTo>
                    <a:pt x="201" y="117"/>
                    <a:pt x="183" y="140"/>
                    <a:pt x="158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21" y="140"/>
                    <a:pt x="0" y="119"/>
                    <a:pt x="0" y="96"/>
                  </a:cubicBezTo>
                  <a:cubicBezTo>
                    <a:pt x="0" y="74"/>
                    <a:pt x="18" y="56"/>
                    <a:pt x="42" y="51"/>
                  </a:cubicBezTo>
                  <a:cubicBezTo>
                    <a:pt x="42" y="51"/>
                    <a:pt x="42" y="50"/>
                    <a:pt x="42" y="50"/>
                  </a:cubicBezTo>
                  <a:cubicBezTo>
                    <a:pt x="42" y="23"/>
                    <a:pt x="68" y="0"/>
                    <a:pt x="101" y="0"/>
                  </a:cubicBezTo>
                  <a:cubicBezTo>
                    <a:pt x="133" y="0"/>
                    <a:pt x="160" y="23"/>
                    <a:pt x="160" y="50"/>
                  </a:cubicBezTo>
                  <a:cubicBezTo>
                    <a:pt x="160" y="50"/>
                    <a:pt x="160" y="51"/>
                    <a:pt x="160" y="5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0" name="Freeform 123"/>
            <p:cNvSpPr/>
            <p:nvPr/>
          </p:nvSpPr>
          <p:spPr bwMode="auto">
            <a:xfrm>
              <a:off x="2301875" y="387350"/>
              <a:ext cx="279400" cy="195263"/>
            </a:xfrm>
            <a:custGeom>
              <a:avLst/>
              <a:gdLst/>
              <a:ahLst/>
              <a:cxnLst>
                <a:cxn ang="0">
                  <a:pos x="102" y="32"/>
                </a:cxn>
                <a:cxn ang="0">
                  <a:pos x="128" y="61"/>
                </a:cxn>
                <a:cxn ang="0">
                  <a:pos x="100" y="89"/>
                </a:cxn>
                <a:cxn ang="0">
                  <a:pos x="30" y="89"/>
                </a:cxn>
                <a:cxn ang="0">
                  <a:pos x="0" y="61"/>
                </a:cxn>
                <a:cxn ang="0">
                  <a:pos x="26" y="32"/>
                </a:cxn>
                <a:cxn ang="0">
                  <a:pos x="26" y="31"/>
                </a:cxn>
                <a:cxn ang="0">
                  <a:pos x="64" y="0"/>
                </a:cxn>
                <a:cxn ang="0">
                  <a:pos x="102" y="31"/>
                </a:cxn>
                <a:cxn ang="0">
                  <a:pos x="102" y="32"/>
                </a:cxn>
              </a:cxnLst>
              <a:rect l="0" t="0" r="r" b="b"/>
              <a:pathLst>
                <a:path w="128" h="89">
                  <a:moveTo>
                    <a:pt x="102" y="32"/>
                  </a:moveTo>
                  <a:cubicBezTo>
                    <a:pt x="117" y="35"/>
                    <a:pt x="128" y="47"/>
                    <a:pt x="128" y="61"/>
                  </a:cubicBezTo>
                  <a:cubicBezTo>
                    <a:pt x="128" y="75"/>
                    <a:pt x="117" y="89"/>
                    <a:pt x="10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13" y="89"/>
                    <a:pt x="0" y="75"/>
                    <a:pt x="0" y="61"/>
                  </a:cubicBezTo>
                  <a:cubicBezTo>
                    <a:pt x="0" y="47"/>
                    <a:pt x="11" y="35"/>
                    <a:pt x="26" y="32"/>
                  </a:cubicBezTo>
                  <a:cubicBezTo>
                    <a:pt x="26" y="32"/>
                    <a:pt x="26" y="32"/>
                    <a:pt x="26" y="31"/>
                  </a:cubicBezTo>
                  <a:cubicBezTo>
                    <a:pt x="26" y="14"/>
                    <a:pt x="43" y="0"/>
                    <a:pt x="64" y="0"/>
                  </a:cubicBezTo>
                  <a:cubicBezTo>
                    <a:pt x="85" y="0"/>
                    <a:pt x="102" y="14"/>
                    <a:pt x="102" y="31"/>
                  </a:cubicBezTo>
                  <a:cubicBezTo>
                    <a:pt x="102" y="32"/>
                    <a:pt x="102" y="32"/>
                    <a:pt x="102" y="3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1" name="Freeform 124"/>
            <p:cNvSpPr/>
            <p:nvPr/>
          </p:nvSpPr>
          <p:spPr bwMode="auto">
            <a:xfrm>
              <a:off x="1328738" y="2525713"/>
              <a:ext cx="454025" cy="317500"/>
            </a:xfrm>
            <a:custGeom>
              <a:avLst/>
              <a:gdLst/>
              <a:ahLst/>
              <a:cxnLst>
                <a:cxn ang="0">
                  <a:pos x="165" y="53"/>
                </a:cxn>
                <a:cxn ang="0">
                  <a:pos x="208" y="99"/>
                </a:cxn>
                <a:cxn ang="0">
                  <a:pos x="163" y="145"/>
                </a:cxn>
                <a:cxn ang="0">
                  <a:pos x="49" y="145"/>
                </a:cxn>
                <a:cxn ang="0">
                  <a:pos x="0" y="99"/>
                </a:cxn>
                <a:cxn ang="0">
                  <a:pos x="43" y="53"/>
                </a:cxn>
                <a:cxn ang="0">
                  <a:pos x="43" y="52"/>
                </a:cxn>
                <a:cxn ang="0">
                  <a:pos x="104" y="0"/>
                </a:cxn>
                <a:cxn ang="0">
                  <a:pos x="165" y="52"/>
                </a:cxn>
                <a:cxn ang="0">
                  <a:pos x="165" y="53"/>
                </a:cxn>
              </a:cxnLst>
              <a:rect l="0" t="0" r="r" b="b"/>
              <a:pathLst>
                <a:path w="208" h="145">
                  <a:moveTo>
                    <a:pt x="165" y="53"/>
                  </a:moveTo>
                  <a:cubicBezTo>
                    <a:pt x="189" y="58"/>
                    <a:pt x="208" y="76"/>
                    <a:pt x="208" y="99"/>
                  </a:cubicBezTo>
                  <a:cubicBezTo>
                    <a:pt x="208" y="121"/>
                    <a:pt x="189" y="145"/>
                    <a:pt x="163" y="145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21" y="145"/>
                    <a:pt x="0" y="122"/>
                    <a:pt x="0" y="99"/>
                  </a:cubicBezTo>
                  <a:cubicBezTo>
                    <a:pt x="0" y="76"/>
                    <a:pt x="18" y="58"/>
                    <a:pt x="43" y="53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23"/>
                    <a:pt x="70" y="0"/>
                    <a:pt x="104" y="0"/>
                  </a:cubicBezTo>
                  <a:cubicBezTo>
                    <a:pt x="137" y="0"/>
                    <a:pt x="165" y="23"/>
                    <a:pt x="165" y="52"/>
                  </a:cubicBezTo>
                  <a:cubicBezTo>
                    <a:pt x="165" y="52"/>
                    <a:pt x="165" y="52"/>
                    <a:pt x="165" y="5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2" name="Freeform 126"/>
            <p:cNvSpPr/>
            <p:nvPr/>
          </p:nvSpPr>
          <p:spPr bwMode="auto">
            <a:xfrm>
              <a:off x="1990725" y="2767013"/>
              <a:ext cx="212725" cy="20320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7" y="42"/>
                </a:cxn>
                <a:cxn ang="0">
                  <a:pos x="77" y="76"/>
                </a:cxn>
                <a:cxn ang="0">
                  <a:pos x="84" y="93"/>
                </a:cxn>
                <a:cxn ang="0">
                  <a:pos x="67" y="81"/>
                </a:cxn>
                <a:cxn ang="0">
                  <a:pos x="49" y="84"/>
                </a:cxn>
                <a:cxn ang="0">
                  <a:pos x="0" y="42"/>
                </a:cxn>
                <a:cxn ang="0">
                  <a:pos x="49" y="0"/>
                </a:cxn>
              </a:cxnLst>
              <a:rect l="0" t="0" r="r" b="b"/>
              <a:pathLst>
                <a:path w="97" h="93">
                  <a:moveTo>
                    <a:pt x="49" y="0"/>
                  </a:moveTo>
                  <a:cubicBezTo>
                    <a:pt x="76" y="0"/>
                    <a:pt x="97" y="19"/>
                    <a:pt x="97" y="42"/>
                  </a:cubicBezTo>
                  <a:cubicBezTo>
                    <a:pt x="97" y="56"/>
                    <a:pt x="89" y="68"/>
                    <a:pt x="77" y="76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2" y="83"/>
                    <a:pt x="55" y="84"/>
                    <a:pt x="49" y="84"/>
                  </a:cubicBezTo>
                  <a:cubicBezTo>
                    <a:pt x="22" y="84"/>
                    <a:pt x="0" y="65"/>
                    <a:pt x="0" y="42"/>
                  </a:cubicBezTo>
                  <a:cubicBezTo>
                    <a:pt x="0" y="19"/>
                    <a:pt x="22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3" name="Freeform 127"/>
            <p:cNvSpPr>
              <a:spLocks noEditPoints="1"/>
            </p:cNvSpPr>
            <p:nvPr/>
          </p:nvSpPr>
          <p:spPr bwMode="auto">
            <a:xfrm>
              <a:off x="1901825" y="2695575"/>
              <a:ext cx="214313" cy="203200"/>
            </a:xfrm>
            <a:custGeom>
              <a:avLst/>
              <a:gdLst/>
              <a:ahLst/>
              <a:cxnLst>
                <a:cxn ang="0">
                  <a:pos x="70" y="49"/>
                </a:cxn>
                <a:cxn ang="0">
                  <a:pos x="64" y="43"/>
                </a:cxn>
                <a:cxn ang="0">
                  <a:pos x="70" y="36"/>
                </a:cxn>
                <a:cxn ang="0">
                  <a:pos x="77" y="43"/>
                </a:cxn>
                <a:cxn ang="0">
                  <a:pos x="70" y="49"/>
                </a:cxn>
                <a:cxn ang="0">
                  <a:pos x="49" y="49"/>
                </a:cxn>
                <a:cxn ang="0">
                  <a:pos x="42" y="43"/>
                </a:cxn>
                <a:cxn ang="0">
                  <a:pos x="49" y="36"/>
                </a:cxn>
                <a:cxn ang="0">
                  <a:pos x="56" y="43"/>
                </a:cxn>
                <a:cxn ang="0">
                  <a:pos x="49" y="49"/>
                </a:cxn>
                <a:cxn ang="0">
                  <a:pos x="28" y="49"/>
                </a:cxn>
                <a:cxn ang="0">
                  <a:pos x="21" y="43"/>
                </a:cxn>
                <a:cxn ang="0">
                  <a:pos x="28" y="36"/>
                </a:cxn>
                <a:cxn ang="0">
                  <a:pos x="34" y="43"/>
                </a:cxn>
                <a:cxn ang="0">
                  <a:pos x="28" y="49"/>
                </a:cxn>
                <a:cxn ang="0">
                  <a:pos x="49" y="0"/>
                </a:cxn>
                <a:cxn ang="0">
                  <a:pos x="0" y="42"/>
                </a:cxn>
                <a:cxn ang="0">
                  <a:pos x="20" y="76"/>
                </a:cxn>
                <a:cxn ang="0">
                  <a:pos x="13" y="93"/>
                </a:cxn>
                <a:cxn ang="0">
                  <a:pos x="30" y="81"/>
                </a:cxn>
                <a:cxn ang="0">
                  <a:pos x="49" y="84"/>
                </a:cxn>
                <a:cxn ang="0">
                  <a:pos x="98" y="42"/>
                </a:cxn>
                <a:cxn ang="0">
                  <a:pos x="49" y="0"/>
                </a:cxn>
              </a:cxnLst>
              <a:rect l="0" t="0" r="r" b="b"/>
              <a:pathLst>
                <a:path w="98" h="93">
                  <a:moveTo>
                    <a:pt x="70" y="49"/>
                  </a:moveTo>
                  <a:cubicBezTo>
                    <a:pt x="67" y="49"/>
                    <a:pt x="64" y="46"/>
                    <a:pt x="64" y="43"/>
                  </a:cubicBezTo>
                  <a:cubicBezTo>
                    <a:pt x="64" y="39"/>
                    <a:pt x="67" y="36"/>
                    <a:pt x="70" y="36"/>
                  </a:cubicBezTo>
                  <a:cubicBezTo>
                    <a:pt x="74" y="36"/>
                    <a:pt x="77" y="39"/>
                    <a:pt x="77" y="43"/>
                  </a:cubicBezTo>
                  <a:cubicBezTo>
                    <a:pt x="77" y="46"/>
                    <a:pt x="74" y="49"/>
                    <a:pt x="70" y="49"/>
                  </a:cubicBezTo>
                  <a:moveTo>
                    <a:pt x="49" y="49"/>
                  </a:moveTo>
                  <a:cubicBezTo>
                    <a:pt x="45" y="49"/>
                    <a:pt x="42" y="46"/>
                    <a:pt x="42" y="43"/>
                  </a:cubicBezTo>
                  <a:cubicBezTo>
                    <a:pt x="42" y="39"/>
                    <a:pt x="45" y="36"/>
                    <a:pt x="49" y="36"/>
                  </a:cubicBezTo>
                  <a:cubicBezTo>
                    <a:pt x="53" y="36"/>
                    <a:pt x="56" y="39"/>
                    <a:pt x="56" y="43"/>
                  </a:cubicBezTo>
                  <a:cubicBezTo>
                    <a:pt x="56" y="46"/>
                    <a:pt x="53" y="49"/>
                    <a:pt x="49" y="49"/>
                  </a:cubicBezTo>
                  <a:moveTo>
                    <a:pt x="28" y="49"/>
                  </a:moveTo>
                  <a:cubicBezTo>
                    <a:pt x="24" y="49"/>
                    <a:pt x="21" y="46"/>
                    <a:pt x="21" y="43"/>
                  </a:cubicBezTo>
                  <a:cubicBezTo>
                    <a:pt x="21" y="39"/>
                    <a:pt x="24" y="36"/>
                    <a:pt x="28" y="36"/>
                  </a:cubicBezTo>
                  <a:cubicBezTo>
                    <a:pt x="31" y="36"/>
                    <a:pt x="34" y="39"/>
                    <a:pt x="34" y="43"/>
                  </a:cubicBezTo>
                  <a:cubicBezTo>
                    <a:pt x="34" y="46"/>
                    <a:pt x="31" y="49"/>
                    <a:pt x="28" y="49"/>
                  </a:cubicBezTo>
                  <a:moveTo>
                    <a:pt x="49" y="0"/>
                  </a:moveTo>
                  <a:cubicBezTo>
                    <a:pt x="22" y="0"/>
                    <a:pt x="0" y="19"/>
                    <a:pt x="0" y="42"/>
                  </a:cubicBezTo>
                  <a:cubicBezTo>
                    <a:pt x="0" y="56"/>
                    <a:pt x="8" y="68"/>
                    <a:pt x="20" y="76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6" y="83"/>
                    <a:pt x="42" y="84"/>
                    <a:pt x="49" y="84"/>
                  </a:cubicBezTo>
                  <a:cubicBezTo>
                    <a:pt x="76" y="84"/>
                    <a:pt x="98" y="65"/>
                    <a:pt x="98" y="42"/>
                  </a:cubicBezTo>
                  <a:cubicBezTo>
                    <a:pt x="98" y="19"/>
                    <a:pt x="76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4" name="Freeform 128"/>
            <p:cNvSpPr/>
            <p:nvPr/>
          </p:nvSpPr>
          <p:spPr bwMode="auto">
            <a:xfrm>
              <a:off x="2662238" y="1806575"/>
              <a:ext cx="258763" cy="24606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0"/>
                </a:cxn>
                <a:cxn ang="0">
                  <a:pos x="93" y="91"/>
                </a:cxn>
                <a:cxn ang="0">
                  <a:pos x="102" y="113"/>
                </a:cxn>
                <a:cxn ang="0">
                  <a:pos x="81" y="97"/>
                </a:cxn>
                <a:cxn ang="0">
                  <a:pos x="59" y="101"/>
                </a:cxn>
                <a:cxn ang="0">
                  <a:pos x="0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2"/>
                    <a:pt x="118" y="50"/>
                  </a:cubicBezTo>
                  <a:cubicBezTo>
                    <a:pt x="118" y="67"/>
                    <a:pt x="108" y="82"/>
                    <a:pt x="93" y="9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74" y="100"/>
                    <a:pt x="67" y="101"/>
                    <a:pt x="59" y="101"/>
                  </a:cubicBezTo>
                  <a:cubicBezTo>
                    <a:pt x="26" y="101"/>
                    <a:pt x="0" y="79"/>
                    <a:pt x="0" y="50"/>
                  </a:cubicBezTo>
                  <a:cubicBezTo>
                    <a:pt x="0" y="22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5" name="Freeform 129"/>
            <p:cNvSpPr>
              <a:spLocks noEditPoints="1"/>
            </p:cNvSpPr>
            <p:nvPr/>
          </p:nvSpPr>
          <p:spPr bwMode="auto">
            <a:xfrm>
              <a:off x="2552700" y="1716088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7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7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7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7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7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7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6" name="Freeform 130"/>
            <p:cNvSpPr>
              <a:spLocks noEditPoints="1"/>
            </p:cNvSpPr>
            <p:nvPr/>
          </p:nvSpPr>
          <p:spPr bwMode="auto">
            <a:xfrm>
              <a:off x="2933700" y="2668588"/>
              <a:ext cx="290513" cy="293688"/>
            </a:xfrm>
            <a:custGeom>
              <a:avLst/>
              <a:gdLst/>
              <a:ahLst/>
              <a:cxnLst>
                <a:cxn ang="0">
                  <a:pos x="31" y="22"/>
                </a:cxn>
                <a:cxn ang="0">
                  <a:pos x="26" y="13"/>
                </a:cxn>
                <a:cxn ang="0">
                  <a:pos x="45" y="3"/>
                </a:cxn>
                <a:cxn ang="0">
                  <a:pos x="49" y="12"/>
                </a:cxn>
                <a:cxn ang="0">
                  <a:pos x="67" y="10"/>
                </a:cxn>
                <a:cxn ang="0">
                  <a:pos x="67" y="25"/>
                </a:cxn>
                <a:cxn ang="0">
                  <a:pos x="26" y="55"/>
                </a:cxn>
                <a:cxn ang="0">
                  <a:pos x="54" y="108"/>
                </a:cxn>
                <a:cxn ang="0">
                  <a:pos x="67" y="110"/>
                </a:cxn>
                <a:cxn ang="0">
                  <a:pos x="67" y="125"/>
                </a:cxn>
                <a:cxn ang="0">
                  <a:pos x="60" y="124"/>
                </a:cxn>
                <a:cxn ang="0">
                  <a:pos x="57" y="134"/>
                </a:cxn>
                <a:cxn ang="0">
                  <a:pos x="37" y="128"/>
                </a:cxn>
                <a:cxn ang="0">
                  <a:pos x="40" y="118"/>
                </a:cxn>
                <a:cxn ang="0">
                  <a:pos x="22" y="103"/>
                </a:cxn>
                <a:cxn ang="0">
                  <a:pos x="13" y="108"/>
                </a:cxn>
                <a:cxn ang="0">
                  <a:pos x="3" y="89"/>
                </a:cxn>
                <a:cxn ang="0">
                  <a:pos x="12" y="84"/>
                </a:cxn>
                <a:cxn ang="0">
                  <a:pos x="10" y="61"/>
                </a:cxn>
                <a:cxn ang="0">
                  <a:pos x="0" y="58"/>
                </a:cxn>
                <a:cxn ang="0">
                  <a:pos x="6" y="38"/>
                </a:cxn>
                <a:cxn ang="0">
                  <a:pos x="16" y="41"/>
                </a:cxn>
                <a:cxn ang="0">
                  <a:pos x="31" y="22"/>
                </a:cxn>
                <a:cxn ang="0">
                  <a:pos x="67" y="10"/>
                </a:cxn>
                <a:cxn ang="0">
                  <a:pos x="73" y="10"/>
                </a:cxn>
                <a:cxn ang="0">
                  <a:pos x="76" y="0"/>
                </a:cxn>
                <a:cxn ang="0">
                  <a:pos x="96" y="7"/>
                </a:cxn>
                <a:cxn ang="0">
                  <a:pos x="93" y="16"/>
                </a:cxn>
                <a:cxn ang="0">
                  <a:pos x="112" y="31"/>
                </a:cxn>
                <a:cxn ang="0">
                  <a:pos x="120" y="27"/>
                </a:cxn>
                <a:cxn ang="0">
                  <a:pos x="130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6"/>
                </a:cxn>
                <a:cxn ang="0">
                  <a:pos x="127" y="96"/>
                </a:cxn>
                <a:cxn ang="0">
                  <a:pos x="118" y="94"/>
                </a:cxn>
                <a:cxn ang="0">
                  <a:pos x="103" y="112"/>
                </a:cxn>
                <a:cxn ang="0">
                  <a:pos x="107" y="121"/>
                </a:cxn>
                <a:cxn ang="0">
                  <a:pos x="89" y="131"/>
                </a:cxn>
                <a:cxn ang="0">
                  <a:pos x="84" y="122"/>
                </a:cxn>
                <a:cxn ang="0">
                  <a:pos x="67" y="125"/>
                </a:cxn>
                <a:cxn ang="0">
                  <a:pos x="67" y="110"/>
                </a:cxn>
                <a:cxn ang="0">
                  <a:pos x="107" y="79"/>
                </a:cxn>
                <a:cxn ang="0">
                  <a:pos x="79" y="26"/>
                </a:cxn>
                <a:cxn ang="0">
                  <a:pos x="67" y="25"/>
                </a:cxn>
                <a:cxn ang="0">
                  <a:pos x="67" y="10"/>
                </a:cxn>
              </a:cxnLst>
              <a:rect l="0" t="0" r="r" b="b"/>
              <a:pathLst>
                <a:path w="133" h="134">
                  <a:moveTo>
                    <a:pt x="31" y="22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5" y="11"/>
                    <a:pt x="61" y="10"/>
                    <a:pt x="67" y="1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49" y="25"/>
                    <a:pt x="32" y="36"/>
                    <a:pt x="26" y="55"/>
                  </a:cubicBezTo>
                  <a:cubicBezTo>
                    <a:pt x="19" y="77"/>
                    <a:pt x="32" y="101"/>
                    <a:pt x="54" y="108"/>
                  </a:cubicBezTo>
                  <a:cubicBezTo>
                    <a:pt x="59" y="109"/>
                    <a:pt x="63" y="110"/>
                    <a:pt x="67" y="110"/>
                  </a:cubicBezTo>
                  <a:cubicBezTo>
                    <a:pt x="67" y="125"/>
                    <a:pt x="67" y="125"/>
                    <a:pt x="67" y="125"/>
                  </a:cubicBezTo>
                  <a:cubicBezTo>
                    <a:pt x="65" y="125"/>
                    <a:pt x="63" y="125"/>
                    <a:pt x="60" y="12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40" y="118"/>
                    <a:pt x="40" y="118"/>
                    <a:pt x="40" y="118"/>
                  </a:cubicBezTo>
                  <a:cubicBezTo>
                    <a:pt x="33" y="114"/>
                    <a:pt x="27" y="109"/>
                    <a:pt x="22" y="103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0" y="77"/>
                    <a:pt x="9" y="69"/>
                    <a:pt x="10" y="6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9" y="33"/>
                    <a:pt x="25" y="27"/>
                    <a:pt x="31" y="22"/>
                  </a:cubicBezTo>
                  <a:moveTo>
                    <a:pt x="67" y="10"/>
                  </a:moveTo>
                  <a:cubicBezTo>
                    <a:pt x="69" y="10"/>
                    <a:pt x="71" y="10"/>
                    <a:pt x="73" y="1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7"/>
                    <a:pt x="125" y="65"/>
                    <a:pt x="124" y="74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4" y="101"/>
                    <a:pt x="109" y="107"/>
                    <a:pt x="103" y="112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79" y="124"/>
                    <a:pt x="73" y="125"/>
                    <a:pt x="67" y="125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85" y="110"/>
                    <a:pt x="102" y="98"/>
                    <a:pt x="107" y="79"/>
                  </a:cubicBezTo>
                  <a:cubicBezTo>
                    <a:pt x="114" y="57"/>
                    <a:pt x="102" y="33"/>
                    <a:pt x="79" y="26"/>
                  </a:cubicBezTo>
                  <a:cubicBezTo>
                    <a:pt x="75" y="25"/>
                    <a:pt x="71" y="25"/>
                    <a:pt x="67" y="25"/>
                  </a:cubicBezTo>
                  <a:lnTo>
                    <a:pt x="67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7" name="Freeform 131"/>
            <p:cNvSpPr>
              <a:spLocks noEditPoints="1"/>
            </p:cNvSpPr>
            <p:nvPr/>
          </p:nvSpPr>
          <p:spPr bwMode="auto">
            <a:xfrm>
              <a:off x="3090863" y="2490788"/>
              <a:ext cx="203200" cy="204788"/>
            </a:xfrm>
            <a:custGeom>
              <a:avLst/>
              <a:gdLst/>
              <a:ahLst/>
              <a:cxnLst>
                <a:cxn ang="0">
                  <a:pos x="22" y="15"/>
                </a:cxn>
                <a:cxn ang="0">
                  <a:pos x="18" y="9"/>
                </a:cxn>
                <a:cxn ang="0">
                  <a:pos x="31" y="2"/>
                </a:cxn>
                <a:cxn ang="0">
                  <a:pos x="35" y="8"/>
                </a:cxn>
                <a:cxn ang="0">
                  <a:pos x="47" y="6"/>
                </a:cxn>
                <a:cxn ang="0">
                  <a:pos x="47" y="17"/>
                </a:cxn>
                <a:cxn ang="0">
                  <a:pos x="18" y="38"/>
                </a:cxn>
                <a:cxn ang="0">
                  <a:pos x="38" y="75"/>
                </a:cxn>
                <a:cxn ang="0">
                  <a:pos x="47" y="76"/>
                </a:cxn>
                <a:cxn ang="0">
                  <a:pos x="47" y="87"/>
                </a:cxn>
                <a:cxn ang="0">
                  <a:pos x="42" y="86"/>
                </a:cxn>
                <a:cxn ang="0">
                  <a:pos x="40" y="93"/>
                </a:cxn>
                <a:cxn ang="0">
                  <a:pos x="26" y="89"/>
                </a:cxn>
                <a:cxn ang="0">
                  <a:pos x="28" y="82"/>
                </a:cxn>
                <a:cxn ang="0">
                  <a:pos x="15" y="71"/>
                </a:cxn>
                <a:cxn ang="0">
                  <a:pos x="9" y="75"/>
                </a:cxn>
                <a:cxn ang="0">
                  <a:pos x="2" y="62"/>
                </a:cxn>
                <a:cxn ang="0">
                  <a:pos x="8" y="58"/>
                </a:cxn>
                <a:cxn ang="0">
                  <a:pos x="7" y="42"/>
                </a:cxn>
                <a:cxn ang="0">
                  <a:pos x="0" y="40"/>
                </a:cxn>
                <a:cxn ang="0">
                  <a:pos x="4" y="26"/>
                </a:cxn>
                <a:cxn ang="0">
                  <a:pos x="11" y="28"/>
                </a:cxn>
                <a:cxn ang="0">
                  <a:pos x="22" y="15"/>
                </a:cxn>
                <a:cxn ang="0">
                  <a:pos x="47" y="6"/>
                </a:cxn>
                <a:cxn ang="0">
                  <a:pos x="51" y="6"/>
                </a:cxn>
                <a:cxn ang="0">
                  <a:pos x="53" y="0"/>
                </a:cxn>
                <a:cxn ang="0">
                  <a:pos x="67" y="4"/>
                </a:cxn>
                <a:cxn ang="0">
                  <a:pos x="65" y="11"/>
                </a:cxn>
                <a:cxn ang="0">
                  <a:pos x="78" y="21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4"/>
                </a:cxn>
                <a:cxn ang="0">
                  <a:pos x="87" y="51"/>
                </a:cxn>
                <a:cxn ang="0">
                  <a:pos x="93" y="53"/>
                </a:cxn>
                <a:cxn ang="0">
                  <a:pos x="89" y="67"/>
                </a:cxn>
                <a:cxn ang="0">
                  <a:pos x="82" y="65"/>
                </a:cxn>
                <a:cxn ang="0">
                  <a:pos x="72" y="78"/>
                </a:cxn>
                <a:cxn ang="0">
                  <a:pos x="75" y="84"/>
                </a:cxn>
                <a:cxn ang="0">
                  <a:pos x="62" y="91"/>
                </a:cxn>
                <a:cxn ang="0">
                  <a:pos x="59" y="85"/>
                </a:cxn>
                <a:cxn ang="0">
                  <a:pos x="47" y="87"/>
                </a:cxn>
                <a:cxn ang="0">
                  <a:pos x="47" y="76"/>
                </a:cxn>
                <a:cxn ang="0">
                  <a:pos x="75" y="55"/>
                </a:cxn>
                <a:cxn ang="0">
                  <a:pos x="55" y="18"/>
                </a:cxn>
                <a:cxn ang="0">
                  <a:pos x="47" y="17"/>
                </a:cxn>
                <a:cxn ang="0">
                  <a:pos x="47" y="6"/>
                </a:cxn>
              </a:cxnLst>
              <a:rect l="0" t="0" r="r" b="b"/>
              <a:pathLst>
                <a:path w="93" h="93">
                  <a:moveTo>
                    <a:pt x="22" y="15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9" y="7"/>
                    <a:pt x="43" y="6"/>
                    <a:pt x="47" y="6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34" y="17"/>
                    <a:pt x="22" y="25"/>
                    <a:pt x="18" y="38"/>
                  </a:cubicBezTo>
                  <a:cubicBezTo>
                    <a:pt x="14" y="53"/>
                    <a:pt x="22" y="70"/>
                    <a:pt x="38" y="75"/>
                  </a:cubicBezTo>
                  <a:cubicBezTo>
                    <a:pt x="41" y="76"/>
                    <a:pt x="44" y="76"/>
                    <a:pt x="47" y="7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5" y="87"/>
                    <a:pt x="44" y="86"/>
                    <a:pt x="42" y="86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3" y="79"/>
                    <a:pt x="19" y="76"/>
                    <a:pt x="15" y="71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7" y="53"/>
                    <a:pt x="6" y="48"/>
                    <a:pt x="7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4" y="23"/>
                    <a:pt x="17" y="18"/>
                    <a:pt x="22" y="15"/>
                  </a:cubicBezTo>
                  <a:moveTo>
                    <a:pt x="47" y="6"/>
                  </a:moveTo>
                  <a:cubicBezTo>
                    <a:pt x="48" y="6"/>
                    <a:pt x="50" y="6"/>
                    <a:pt x="51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1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7" y="39"/>
                    <a:pt x="87" y="45"/>
                    <a:pt x="87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70"/>
                    <a:pt x="76" y="74"/>
                    <a:pt x="72" y="78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5" y="86"/>
                    <a:pt x="51" y="87"/>
                    <a:pt x="47" y="8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60" y="76"/>
                    <a:pt x="71" y="68"/>
                    <a:pt x="75" y="55"/>
                  </a:cubicBezTo>
                  <a:cubicBezTo>
                    <a:pt x="80" y="39"/>
                    <a:pt x="71" y="23"/>
                    <a:pt x="55" y="18"/>
                  </a:cubicBezTo>
                  <a:cubicBezTo>
                    <a:pt x="53" y="17"/>
                    <a:pt x="50" y="17"/>
                    <a:pt x="47" y="17"/>
                  </a:cubicBezTo>
                  <a:lnTo>
                    <a:pt x="47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8" name="Freeform 132"/>
            <p:cNvSpPr/>
            <p:nvPr/>
          </p:nvSpPr>
          <p:spPr bwMode="auto">
            <a:xfrm>
              <a:off x="1782763" y="2992438"/>
              <a:ext cx="33338" cy="2222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</a:cxnLst>
              <a:rect l="0" t="0" r="r" b="b"/>
              <a:pathLst>
                <a:path w="15" h="10">
                  <a:moveTo>
                    <a:pt x="0" y="5"/>
                  </a:moveTo>
                  <a:cubicBezTo>
                    <a:pt x="1" y="5"/>
                    <a:pt x="1" y="6"/>
                    <a:pt x="2" y="6"/>
                  </a:cubicBezTo>
                  <a:cubicBezTo>
                    <a:pt x="3" y="7"/>
                    <a:pt x="4" y="7"/>
                    <a:pt x="6" y="8"/>
                  </a:cubicBezTo>
                  <a:cubicBezTo>
                    <a:pt x="9" y="9"/>
                    <a:pt x="11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2" y="3"/>
                    <a:pt x="11" y="2"/>
                    <a:pt x="9" y="2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9" name="Freeform 133"/>
            <p:cNvSpPr>
              <a:spLocks noEditPoints="1"/>
            </p:cNvSpPr>
            <p:nvPr/>
          </p:nvSpPr>
          <p:spPr bwMode="auto">
            <a:xfrm>
              <a:off x="1597025" y="2843213"/>
              <a:ext cx="282575" cy="374650"/>
            </a:xfrm>
            <a:custGeom>
              <a:avLst/>
              <a:gdLst/>
              <a:ahLst/>
              <a:cxnLst>
                <a:cxn ang="0">
                  <a:pos x="72" y="77"/>
                </a:cxn>
                <a:cxn ang="0">
                  <a:pos x="82" y="89"/>
                </a:cxn>
                <a:cxn ang="0">
                  <a:pos x="95" y="103"/>
                </a:cxn>
                <a:cxn ang="0">
                  <a:pos x="92" y="110"/>
                </a:cxn>
                <a:cxn ang="0">
                  <a:pos x="75" y="90"/>
                </a:cxn>
                <a:cxn ang="0">
                  <a:pos x="65" y="79"/>
                </a:cxn>
                <a:cxn ang="0">
                  <a:pos x="53" y="64"/>
                </a:cxn>
                <a:cxn ang="0">
                  <a:pos x="55" y="57"/>
                </a:cxn>
                <a:cxn ang="0">
                  <a:pos x="72" y="77"/>
                </a:cxn>
                <a:cxn ang="0">
                  <a:pos x="97" y="62"/>
                </a:cxn>
                <a:cxn ang="0">
                  <a:pos x="105" y="69"/>
                </a:cxn>
                <a:cxn ang="0">
                  <a:pos x="106" y="70"/>
                </a:cxn>
                <a:cxn ang="0">
                  <a:pos x="105" y="78"/>
                </a:cxn>
                <a:cxn ang="0">
                  <a:pos x="99" y="84"/>
                </a:cxn>
                <a:cxn ang="0">
                  <a:pos x="88" y="83"/>
                </a:cxn>
                <a:cxn ang="0">
                  <a:pos x="80" y="77"/>
                </a:cxn>
                <a:cxn ang="0">
                  <a:pos x="80" y="76"/>
                </a:cxn>
                <a:cxn ang="0">
                  <a:pos x="80" y="68"/>
                </a:cxn>
                <a:cxn ang="0">
                  <a:pos x="86" y="61"/>
                </a:cxn>
                <a:cxn ang="0">
                  <a:pos x="97" y="62"/>
                </a:cxn>
                <a:cxn ang="0">
                  <a:pos x="54" y="124"/>
                </a:cxn>
                <a:cxn ang="0">
                  <a:pos x="60" y="131"/>
                </a:cxn>
                <a:cxn ang="0">
                  <a:pos x="60" y="137"/>
                </a:cxn>
                <a:cxn ang="0">
                  <a:pos x="47" y="142"/>
                </a:cxn>
                <a:cxn ang="0">
                  <a:pos x="41" y="135"/>
                </a:cxn>
                <a:cxn ang="0">
                  <a:pos x="41" y="129"/>
                </a:cxn>
                <a:cxn ang="0">
                  <a:pos x="54" y="124"/>
                </a:cxn>
                <a:cxn ang="0">
                  <a:pos x="50" y="105"/>
                </a:cxn>
                <a:cxn ang="0">
                  <a:pos x="42" y="98"/>
                </a:cxn>
                <a:cxn ang="0">
                  <a:pos x="42" y="97"/>
                </a:cxn>
                <a:cxn ang="0">
                  <a:pos x="42" y="89"/>
                </a:cxn>
                <a:cxn ang="0">
                  <a:pos x="48" y="83"/>
                </a:cxn>
                <a:cxn ang="0">
                  <a:pos x="59" y="84"/>
                </a:cxn>
                <a:cxn ang="0">
                  <a:pos x="67" y="91"/>
                </a:cxn>
                <a:cxn ang="0">
                  <a:pos x="67" y="92"/>
                </a:cxn>
                <a:cxn ang="0">
                  <a:pos x="67" y="99"/>
                </a:cxn>
                <a:cxn ang="0">
                  <a:pos x="61" y="106"/>
                </a:cxn>
                <a:cxn ang="0">
                  <a:pos x="50" y="105"/>
                </a:cxn>
                <a:cxn ang="0">
                  <a:pos x="45" y="27"/>
                </a:cxn>
                <a:cxn ang="0">
                  <a:pos x="0" y="136"/>
                </a:cxn>
                <a:cxn ang="0">
                  <a:pos x="12" y="141"/>
                </a:cxn>
                <a:cxn ang="0">
                  <a:pos x="84" y="171"/>
                </a:cxn>
                <a:cxn ang="0">
                  <a:pos x="105" y="121"/>
                </a:cxn>
                <a:cxn ang="0">
                  <a:pos x="129" y="63"/>
                </a:cxn>
                <a:cxn ang="0">
                  <a:pos x="106" y="0"/>
                </a:cxn>
                <a:cxn ang="0">
                  <a:pos x="45" y="27"/>
                </a:cxn>
              </a:cxnLst>
              <a:rect l="0" t="0" r="r" b="b"/>
              <a:pathLst>
                <a:path w="129" h="171">
                  <a:moveTo>
                    <a:pt x="72" y="77"/>
                  </a:moveTo>
                  <a:cubicBezTo>
                    <a:pt x="82" y="89"/>
                    <a:pt x="82" y="89"/>
                    <a:pt x="82" y="89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5" y="57"/>
                    <a:pt x="55" y="57"/>
                    <a:pt x="55" y="57"/>
                  </a:cubicBezTo>
                  <a:lnTo>
                    <a:pt x="72" y="77"/>
                  </a:lnTo>
                  <a:close/>
                  <a:moveTo>
                    <a:pt x="97" y="62"/>
                  </a:moveTo>
                  <a:cubicBezTo>
                    <a:pt x="101" y="64"/>
                    <a:pt x="104" y="66"/>
                    <a:pt x="105" y="69"/>
                  </a:cubicBezTo>
                  <a:cubicBezTo>
                    <a:pt x="105" y="69"/>
                    <a:pt x="106" y="70"/>
                    <a:pt x="106" y="70"/>
                  </a:cubicBezTo>
                  <a:cubicBezTo>
                    <a:pt x="106" y="73"/>
                    <a:pt x="106" y="75"/>
                    <a:pt x="105" y="78"/>
                  </a:cubicBezTo>
                  <a:cubicBezTo>
                    <a:pt x="104" y="81"/>
                    <a:pt x="102" y="83"/>
                    <a:pt x="99" y="84"/>
                  </a:cubicBezTo>
                  <a:cubicBezTo>
                    <a:pt x="96" y="85"/>
                    <a:pt x="93" y="85"/>
                    <a:pt x="88" y="83"/>
                  </a:cubicBezTo>
                  <a:cubicBezTo>
                    <a:pt x="84" y="82"/>
                    <a:pt x="81" y="79"/>
                    <a:pt x="80" y="77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9" y="73"/>
                    <a:pt x="79" y="71"/>
                    <a:pt x="80" y="68"/>
                  </a:cubicBezTo>
                  <a:cubicBezTo>
                    <a:pt x="82" y="65"/>
                    <a:pt x="84" y="62"/>
                    <a:pt x="86" y="61"/>
                  </a:cubicBezTo>
                  <a:cubicBezTo>
                    <a:pt x="89" y="60"/>
                    <a:pt x="93" y="61"/>
                    <a:pt x="97" y="62"/>
                  </a:cubicBezTo>
                  <a:moveTo>
                    <a:pt x="54" y="124"/>
                  </a:moveTo>
                  <a:cubicBezTo>
                    <a:pt x="57" y="125"/>
                    <a:pt x="60" y="128"/>
                    <a:pt x="60" y="131"/>
                  </a:cubicBezTo>
                  <a:cubicBezTo>
                    <a:pt x="61" y="133"/>
                    <a:pt x="60" y="135"/>
                    <a:pt x="60" y="137"/>
                  </a:cubicBezTo>
                  <a:cubicBezTo>
                    <a:pt x="58" y="142"/>
                    <a:pt x="52" y="144"/>
                    <a:pt x="47" y="142"/>
                  </a:cubicBezTo>
                  <a:cubicBezTo>
                    <a:pt x="44" y="141"/>
                    <a:pt x="42" y="138"/>
                    <a:pt x="41" y="135"/>
                  </a:cubicBezTo>
                  <a:cubicBezTo>
                    <a:pt x="41" y="133"/>
                    <a:pt x="41" y="131"/>
                    <a:pt x="41" y="129"/>
                  </a:cubicBezTo>
                  <a:cubicBezTo>
                    <a:pt x="44" y="124"/>
                    <a:pt x="49" y="122"/>
                    <a:pt x="54" y="124"/>
                  </a:cubicBezTo>
                  <a:moveTo>
                    <a:pt x="50" y="105"/>
                  </a:moveTo>
                  <a:cubicBezTo>
                    <a:pt x="46" y="103"/>
                    <a:pt x="43" y="101"/>
                    <a:pt x="42" y="98"/>
                  </a:cubicBezTo>
                  <a:cubicBezTo>
                    <a:pt x="42" y="98"/>
                    <a:pt x="42" y="97"/>
                    <a:pt x="42" y="97"/>
                  </a:cubicBezTo>
                  <a:cubicBezTo>
                    <a:pt x="41" y="95"/>
                    <a:pt x="41" y="92"/>
                    <a:pt x="42" y="89"/>
                  </a:cubicBezTo>
                  <a:cubicBezTo>
                    <a:pt x="43" y="86"/>
                    <a:pt x="45" y="84"/>
                    <a:pt x="48" y="83"/>
                  </a:cubicBezTo>
                  <a:cubicBezTo>
                    <a:pt x="51" y="82"/>
                    <a:pt x="55" y="82"/>
                    <a:pt x="59" y="84"/>
                  </a:cubicBezTo>
                  <a:cubicBezTo>
                    <a:pt x="63" y="86"/>
                    <a:pt x="66" y="88"/>
                    <a:pt x="67" y="91"/>
                  </a:cubicBezTo>
                  <a:cubicBezTo>
                    <a:pt x="67" y="91"/>
                    <a:pt x="67" y="91"/>
                    <a:pt x="67" y="92"/>
                  </a:cubicBezTo>
                  <a:cubicBezTo>
                    <a:pt x="68" y="94"/>
                    <a:pt x="68" y="97"/>
                    <a:pt x="67" y="99"/>
                  </a:cubicBezTo>
                  <a:cubicBezTo>
                    <a:pt x="66" y="103"/>
                    <a:pt x="64" y="105"/>
                    <a:pt x="61" y="106"/>
                  </a:cubicBezTo>
                  <a:cubicBezTo>
                    <a:pt x="58" y="107"/>
                    <a:pt x="54" y="107"/>
                    <a:pt x="50" y="105"/>
                  </a:cubicBezTo>
                  <a:moveTo>
                    <a:pt x="45" y="27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84" y="171"/>
                    <a:pt x="84" y="171"/>
                    <a:pt x="84" y="17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29" y="63"/>
                    <a:pt x="129" y="63"/>
                    <a:pt x="129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0" name="Freeform 134"/>
            <p:cNvSpPr/>
            <p:nvPr/>
          </p:nvSpPr>
          <p:spPr bwMode="auto">
            <a:xfrm>
              <a:off x="1700213" y="3038475"/>
              <a:ext cx="33338" cy="22225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6" y="9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6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4" y="5"/>
                    <a:pt x="14" y="5"/>
                    <a:pt x="13" y="4"/>
                  </a:cubicBezTo>
                  <a:cubicBezTo>
                    <a:pt x="12" y="4"/>
                    <a:pt x="11" y="3"/>
                    <a:pt x="9" y="2"/>
                  </a:cubicBezTo>
                  <a:cubicBezTo>
                    <a:pt x="6" y="1"/>
                    <a:pt x="4" y="0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7"/>
                    <a:pt x="4" y="8"/>
                    <a:pt x="6" y="9"/>
                  </a:cubicBezTo>
                  <a:cubicBezTo>
                    <a:pt x="9" y="10"/>
                    <a:pt x="11" y="10"/>
                    <a:pt x="13" y="10"/>
                  </a:cubicBezTo>
                  <a:cubicBezTo>
                    <a:pt x="14" y="10"/>
                    <a:pt x="14" y="9"/>
                    <a:pt x="15" y="8"/>
                  </a:cubicBezTo>
                  <a:cubicBezTo>
                    <a:pt x="15" y="7"/>
                    <a:pt x="15" y="7"/>
                    <a:pt x="15" y="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1" name="Freeform 135"/>
            <p:cNvSpPr>
              <a:spLocks noEditPoints="1"/>
            </p:cNvSpPr>
            <p:nvPr/>
          </p:nvSpPr>
          <p:spPr bwMode="auto">
            <a:xfrm>
              <a:off x="2892425" y="606425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1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1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1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1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2" name="Oval 136"/>
            <p:cNvSpPr>
              <a:spLocks noChangeArrowheads="1"/>
            </p:cNvSpPr>
            <p:nvPr/>
          </p:nvSpPr>
          <p:spPr bwMode="auto">
            <a:xfrm>
              <a:off x="3052763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3" name="Freeform 137"/>
            <p:cNvSpPr/>
            <p:nvPr/>
          </p:nvSpPr>
          <p:spPr bwMode="auto">
            <a:xfrm>
              <a:off x="3065463" y="514350"/>
              <a:ext cx="104775" cy="114300"/>
            </a:xfrm>
            <a:custGeom>
              <a:avLst/>
              <a:gdLst/>
              <a:ahLst/>
              <a:cxnLst>
                <a:cxn ang="0">
                  <a:pos x="47" y="48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8"/>
                </a:cxn>
              </a:cxnLst>
              <a:rect l="0" t="0" r="r" b="b"/>
              <a:pathLst>
                <a:path w="48" h="52">
                  <a:moveTo>
                    <a:pt x="47" y="48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9"/>
                    <a:pt x="47" y="4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4" name="Oval 138"/>
            <p:cNvSpPr>
              <a:spLocks noChangeArrowheads="1"/>
            </p:cNvSpPr>
            <p:nvPr/>
          </p:nvSpPr>
          <p:spPr bwMode="auto">
            <a:xfrm>
              <a:off x="3017838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5" name="Freeform 139"/>
            <p:cNvSpPr/>
            <p:nvPr/>
          </p:nvSpPr>
          <p:spPr bwMode="auto">
            <a:xfrm>
              <a:off x="2925763" y="504825"/>
              <a:ext cx="111125" cy="123825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6" name="Freeform 140"/>
            <p:cNvSpPr>
              <a:spLocks noEditPoints="1"/>
            </p:cNvSpPr>
            <p:nvPr/>
          </p:nvSpPr>
          <p:spPr bwMode="auto">
            <a:xfrm>
              <a:off x="2922588" y="647700"/>
              <a:ext cx="247650" cy="968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2" y="0"/>
                </a:cxn>
                <a:cxn ang="0">
                  <a:pos x="20" y="4"/>
                </a:cxn>
                <a:cxn ang="0">
                  <a:pos x="17" y="19"/>
                </a:cxn>
                <a:cxn ang="0">
                  <a:pos x="22" y="34"/>
                </a:cxn>
                <a:cxn ang="0">
                  <a:pos x="21" y="44"/>
                </a:cxn>
                <a:cxn ang="0">
                  <a:pos x="39" y="0"/>
                </a:cxn>
                <a:cxn ang="0">
                  <a:pos x="38" y="4"/>
                </a:cxn>
                <a:cxn ang="0">
                  <a:pos x="35" y="19"/>
                </a:cxn>
                <a:cxn ang="0">
                  <a:pos x="39" y="34"/>
                </a:cxn>
                <a:cxn ang="0">
                  <a:pos x="22" y="44"/>
                </a:cxn>
                <a:cxn ang="0">
                  <a:pos x="24" y="35"/>
                </a:cxn>
                <a:cxn ang="0">
                  <a:pos x="26" y="19"/>
                </a:cxn>
                <a:cxn ang="0">
                  <a:pos x="22" y="4"/>
                </a:cxn>
                <a:cxn ang="0">
                  <a:pos x="39" y="0"/>
                </a:cxn>
                <a:cxn ang="0">
                  <a:pos x="57" y="4"/>
                </a:cxn>
                <a:cxn ang="0">
                  <a:pos x="52" y="19"/>
                </a:cxn>
                <a:cxn ang="0">
                  <a:pos x="57" y="35"/>
                </a:cxn>
                <a:cxn ang="0">
                  <a:pos x="57" y="44"/>
                </a:cxn>
                <a:cxn ang="0">
                  <a:pos x="39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9" y="0"/>
                </a:cxn>
                <a:cxn ang="0">
                  <a:pos x="74" y="0"/>
                </a:cxn>
                <a:cxn ang="0">
                  <a:pos x="70" y="8"/>
                </a:cxn>
                <a:cxn ang="0">
                  <a:pos x="69" y="30"/>
                </a:cxn>
                <a:cxn ang="0">
                  <a:pos x="74" y="34"/>
                </a:cxn>
                <a:cxn ang="0">
                  <a:pos x="57" y="44"/>
                </a:cxn>
                <a:cxn ang="0">
                  <a:pos x="61" y="30"/>
                </a:cxn>
                <a:cxn ang="0">
                  <a:pos x="61" y="8"/>
                </a:cxn>
                <a:cxn ang="0">
                  <a:pos x="57" y="4"/>
                </a:cxn>
                <a:cxn ang="0">
                  <a:pos x="74" y="0"/>
                </a:cxn>
                <a:cxn ang="0">
                  <a:pos x="92" y="4"/>
                </a:cxn>
                <a:cxn ang="0">
                  <a:pos x="87" y="19"/>
                </a:cxn>
                <a:cxn ang="0">
                  <a:pos x="90" y="35"/>
                </a:cxn>
                <a:cxn ang="0">
                  <a:pos x="92" y="44"/>
                </a:cxn>
                <a:cxn ang="0">
                  <a:pos x="74" y="34"/>
                </a:cxn>
                <a:cxn ang="0">
                  <a:pos x="79" y="19"/>
                </a:cxn>
                <a:cxn ang="0">
                  <a:pos x="75" y="4"/>
                </a:cxn>
                <a:cxn ang="0">
                  <a:pos x="74" y="0"/>
                </a:cxn>
                <a:cxn ang="0">
                  <a:pos x="113" y="0"/>
                </a:cxn>
                <a:cxn ang="0">
                  <a:pos x="92" y="44"/>
                </a:cxn>
                <a:cxn ang="0">
                  <a:pos x="92" y="34"/>
                </a:cxn>
                <a:cxn ang="0">
                  <a:pos x="96" y="19"/>
                </a:cxn>
                <a:cxn ang="0">
                  <a:pos x="93" y="4"/>
                </a:cxn>
                <a:cxn ang="0">
                  <a:pos x="92" y="0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1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4"/>
                    <a:pt x="21" y="4"/>
                    <a:pt x="20" y="4"/>
                  </a:cubicBezTo>
                  <a:cubicBezTo>
                    <a:pt x="17" y="4"/>
                    <a:pt x="15" y="6"/>
                    <a:pt x="16" y="8"/>
                  </a:cubicBezTo>
                  <a:cubicBezTo>
                    <a:pt x="16" y="12"/>
                    <a:pt x="17" y="16"/>
                    <a:pt x="17" y="19"/>
                  </a:cubicBezTo>
                  <a:cubicBezTo>
                    <a:pt x="18" y="23"/>
                    <a:pt x="18" y="27"/>
                    <a:pt x="19" y="30"/>
                  </a:cubicBezTo>
                  <a:cubicBezTo>
                    <a:pt x="19" y="32"/>
                    <a:pt x="20" y="33"/>
                    <a:pt x="22" y="34"/>
                  </a:cubicBezTo>
                  <a:cubicBezTo>
                    <a:pt x="22" y="44"/>
                    <a:pt x="22" y="44"/>
                    <a:pt x="22" y="44"/>
                  </a:cubicBezTo>
                  <a:lnTo>
                    <a:pt x="21" y="44"/>
                  </a:lnTo>
                  <a:close/>
                  <a:moveTo>
                    <a:pt x="22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6" y="4"/>
                    <a:pt x="34" y="6"/>
                    <a:pt x="34" y="8"/>
                  </a:cubicBezTo>
                  <a:cubicBezTo>
                    <a:pt x="34" y="12"/>
                    <a:pt x="34" y="16"/>
                    <a:pt x="35" y="19"/>
                  </a:cubicBezTo>
                  <a:cubicBezTo>
                    <a:pt x="35" y="23"/>
                    <a:pt x="35" y="27"/>
                    <a:pt x="35" y="30"/>
                  </a:cubicBezTo>
                  <a:cubicBezTo>
                    <a:pt x="36" y="32"/>
                    <a:pt x="37" y="34"/>
                    <a:pt x="39" y="3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3" y="35"/>
                    <a:pt x="24" y="35"/>
                  </a:cubicBezTo>
                  <a:cubicBezTo>
                    <a:pt x="26" y="35"/>
                    <a:pt x="28" y="33"/>
                    <a:pt x="28" y="30"/>
                  </a:cubicBezTo>
                  <a:cubicBezTo>
                    <a:pt x="27" y="27"/>
                    <a:pt x="27" y="23"/>
                    <a:pt x="26" y="19"/>
                  </a:cubicBezTo>
                  <a:cubicBezTo>
                    <a:pt x="26" y="16"/>
                    <a:pt x="26" y="12"/>
                    <a:pt x="25" y="8"/>
                  </a:cubicBezTo>
                  <a:cubicBezTo>
                    <a:pt x="25" y="6"/>
                    <a:pt x="24" y="5"/>
                    <a:pt x="22" y="4"/>
                  </a:cubicBezTo>
                  <a:lnTo>
                    <a:pt x="22" y="0"/>
                  </a:lnTo>
                  <a:close/>
                  <a:moveTo>
                    <a:pt x="39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4" y="4"/>
                    <a:pt x="52" y="6"/>
                    <a:pt x="52" y="8"/>
                  </a:cubicBezTo>
                  <a:cubicBezTo>
                    <a:pt x="52" y="12"/>
                    <a:pt x="52" y="16"/>
                    <a:pt x="52" y="19"/>
                  </a:cubicBezTo>
                  <a:cubicBezTo>
                    <a:pt x="52" y="23"/>
                    <a:pt x="52" y="27"/>
                    <a:pt x="52" y="30"/>
                  </a:cubicBezTo>
                  <a:cubicBezTo>
                    <a:pt x="52" y="33"/>
                    <a:pt x="54" y="35"/>
                    <a:pt x="57" y="35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3" y="35"/>
                    <a:pt x="44" y="33"/>
                    <a:pt x="44" y="30"/>
                  </a:cubicBezTo>
                  <a:cubicBezTo>
                    <a:pt x="44" y="27"/>
                    <a:pt x="44" y="23"/>
                    <a:pt x="44" y="19"/>
                  </a:cubicBezTo>
                  <a:cubicBezTo>
                    <a:pt x="44" y="16"/>
                    <a:pt x="43" y="12"/>
                    <a:pt x="43" y="8"/>
                  </a:cubicBezTo>
                  <a:cubicBezTo>
                    <a:pt x="43" y="6"/>
                    <a:pt x="41" y="4"/>
                    <a:pt x="39" y="4"/>
                  </a:cubicBezTo>
                  <a:lnTo>
                    <a:pt x="39" y="0"/>
                  </a:lnTo>
                  <a:close/>
                  <a:moveTo>
                    <a:pt x="57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4"/>
                    <a:pt x="70" y="6"/>
                    <a:pt x="70" y="8"/>
                  </a:cubicBezTo>
                  <a:cubicBezTo>
                    <a:pt x="70" y="12"/>
                    <a:pt x="70" y="16"/>
                    <a:pt x="70" y="19"/>
                  </a:cubicBezTo>
                  <a:cubicBezTo>
                    <a:pt x="69" y="23"/>
                    <a:pt x="69" y="27"/>
                    <a:pt x="69" y="30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4" y="35"/>
                    <a:pt x="74" y="35"/>
                    <a:pt x="74" y="3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9" y="35"/>
                    <a:pt x="61" y="33"/>
                    <a:pt x="61" y="30"/>
                  </a:cubicBezTo>
                  <a:cubicBezTo>
                    <a:pt x="61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8"/>
                  </a:cubicBezTo>
                  <a:cubicBezTo>
                    <a:pt x="61" y="6"/>
                    <a:pt x="59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lnTo>
                    <a:pt x="57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0" y="5"/>
                    <a:pt x="88" y="6"/>
                    <a:pt x="88" y="8"/>
                  </a:cubicBezTo>
                  <a:cubicBezTo>
                    <a:pt x="88" y="12"/>
                    <a:pt x="87" y="16"/>
                    <a:pt x="87" y="19"/>
                  </a:cubicBezTo>
                  <a:cubicBezTo>
                    <a:pt x="87" y="23"/>
                    <a:pt x="86" y="27"/>
                    <a:pt x="86" y="30"/>
                  </a:cubicBezTo>
                  <a:cubicBezTo>
                    <a:pt x="86" y="33"/>
                    <a:pt x="87" y="35"/>
                    <a:pt x="90" y="35"/>
                  </a:cubicBezTo>
                  <a:cubicBezTo>
                    <a:pt x="90" y="35"/>
                    <a:pt x="91" y="34"/>
                    <a:pt x="92" y="3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6" y="34"/>
                    <a:pt x="78" y="32"/>
                    <a:pt x="78" y="30"/>
                  </a:cubicBezTo>
                  <a:cubicBezTo>
                    <a:pt x="78" y="27"/>
                    <a:pt x="78" y="23"/>
                    <a:pt x="79" y="19"/>
                  </a:cubicBezTo>
                  <a:cubicBezTo>
                    <a:pt x="79" y="16"/>
                    <a:pt x="79" y="12"/>
                    <a:pt x="80" y="8"/>
                  </a:cubicBezTo>
                  <a:cubicBezTo>
                    <a:pt x="80" y="6"/>
                    <a:pt x="78" y="4"/>
                    <a:pt x="75" y="4"/>
                  </a:cubicBezTo>
                  <a:cubicBezTo>
                    <a:pt x="75" y="4"/>
                    <a:pt x="75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3" y="33"/>
                    <a:pt x="94" y="32"/>
                    <a:pt x="95" y="30"/>
                  </a:cubicBezTo>
                  <a:cubicBezTo>
                    <a:pt x="95" y="27"/>
                    <a:pt x="96" y="23"/>
                    <a:pt x="96" y="19"/>
                  </a:cubicBezTo>
                  <a:cubicBezTo>
                    <a:pt x="97" y="16"/>
                    <a:pt x="97" y="12"/>
                    <a:pt x="98" y="8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4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7" name="Freeform 141"/>
            <p:cNvSpPr>
              <a:spLocks noEditPoints="1"/>
            </p:cNvSpPr>
            <p:nvPr/>
          </p:nvSpPr>
          <p:spPr bwMode="auto">
            <a:xfrm>
              <a:off x="1209675" y="1171575"/>
              <a:ext cx="306388" cy="30163"/>
            </a:xfrm>
            <a:custGeom>
              <a:avLst/>
              <a:gdLst/>
              <a:ahLst/>
              <a:cxnLst>
                <a:cxn ang="0">
                  <a:pos x="13" y="14"/>
                </a:cxn>
                <a:cxn ang="0">
                  <a:pos x="17" y="14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4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2" y="13"/>
                </a:cxn>
                <a:cxn ang="0">
                  <a:pos x="116" y="7"/>
                </a:cxn>
                <a:cxn ang="0">
                  <a:pos x="122" y="1"/>
                </a:cxn>
                <a:cxn ang="0">
                  <a:pos x="122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3" y="7"/>
                </a:cxn>
                <a:cxn ang="0">
                  <a:pos x="17" y="13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7" y="14"/>
                </a:cxn>
                <a:cxn ang="0">
                  <a:pos x="127" y="0"/>
                </a:cxn>
                <a:cxn ang="0">
                  <a:pos x="122" y="0"/>
                </a:cxn>
                <a:cxn ang="0">
                  <a:pos x="122" y="1"/>
                </a:cxn>
                <a:cxn ang="0">
                  <a:pos x="128" y="7"/>
                </a:cxn>
                <a:cxn ang="0">
                  <a:pos x="122" y="13"/>
                </a:cxn>
                <a:cxn ang="0">
                  <a:pos x="122" y="14"/>
                </a:cxn>
              </a:cxnLst>
              <a:rect l="0" t="0" r="r" b="b"/>
              <a:pathLst>
                <a:path w="140" h="14">
                  <a:moveTo>
                    <a:pt x="13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0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4"/>
                    <a:pt x="13" y="14"/>
                  </a:cubicBezTo>
                  <a:moveTo>
                    <a:pt x="17" y="14"/>
                  </a:moveTo>
                  <a:cubicBezTo>
                    <a:pt x="122" y="14"/>
                    <a:pt x="122" y="14"/>
                    <a:pt x="122" y="1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9" y="13"/>
                    <a:pt x="116" y="10"/>
                    <a:pt x="116" y="7"/>
                  </a:cubicBezTo>
                  <a:cubicBezTo>
                    <a:pt x="116" y="4"/>
                    <a:pt x="119" y="1"/>
                    <a:pt x="122" y="1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7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3" y="4"/>
                    <a:pt x="23" y="7"/>
                  </a:cubicBezTo>
                  <a:cubicBezTo>
                    <a:pt x="23" y="10"/>
                    <a:pt x="21" y="13"/>
                    <a:pt x="17" y="13"/>
                  </a:cubicBezTo>
                  <a:lnTo>
                    <a:pt x="17" y="14"/>
                  </a:lnTo>
                  <a:close/>
                  <a:moveTo>
                    <a:pt x="122" y="14"/>
                  </a:moveTo>
                  <a:cubicBezTo>
                    <a:pt x="127" y="14"/>
                    <a:pt x="127" y="14"/>
                    <a:pt x="127" y="14"/>
                  </a:cubicBezTo>
                  <a:cubicBezTo>
                    <a:pt x="140" y="14"/>
                    <a:pt x="140" y="0"/>
                    <a:pt x="12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6" y="1"/>
                    <a:pt x="128" y="4"/>
                    <a:pt x="128" y="7"/>
                  </a:cubicBezTo>
                  <a:cubicBezTo>
                    <a:pt x="128" y="10"/>
                    <a:pt x="126" y="13"/>
                    <a:pt x="122" y="13"/>
                  </a:cubicBezTo>
                  <a:lnTo>
                    <a:pt x="12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8" name="Freeform 142"/>
            <p:cNvSpPr/>
            <p:nvPr/>
          </p:nvSpPr>
          <p:spPr bwMode="auto">
            <a:xfrm>
              <a:off x="1382713" y="1079500"/>
              <a:ext cx="103188" cy="112713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4" y="52"/>
                    <a:pt x="46" y="51"/>
                  </a:cubicBezTo>
                  <a:cubicBezTo>
                    <a:pt x="47" y="50"/>
                    <a:pt x="47" y="49"/>
                    <a:pt x="46" y="4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9" name="Freeform 143"/>
            <p:cNvSpPr>
              <a:spLocks noEditPoints="1"/>
            </p:cNvSpPr>
            <p:nvPr/>
          </p:nvSpPr>
          <p:spPr bwMode="auto">
            <a:xfrm>
              <a:off x="1241425" y="1212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5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4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6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2" y="34"/>
                    <a:pt x="44" y="32"/>
                    <a:pt x="44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3" y="8"/>
                  </a:cubicBezTo>
                  <a:cubicBezTo>
                    <a:pt x="42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9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1" y="15"/>
                    <a:pt x="61" y="12"/>
                    <a:pt x="61" y="8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7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90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8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4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0" name="Rectangle 144"/>
            <p:cNvSpPr>
              <a:spLocks noChangeArrowheads="1"/>
            </p:cNvSpPr>
            <p:nvPr/>
          </p:nvSpPr>
          <p:spPr bwMode="auto">
            <a:xfrm>
              <a:off x="2341563" y="1485900"/>
              <a:ext cx="288925" cy="349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1" name="Freeform 145"/>
            <p:cNvSpPr>
              <a:spLocks noEditPoints="1"/>
            </p:cNvSpPr>
            <p:nvPr/>
          </p:nvSpPr>
          <p:spPr bwMode="auto">
            <a:xfrm>
              <a:off x="2341563" y="1555750"/>
              <a:ext cx="288925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2"/>
                </a:cxn>
                <a:cxn ang="0">
                  <a:pos x="154" y="62"/>
                </a:cxn>
                <a:cxn ang="0">
                  <a:pos x="140" y="50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2" y="73"/>
                </a:cxn>
                <a:cxn ang="0">
                  <a:pos x="182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50"/>
                </a:cxn>
                <a:cxn ang="0">
                  <a:pos x="154" y="62"/>
                </a:cxn>
                <a:cxn ang="0">
                  <a:pos x="154" y="73"/>
                </a:cxn>
              </a:cxnLst>
              <a:rect l="0" t="0" r="r" b="b"/>
              <a:pathLst>
                <a:path w="182" h="73">
                  <a:moveTo>
                    <a:pt x="0" y="73"/>
                  </a:moveTo>
                  <a:lnTo>
                    <a:pt x="154" y="73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40" y="50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2" y="73"/>
                  </a:lnTo>
                  <a:lnTo>
                    <a:pt x="182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50"/>
                  </a:lnTo>
                  <a:lnTo>
                    <a:pt x="154" y="62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2" name="Freeform 146"/>
            <p:cNvSpPr/>
            <p:nvPr/>
          </p:nvSpPr>
          <p:spPr bwMode="auto">
            <a:xfrm>
              <a:off x="1417639" y="1600199"/>
              <a:ext cx="223548" cy="212576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3" name="Freeform 147"/>
            <p:cNvSpPr>
              <a:spLocks noEditPoints="1"/>
            </p:cNvSpPr>
            <p:nvPr/>
          </p:nvSpPr>
          <p:spPr bwMode="auto">
            <a:xfrm>
              <a:off x="1308100" y="1365250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6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6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4" name="Freeform 148"/>
            <p:cNvSpPr/>
            <p:nvPr/>
          </p:nvSpPr>
          <p:spPr bwMode="auto">
            <a:xfrm>
              <a:off x="3396431" y="889865"/>
              <a:ext cx="215756" cy="20776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5" name="Freeform 149"/>
            <p:cNvSpPr>
              <a:spLocks noEditPoints="1"/>
            </p:cNvSpPr>
            <p:nvPr/>
          </p:nvSpPr>
          <p:spPr bwMode="auto">
            <a:xfrm>
              <a:off x="3216275" y="698500"/>
              <a:ext cx="257175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0" y="60"/>
                    <a:pt x="77" y="56"/>
                    <a:pt x="77" y="52"/>
                  </a:cubicBezTo>
                  <a:cubicBezTo>
                    <a:pt x="77" y="48"/>
                    <a:pt x="80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3" y="44"/>
                    <a:pt x="67" y="48"/>
                    <a:pt x="67" y="52"/>
                  </a:cubicBezTo>
                  <a:cubicBezTo>
                    <a:pt x="67" y="56"/>
                    <a:pt x="63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0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6" name="Freeform 150"/>
            <p:cNvSpPr>
              <a:spLocks noEditPoints="1"/>
            </p:cNvSpPr>
            <p:nvPr/>
          </p:nvSpPr>
          <p:spPr bwMode="auto">
            <a:xfrm>
              <a:off x="1958975" y="776288"/>
              <a:ext cx="231775" cy="31750"/>
            </a:xfrm>
            <a:custGeom>
              <a:avLst/>
              <a:gdLst/>
              <a:ahLst/>
              <a:cxnLst>
                <a:cxn ang="0">
                  <a:pos x="11" y="14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9" y="8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0" y="3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3" y="10"/>
                </a:cxn>
                <a:cxn ang="0">
                  <a:pos x="88" y="6"/>
                </a:cxn>
                <a:cxn ang="0">
                  <a:pos x="92" y="1"/>
                </a:cxn>
                <a:cxn ang="0">
                  <a:pos x="92" y="0"/>
                </a:cxn>
                <a:cxn ang="0">
                  <a:pos x="13" y="3"/>
                </a:cxn>
                <a:cxn ang="0">
                  <a:pos x="13" y="4"/>
                </a:cxn>
                <a:cxn ang="0">
                  <a:pos x="18" y="8"/>
                </a:cxn>
                <a:cxn ang="0">
                  <a:pos x="14" y="13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6" y="11"/>
                </a:cxn>
                <a:cxn ang="0">
                  <a:pos x="96" y="0"/>
                </a:cxn>
                <a:cxn ang="0">
                  <a:pos x="92" y="0"/>
                </a:cxn>
                <a:cxn ang="0">
                  <a:pos x="92" y="1"/>
                </a:cxn>
                <a:cxn ang="0">
                  <a:pos x="97" y="5"/>
                </a:cxn>
                <a:cxn ang="0">
                  <a:pos x="93" y="10"/>
                </a:cxn>
                <a:cxn ang="0">
                  <a:pos x="93" y="11"/>
                </a:cxn>
              </a:cxnLst>
              <a:rect l="0" t="0" r="r" b="b"/>
              <a:pathLst>
                <a:path w="106" h="14">
                  <a:moveTo>
                    <a:pt x="11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13"/>
                    <a:pt x="9" y="11"/>
                    <a:pt x="9" y="8"/>
                  </a:cubicBezTo>
                  <a:cubicBezTo>
                    <a:pt x="9" y="6"/>
                    <a:pt x="11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0" y="3"/>
                    <a:pt x="1" y="14"/>
                    <a:pt x="11" y="14"/>
                  </a:cubicBezTo>
                  <a:moveTo>
                    <a:pt x="14" y="14"/>
                  </a:moveTo>
                  <a:cubicBezTo>
                    <a:pt x="93" y="11"/>
                    <a:pt x="93" y="11"/>
                    <a:pt x="93" y="11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0" y="10"/>
                    <a:pt x="88" y="8"/>
                    <a:pt x="88" y="6"/>
                  </a:cubicBezTo>
                  <a:cubicBezTo>
                    <a:pt x="88" y="3"/>
                    <a:pt x="90" y="1"/>
                    <a:pt x="92" y="1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66" y="1"/>
                    <a:pt x="40" y="2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6" y="3"/>
                    <a:pt x="18" y="5"/>
                    <a:pt x="18" y="8"/>
                  </a:cubicBezTo>
                  <a:cubicBezTo>
                    <a:pt x="18" y="10"/>
                    <a:pt x="16" y="13"/>
                    <a:pt x="14" y="13"/>
                  </a:cubicBezTo>
                  <a:lnTo>
                    <a:pt x="14" y="14"/>
                  </a:lnTo>
                  <a:close/>
                  <a:moveTo>
                    <a:pt x="93" y="11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106" y="10"/>
                    <a:pt x="106" y="0"/>
                    <a:pt x="9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5" y="1"/>
                    <a:pt x="97" y="3"/>
                    <a:pt x="97" y="5"/>
                  </a:cubicBezTo>
                  <a:cubicBezTo>
                    <a:pt x="97" y="8"/>
                    <a:pt x="95" y="10"/>
                    <a:pt x="93" y="10"/>
                  </a:cubicBezTo>
                  <a:lnTo>
                    <a:pt x="93" y="1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7" name="Freeform 151"/>
            <p:cNvSpPr/>
            <p:nvPr/>
          </p:nvSpPr>
          <p:spPr bwMode="auto">
            <a:xfrm>
              <a:off x="2074863" y="698500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9"/>
                </a:cxn>
                <a:cxn ang="0">
                  <a:pos x="9" y="4"/>
                </a:cxn>
                <a:cxn ang="0">
                  <a:pos x="5" y="0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8" y="9"/>
                    <a:pt x="9" y="7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8" name="Freeform 152"/>
            <p:cNvSpPr/>
            <p:nvPr/>
          </p:nvSpPr>
          <p:spPr bwMode="auto">
            <a:xfrm>
              <a:off x="2085975" y="711200"/>
              <a:ext cx="80963" cy="82550"/>
            </a:xfrm>
            <a:custGeom>
              <a:avLst/>
              <a:gdLst/>
              <a:ahLst/>
              <a:cxnLst>
                <a:cxn ang="0">
                  <a:pos x="36" y="34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1" y="3"/>
                </a:cxn>
                <a:cxn ang="0">
                  <a:pos x="33" y="37"/>
                </a:cxn>
                <a:cxn ang="0">
                  <a:pos x="36" y="37"/>
                </a:cxn>
                <a:cxn ang="0">
                  <a:pos x="36" y="34"/>
                </a:cxn>
              </a:cxnLst>
              <a:rect l="0" t="0" r="r" b="b"/>
              <a:pathLst>
                <a:path w="37" h="38">
                  <a:moveTo>
                    <a:pt x="36" y="3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8"/>
                    <a:pt x="35" y="38"/>
                    <a:pt x="36" y="37"/>
                  </a:cubicBezTo>
                  <a:cubicBezTo>
                    <a:pt x="37" y="36"/>
                    <a:pt x="37" y="35"/>
                    <a:pt x="36" y="3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9" name="Freeform 153"/>
            <p:cNvSpPr/>
            <p:nvPr/>
          </p:nvSpPr>
          <p:spPr bwMode="auto">
            <a:xfrm>
              <a:off x="2047875" y="698500"/>
              <a:ext cx="20638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9" y="5"/>
                </a:cxn>
                <a:cxn ang="0">
                  <a:pos x="5" y="10"/>
                </a:cxn>
                <a:cxn ang="0">
                  <a:pos x="0" y="5"/>
                </a:cxn>
                <a:cxn ang="0">
                  <a:pos x="5" y="0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cubicBezTo>
                    <a:pt x="7" y="0"/>
                    <a:pt x="9" y="2"/>
                    <a:pt x="9" y="5"/>
                  </a:cubicBezTo>
                  <a:cubicBezTo>
                    <a:pt x="9" y="7"/>
                    <a:pt x="7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1"/>
                    <a:pt x="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0" name="Freeform 154"/>
            <p:cNvSpPr/>
            <p:nvPr/>
          </p:nvSpPr>
          <p:spPr bwMode="auto">
            <a:xfrm>
              <a:off x="1982788" y="704850"/>
              <a:ext cx="80963" cy="93663"/>
            </a:xfrm>
            <a:custGeom>
              <a:avLst/>
              <a:gdLst/>
              <a:ahLst/>
              <a:cxnLst>
                <a:cxn ang="0">
                  <a:pos x="1" y="40"/>
                </a:cxn>
                <a:cxn ang="0">
                  <a:pos x="33" y="1"/>
                </a:cxn>
                <a:cxn ang="0">
                  <a:pos x="36" y="1"/>
                </a:cxn>
                <a:cxn ang="0">
                  <a:pos x="36" y="3"/>
                </a:cxn>
                <a:cxn ang="0">
                  <a:pos x="4" y="43"/>
                </a:cxn>
                <a:cxn ang="0">
                  <a:pos x="1" y="43"/>
                </a:cxn>
                <a:cxn ang="0">
                  <a:pos x="1" y="40"/>
                </a:cxn>
              </a:cxnLst>
              <a:rect l="0" t="0" r="r" b="b"/>
              <a:pathLst>
                <a:path w="37" h="43">
                  <a:moveTo>
                    <a:pt x="1" y="40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1"/>
                  </a:cubicBezTo>
                  <a:cubicBezTo>
                    <a:pt x="37" y="1"/>
                    <a:pt x="37" y="3"/>
                    <a:pt x="36" y="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3"/>
                    <a:pt x="2" y="43"/>
                    <a:pt x="1" y="43"/>
                  </a:cubicBezTo>
                  <a:cubicBezTo>
                    <a:pt x="0" y="42"/>
                    <a:pt x="0" y="41"/>
                    <a:pt x="1" y="4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1" name="Freeform 155"/>
            <p:cNvSpPr>
              <a:spLocks noEditPoints="1"/>
            </p:cNvSpPr>
            <p:nvPr/>
          </p:nvSpPr>
          <p:spPr bwMode="auto">
            <a:xfrm>
              <a:off x="1982788" y="808038"/>
              <a:ext cx="185738" cy="77788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16" y="2"/>
                </a:cxn>
                <a:cxn ang="0">
                  <a:pos x="15" y="5"/>
                </a:cxn>
                <a:cxn ang="0">
                  <a:pos x="13" y="17"/>
                </a:cxn>
                <a:cxn ang="0">
                  <a:pos x="17" y="28"/>
                </a:cxn>
                <a:cxn ang="0">
                  <a:pos x="16" y="2"/>
                </a:cxn>
                <a:cxn ang="0">
                  <a:pos x="29" y="5"/>
                </a:cxn>
                <a:cxn ang="0">
                  <a:pos x="25" y="8"/>
                </a:cxn>
                <a:cxn ang="0">
                  <a:pos x="27" y="25"/>
                </a:cxn>
                <a:cxn ang="0">
                  <a:pos x="30" y="35"/>
                </a:cxn>
                <a:cxn ang="0">
                  <a:pos x="17" y="28"/>
                </a:cxn>
                <a:cxn ang="0">
                  <a:pos x="21" y="25"/>
                </a:cxn>
                <a:cxn ang="0">
                  <a:pos x="19" y="9"/>
                </a:cxn>
                <a:cxn ang="0">
                  <a:pos x="16" y="2"/>
                </a:cxn>
                <a:cxn ang="0">
                  <a:pos x="42" y="1"/>
                </a:cxn>
                <a:cxn ang="0">
                  <a:pos x="39" y="8"/>
                </a:cxn>
                <a:cxn ang="0">
                  <a:pos x="40" y="24"/>
                </a:cxn>
                <a:cxn ang="0">
                  <a:pos x="43" y="28"/>
                </a:cxn>
                <a:cxn ang="0">
                  <a:pos x="30" y="35"/>
                </a:cxn>
                <a:cxn ang="0">
                  <a:pos x="31" y="28"/>
                </a:cxn>
                <a:cxn ang="0">
                  <a:pos x="33" y="16"/>
                </a:cxn>
                <a:cxn ang="0">
                  <a:pos x="29" y="5"/>
                </a:cxn>
                <a:cxn ang="0">
                  <a:pos x="42" y="1"/>
                </a:cxn>
                <a:cxn ang="0">
                  <a:pos x="56" y="4"/>
                </a:cxn>
                <a:cxn ang="0">
                  <a:pos x="53" y="16"/>
                </a:cxn>
                <a:cxn ang="0">
                  <a:pos x="56" y="27"/>
                </a:cxn>
                <a:cxn ang="0">
                  <a:pos x="57" y="34"/>
                </a:cxn>
                <a:cxn ang="0">
                  <a:pos x="43" y="28"/>
                </a:cxn>
                <a:cxn ang="0">
                  <a:pos x="46" y="16"/>
                </a:cxn>
                <a:cxn ang="0">
                  <a:pos x="43" y="5"/>
                </a:cxn>
                <a:cxn ang="0">
                  <a:pos x="42" y="1"/>
                </a:cxn>
                <a:cxn ang="0">
                  <a:pos x="69" y="1"/>
                </a:cxn>
                <a:cxn ang="0">
                  <a:pos x="66" y="7"/>
                </a:cxn>
                <a:cxn ang="0">
                  <a:pos x="65" y="24"/>
                </a:cxn>
                <a:cxn ang="0">
                  <a:pos x="70" y="26"/>
                </a:cxn>
                <a:cxn ang="0">
                  <a:pos x="57" y="34"/>
                </a:cxn>
                <a:cxn ang="0">
                  <a:pos x="59" y="24"/>
                </a:cxn>
                <a:cxn ang="0">
                  <a:pos x="60" y="7"/>
                </a:cxn>
                <a:cxn ang="0">
                  <a:pos x="56" y="4"/>
                </a:cxn>
                <a:cxn ang="0">
                  <a:pos x="69" y="1"/>
                </a:cxn>
                <a:cxn ang="0">
                  <a:pos x="81" y="24"/>
                </a:cxn>
                <a:cxn ang="0">
                  <a:pos x="70" y="34"/>
                </a:cxn>
                <a:cxn ang="0">
                  <a:pos x="72" y="23"/>
                </a:cxn>
                <a:cxn ang="0">
                  <a:pos x="73" y="7"/>
                </a:cxn>
                <a:cxn ang="0">
                  <a:pos x="69" y="4"/>
                </a:cxn>
              </a:cxnLst>
              <a:rect l="0" t="0" r="r" b="b"/>
              <a:pathLst>
                <a:path w="85" h="36">
                  <a:moveTo>
                    <a:pt x="17" y="35"/>
                  </a:moveTo>
                  <a:cubicBezTo>
                    <a:pt x="9" y="36"/>
                    <a:pt x="6" y="32"/>
                    <a:pt x="5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5"/>
                    <a:pt x="15" y="5"/>
                  </a:cubicBezTo>
                  <a:cubicBezTo>
                    <a:pt x="13" y="6"/>
                    <a:pt x="12" y="7"/>
                    <a:pt x="12" y="9"/>
                  </a:cubicBezTo>
                  <a:cubicBezTo>
                    <a:pt x="12" y="12"/>
                    <a:pt x="13" y="14"/>
                    <a:pt x="13" y="17"/>
                  </a:cubicBezTo>
                  <a:cubicBezTo>
                    <a:pt x="14" y="20"/>
                    <a:pt x="14" y="23"/>
                    <a:pt x="15" y="25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35"/>
                    <a:pt x="17" y="35"/>
                    <a:pt x="17" y="35"/>
                  </a:cubicBezTo>
                  <a:close/>
                  <a:moveTo>
                    <a:pt x="16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7" y="5"/>
                    <a:pt x="25" y="7"/>
                    <a:pt x="25" y="8"/>
                  </a:cubicBezTo>
                  <a:cubicBezTo>
                    <a:pt x="26" y="11"/>
                    <a:pt x="26" y="14"/>
                    <a:pt x="26" y="17"/>
                  </a:cubicBezTo>
                  <a:cubicBezTo>
                    <a:pt x="27" y="19"/>
                    <a:pt x="27" y="22"/>
                    <a:pt x="27" y="25"/>
                  </a:cubicBezTo>
                  <a:cubicBezTo>
                    <a:pt x="27" y="26"/>
                    <a:pt x="29" y="28"/>
                    <a:pt x="30" y="2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8" y="29"/>
                    <a:pt x="19" y="29"/>
                  </a:cubicBezTo>
                  <a:cubicBezTo>
                    <a:pt x="20" y="28"/>
                    <a:pt x="22" y="27"/>
                    <a:pt x="21" y="25"/>
                  </a:cubicBezTo>
                  <a:cubicBezTo>
                    <a:pt x="21" y="22"/>
                    <a:pt x="21" y="20"/>
                    <a:pt x="20" y="17"/>
                  </a:cubicBezTo>
                  <a:cubicBezTo>
                    <a:pt x="20" y="14"/>
                    <a:pt x="19" y="11"/>
                    <a:pt x="19" y="9"/>
                  </a:cubicBezTo>
                  <a:cubicBezTo>
                    <a:pt x="19" y="7"/>
                    <a:pt x="18" y="6"/>
                    <a:pt x="16" y="6"/>
                  </a:cubicBezTo>
                  <a:lnTo>
                    <a:pt x="16" y="2"/>
                  </a:lnTo>
                  <a:close/>
                  <a:moveTo>
                    <a:pt x="29" y="2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39" y="6"/>
                    <a:pt x="39" y="8"/>
                  </a:cubicBezTo>
                  <a:cubicBezTo>
                    <a:pt x="39" y="11"/>
                    <a:pt x="39" y="13"/>
                    <a:pt x="39" y="16"/>
                  </a:cubicBezTo>
                  <a:cubicBezTo>
                    <a:pt x="40" y="19"/>
                    <a:pt x="40" y="22"/>
                    <a:pt x="40" y="24"/>
                  </a:cubicBezTo>
                  <a:cubicBezTo>
                    <a:pt x="40" y="26"/>
                    <a:pt x="42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1" y="28"/>
                    <a:pt x="31" y="28"/>
                  </a:cubicBezTo>
                  <a:cubicBezTo>
                    <a:pt x="33" y="28"/>
                    <a:pt x="34" y="26"/>
                    <a:pt x="34" y="25"/>
                  </a:cubicBezTo>
                  <a:cubicBezTo>
                    <a:pt x="34" y="22"/>
                    <a:pt x="33" y="19"/>
                    <a:pt x="33" y="16"/>
                  </a:cubicBezTo>
                  <a:cubicBezTo>
                    <a:pt x="33" y="14"/>
                    <a:pt x="33" y="11"/>
                    <a:pt x="33" y="8"/>
                  </a:cubicBezTo>
                  <a:cubicBezTo>
                    <a:pt x="32" y="7"/>
                    <a:pt x="31" y="5"/>
                    <a:pt x="29" y="5"/>
                  </a:cubicBezTo>
                  <a:lnTo>
                    <a:pt x="29" y="2"/>
                  </a:lnTo>
                  <a:close/>
                  <a:moveTo>
                    <a:pt x="42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3" y="6"/>
                    <a:pt x="53" y="8"/>
                  </a:cubicBezTo>
                  <a:cubicBezTo>
                    <a:pt x="53" y="10"/>
                    <a:pt x="53" y="13"/>
                    <a:pt x="53" y="16"/>
                  </a:cubicBezTo>
                  <a:cubicBezTo>
                    <a:pt x="53" y="18"/>
                    <a:pt x="53" y="21"/>
                    <a:pt x="52" y="24"/>
                  </a:cubicBezTo>
                  <a:cubicBezTo>
                    <a:pt x="52" y="26"/>
                    <a:pt x="54" y="27"/>
                    <a:pt x="56" y="27"/>
                  </a:cubicBezTo>
                  <a:cubicBezTo>
                    <a:pt x="56" y="27"/>
                    <a:pt x="56" y="27"/>
                    <a:pt x="57" y="27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5" y="28"/>
                    <a:pt x="47" y="26"/>
                    <a:pt x="47" y="24"/>
                  </a:cubicBezTo>
                  <a:cubicBezTo>
                    <a:pt x="46" y="21"/>
                    <a:pt x="46" y="19"/>
                    <a:pt x="46" y="16"/>
                  </a:cubicBezTo>
                  <a:cubicBezTo>
                    <a:pt x="46" y="13"/>
                    <a:pt x="46" y="10"/>
                    <a:pt x="46" y="8"/>
                  </a:cubicBezTo>
                  <a:cubicBezTo>
                    <a:pt x="46" y="6"/>
                    <a:pt x="45" y="4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lnTo>
                    <a:pt x="42" y="1"/>
                  </a:lnTo>
                  <a:close/>
                  <a:moveTo>
                    <a:pt x="56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7" y="4"/>
                    <a:pt x="66" y="6"/>
                    <a:pt x="66" y="7"/>
                  </a:cubicBezTo>
                  <a:cubicBezTo>
                    <a:pt x="66" y="10"/>
                    <a:pt x="66" y="13"/>
                    <a:pt x="66" y="15"/>
                  </a:cubicBezTo>
                  <a:cubicBezTo>
                    <a:pt x="65" y="18"/>
                    <a:pt x="65" y="21"/>
                    <a:pt x="65" y="24"/>
                  </a:cubicBezTo>
                  <a:cubicBezTo>
                    <a:pt x="65" y="25"/>
                    <a:pt x="66" y="27"/>
                    <a:pt x="68" y="27"/>
                  </a:cubicBezTo>
                  <a:cubicBezTo>
                    <a:pt x="69" y="27"/>
                    <a:pt x="69" y="27"/>
                    <a:pt x="70" y="26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27"/>
                    <a:pt x="59" y="25"/>
                    <a:pt x="59" y="24"/>
                  </a:cubicBezTo>
                  <a:cubicBezTo>
                    <a:pt x="59" y="21"/>
                    <a:pt x="59" y="18"/>
                    <a:pt x="59" y="16"/>
                  </a:cubicBezTo>
                  <a:cubicBezTo>
                    <a:pt x="60" y="13"/>
                    <a:pt x="60" y="10"/>
                    <a:pt x="60" y="7"/>
                  </a:cubicBezTo>
                  <a:cubicBezTo>
                    <a:pt x="60" y="5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1"/>
                  </a:lnTo>
                  <a:close/>
                  <a:moveTo>
                    <a:pt x="69" y="1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9"/>
                    <a:pt x="78" y="33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26"/>
                    <a:pt x="72" y="25"/>
                    <a:pt x="72" y="23"/>
                  </a:cubicBezTo>
                  <a:cubicBezTo>
                    <a:pt x="72" y="21"/>
                    <a:pt x="72" y="18"/>
                    <a:pt x="73" y="15"/>
                  </a:cubicBezTo>
                  <a:cubicBezTo>
                    <a:pt x="73" y="12"/>
                    <a:pt x="73" y="10"/>
                    <a:pt x="73" y="7"/>
                  </a:cubicBezTo>
                  <a:cubicBezTo>
                    <a:pt x="74" y="5"/>
                    <a:pt x="72" y="3"/>
                    <a:pt x="70" y="4"/>
                  </a:cubicBezTo>
                  <a:cubicBezTo>
                    <a:pt x="70" y="4"/>
                    <a:pt x="69" y="4"/>
                    <a:pt x="69" y="4"/>
                  </a:cubicBezTo>
                  <a:lnTo>
                    <a:pt x="6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2" name="Rectangle 156"/>
            <p:cNvSpPr>
              <a:spLocks noChangeArrowheads="1"/>
            </p:cNvSpPr>
            <p:nvPr/>
          </p:nvSpPr>
          <p:spPr bwMode="auto">
            <a:xfrm>
              <a:off x="3294063" y="2695575"/>
              <a:ext cx="250825" cy="269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3" name="Freeform 157"/>
            <p:cNvSpPr>
              <a:spLocks noEditPoints="1"/>
            </p:cNvSpPr>
            <p:nvPr/>
          </p:nvSpPr>
          <p:spPr bwMode="auto">
            <a:xfrm>
              <a:off x="3294063" y="2754313"/>
              <a:ext cx="250825" cy="10001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134" y="63"/>
                </a:cxn>
                <a:cxn ang="0">
                  <a:pos x="134" y="54"/>
                </a:cxn>
                <a:cxn ang="0">
                  <a:pos x="134" y="54"/>
                </a:cxn>
                <a:cxn ang="0">
                  <a:pos x="123" y="43"/>
                </a:cxn>
                <a:cxn ang="0">
                  <a:pos x="134" y="31"/>
                </a:cxn>
                <a:cxn ang="0">
                  <a:pos x="134" y="31"/>
                </a:cxn>
                <a:cxn ang="0">
                  <a:pos x="134" y="0"/>
                </a:cxn>
                <a:cxn ang="0">
                  <a:pos x="0" y="0"/>
                </a:cxn>
                <a:cxn ang="0">
                  <a:pos x="0" y="63"/>
                </a:cxn>
                <a:cxn ang="0">
                  <a:pos x="134" y="63"/>
                </a:cxn>
                <a:cxn ang="0">
                  <a:pos x="158" y="63"/>
                </a:cxn>
                <a:cxn ang="0">
                  <a:pos x="158" y="0"/>
                </a:cxn>
                <a:cxn ang="0">
                  <a:pos x="134" y="0"/>
                </a:cxn>
                <a:cxn ang="0">
                  <a:pos x="134" y="31"/>
                </a:cxn>
                <a:cxn ang="0">
                  <a:pos x="145" y="43"/>
                </a:cxn>
                <a:cxn ang="0">
                  <a:pos x="134" y="54"/>
                </a:cxn>
                <a:cxn ang="0">
                  <a:pos x="134" y="63"/>
                </a:cxn>
              </a:cxnLst>
              <a:rect l="0" t="0" r="r" b="b"/>
              <a:pathLst>
                <a:path w="158" h="63">
                  <a:moveTo>
                    <a:pt x="0" y="63"/>
                  </a:moveTo>
                  <a:lnTo>
                    <a:pt x="134" y="63"/>
                  </a:lnTo>
                  <a:lnTo>
                    <a:pt x="134" y="54"/>
                  </a:lnTo>
                  <a:lnTo>
                    <a:pt x="134" y="54"/>
                  </a:lnTo>
                  <a:lnTo>
                    <a:pt x="123" y="43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63"/>
                  </a:lnTo>
                  <a:close/>
                  <a:moveTo>
                    <a:pt x="134" y="63"/>
                  </a:moveTo>
                  <a:lnTo>
                    <a:pt x="158" y="63"/>
                  </a:lnTo>
                  <a:lnTo>
                    <a:pt x="158" y="0"/>
                  </a:lnTo>
                  <a:lnTo>
                    <a:pt x="134" y="0"/>
                  </a:lnTo>
                  <a:lnTo>
                    <a:pt x="134" y="31"/>
                  </a:lnTo>
                  <a:lnTo>
                    <a:pt x="145" y="43"/>
                  </a:lnTo>
                  <a:lnTo>
                    <a:pt x="134" y="54"/>
                  </a:lnTo>
                  <a:lnTo>
                    <a:pt x="134" y="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4" name="Freeform 158"/>
            <p:cNvSpPr/>
            <p:nvPr/>
          </p:nvSpPr>
          <p:spPr bwMode="auto">
            <a:xfrm>
              <a:off x="2052638" y="508000"/>
              <a:ext cx="195263" cy="523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19" y="33"/>
                </a:cxn>
                <a:cxn ang="0">
                  <a:pos x="103" y="33"/>
                </a:cxn>
                <a:cxn ang="0">
                  <a:pos x="106" y="33"/>
                </a:cxn>
                <a:cxn ang="0">
                  <a:pos x="123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89" y="0"/>
                </a:cxn>
                <a:cxn ang="0">
                  <a:pos x="33" y="0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16" y="33"/>
                </a:cxn>
              </a:cxnLst>
              <a:rect l="0" t="0" r="r" b="b"/>
              <a:pathLst>
                <a:path w="123" h="33">
                  <a:moveTo>
                    <a:pt x="16" y="33"/>
                  </a:moveTo>
                  <a:lnTo>
                    <a:pt x="19" y="33"/>
                  </a:lnTo>
                  <a:lnTo>
                    <a:pt x="103" y="33"/>
                  </a:lnTo>
                  <a:lnTo>
                    <a:pt x="106" y="33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89" y="0"/>
                  </a:lnTo>
                  <a:lnTo>
                    <a:pt x="33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6" y="3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5" name="Freeform 159"/>
            <p:cNvSpPr/>
            <p:nvPr/>
          </p:nvSpPr>
          <p:spPr bwMode="auto">
            <a:xfrm>
              <a:off x="2052638" y="520700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19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1" y="21"/>
                </a:cxn>
                <a:cxn ang="0">
                  <a:pos x="52" y="22"/>
                </a:cxn>
                <a:cxn ang="0">
                  <a:pos x="50" y="25"/>
                </a:cxn>
                <a:cxn ang="0">
                  <a:pos x="45" y="29"/>
                </a:cxn>
                <a:cxn ang="0">
                  <a:pos x="39" y="25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0" y="21"/>
                </a:cxn>
                <a:cxn ang="0">
                  <a:pos x="10" y="19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2" y="21"/>
                    <a:pt x="52" y="22"/>
                  </a:cubicBezTo>
                  <a:cubicBezTo>
                    <a:pt x="52" y="23"/>
                    <a:pt x="51" y="24"/>
                    <a:pt x="50" y="25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2" y="29"/>
                    <a:pt x="40" y="28"/>
                    <a:pt x="39" y="25"/>
                  </a:cubicBezTo>
                  <a:cubicBezTo>
                    <a:pt x="38" y="24"/>
                    <a:pt x="38" y="23"/>
                    <a:pt x="38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6" name="Freeform 160"/>
            <p:cNvSpPr/>
            <p:nvPr/>
          </p:nvSpPr>
          <p:spPr bwMode="auto">
            <a:xfrm>
              <a:off x="2081213" y="438150"/>
              <a:ext cx="138113" cy="63500"/>
            </a:xfrm>
            <a:custGeom>
              <a:avLst/>
              <a:gdLst/>
              <a:ahLst/>
              <a:cxnLst>
                <a:cxn ang="0">
                  <a:pos x="63" y="29"/>
                </a:cxn>
                <a:cxn ang="0">
                  <a:pos x="63" y="13"/>
                </a:cxn>
                <a:cxn ang="0">
                  <a:pos x="51" y="0"/>
                </a:cxn>
                <a:cxn ang="0">
                  <a:pos x="12" y="0"/>
                </a:cxn>
                <a:cxn ang="0">
                  <a:pos x="0" y="13"/>
                </a:cxn>
                <a:cxn ang="0">
                  <a:pos x="0" y="29"/>
                </a:cxn>
                <a:cxn ang="0">
                  <a:pos x="11" y="29"/>
                </a:cxn>
                <a:cxn ang="0">
                  <a:pos x="11" y="13"/>
                </a:cxn>
                <a:cxn ang="0">
                  <a:pos x="12" y="11"/>
                </a:cxn>
                <a:cxn ang="0">
                  <a:pos x="51" y="11"/>
                </a:cxn>
                <a:cxn ang="0">
                  <a:pos x="52" y="13"/>
                </a:cxn>
                <a:cxn ang="0">
                  <a:pos x="52" y="29"/>
                </a:cxn>
                <a:cxn ang="0">
                  <a:pos x="63" y="29"/>
                </a:cxn>
              </a:cxnLst>
              <a:rect l="0" t="0" r="r" b="b"/>
              <a:pathLst>
                <a:path w="63" h="29">
                  <a:moveTo>
                    <a:pt x="63" y="29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63" y="6"/>
                    <a:pt x="57" y="0"/>
                    <a:pt x="5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2" y="11"/>
                    <a:pt x="12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1"/>
                    <a:pt x="52" y="12"/>
                    <a:pt x="52" y="13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3" y="2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7" name="Freeform 161"/>
            <p:cNvSpPr>
              <a:spLocks noEditPoints="1"/>
            </p:cNvSpPr>
            <p:nvPr/>
          </p:nvSpPr>
          <p:spPr bwMode="auto">
            <a:xfrm>
              <a:off x="2266950" y="800100"/>
              <a:ext cx="133350" cy="136525"/>
            </a:xfrm>
            <a:custGeom>
              <a:avLst/>
              <a:gdLst/>
              <a:ahLst/>
              <a:cxnLst>
                <a:cxn ang="0">
                  <a:pos x="30" y="48"/>
                </a:cxn>
                <a:cxn ang="0">
                  <a:pos x="48" y="31"/>
                </a:cxn>
                <a:cxn ang="0">
                  <a:pos x="30" y="14"/>
                </a:cxn>
                <a:cxn ang="0">
                  <a:pos x="13" y="31"/>
                </a:cxn>
                <a:cxn ang="0">
                  <a:pos x="30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7" y="22"/>
                </a:cxn>
                <a:cxn ang="0">
                  <a:pos x="2" y="19"/>
                </a:cxn>
                <a:cxn ang="0">
                  <a:pos x="6" y="12"/>
                </a:cxn>
                <a:cxn ang="0">
                  <a:pos x="11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8" y="2"/>
                </a:cxn>
                <a:cxn ang="0">
                  <a:pos x="21" y="8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34" y="6"/>
                </a:cxn>
                <a:cxn ang="0">
                  <a:pos x="39" y="8"/>
                </a:cxn>
                <a:cxn ang="0">
                  <a:pos x="42" y="2"/>
                </a:cxn>
                <a:cxn ang="0">
                  <a:pos x="49" y="6"/>
                </a:cxn>
                <a:cxn ang="0">
                  <a:pos x="46" y="11"/>
                </a:cxn>
                <a:cxn ang="0">
                  <a:pos x="50" y="15"/>
                </a:cxn>
                <a:cxn ang="0">
                  <a:pos x="55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5" y="27"/>
                </a:cxn>
                <a:cxn ang="0">
                  <a:pos x="61" y="27"/>
                </a:cxn>
                <a:cxn ang="0">
                  <a:pos x="61" y="35"/>
                </a:cxn>
                <a:cxn ang="0">
                  <a:pos x="55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5" y="50"/>
                </a:cxn>
                <a:cxn ang="0">
                  <a:pos x="50" y="47"/>
                </a:cxn>
                <a:cxn ang="0">
                  <a:pos x="46" y="50"/>
                </a:cxn>
                <a:cxn ang="0">
                  <a:pos x="49" y="56"/>
                </a:cxn>
                <a:cxn ang="0">
                  <a:pos x="42" y="59"/>
                </a:cxn>
                <a:cxn ang="0">
                  <a:pos x="39" y="54"/>
                </a:cxn>
                <a:cxn ang="0">
                  <a:pos x="34" y="55"/>
                </a:cxn>
                <a:cxn ang="0">
                  <a:pos x="34" y="62"/>
                </a:cxn>
                <a:cxn ang="0">
                  <a:pos x="27" y="62"/>
                </a:cxn>
                <a:cxn ang="0">
                  <a:pos x="27" y="55"/>
                </a:cxn>
                <a:cxn ang="0">
                  <a:pos x="21" y="54"/>
                </a:cxn>
                <a:cxn ang="0">
                  <a:pos x="18" y="59"/>
                </a:cxn>
                <a:cxn ang="0">
                  <a:pos x="12" y="56"/>
                </a:cxn>
                <a:cxn ang="0">
                  <a:pos x="15" y="50"/>
                </a:cxn>
                <a:cxn ang="0">
                  <a:pos x="11" y="47"/>
                </a:cxn>
                <a:cxn ang="0">
                  <a:pos x="6" y="50"/>
                </a:cxn>
                <a:cxn ang="0">
                  <a:pos x="2" y="43"/>
                </a:cxn>
                <a:cxn ang="0">
                  <a:pos x="7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1" h="62">
                  <a:moveTo>
                    <a:pt x="30" y="48"/>
                  </a:moveTo>
                  <a:cubicBezTo>
                    <a:pt x="40" y="48"/>
                    <a:pt x="48" y="40"/>
                    <a:pt x="48" y="31"/>
                  </a:cubicBezTo>
                  <a:cubicBezTo>
                    <a:pt x="48" y="21"/>
                    <a:pt x="40" y="14"/>
                    <a:pt x="30" y="14"/>
                  </a:cubicBezTo>
                  <a:cubicBezTo>
                    <a:pt x="21" y="14"/>
                    <a:pt x="13" y="21"/>
                    <a:pt x="13" y="31"/>
                  </a:cubicBezTo>
                  <a:cubicBezTo>
                    <a:pt x="13" y="40"/>
                    <a:pt x="21" y="48"/>
                    <a:pt x="30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5"/>
                    <a:pt x="6" y="24"/>
                    <a:pt x="7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4"/>
                    <a:pt x="13" y="13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3" y="7"/>
                    <a:pt x="25" y="7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6" y="7"/>
                    <a:pt x="38" y="7"/>
                    <a:pt x="39" y="8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7" y="13"/>
                    <a:pt x="49" y="14"/>
                    <a:pt x="50" y="15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4"/>
                    <a:pt x="55" y="25"/>
                    <a:pt x="55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7"/>
                    <a:pt x="54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7" y="49"/>
                    <a:pt x="46" y="50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8" y="55"/>
                    <a:pt x="36" y="55"/>
                    <a:pt x="34" y="55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3" y="55"/>
                    <a:pt x="21" y="54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3" y="49"/>
                    <a:pt x="12" y="48"/>
                    <a:pt x="11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38"/>
                    <a:pt x="6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8" name="Freeform 162"/>
            <p:cNvSpPr/>
            <p:nvPr/>
          </p:nvSpPr>
          <p:spPr bwMode="auto">
            <a:xfrm>
              <a:off x="2279650" y="625475"/>
              <a:ext cx="139700" cy="1190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4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3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9" name="Freeform 163"/>
            <p:cNvSpPr>
              <a:spLocks noEditPoints="1"/>
            </p:cNvSpPr>
            <p:nvPr/>
          </p:nvSpPr>
          <p:spPr bwMode="auto">
            <a:xfrm>
              <a:off x="2898775" y="2252663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0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0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0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0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0" name="Oval 164"/>
            <p:cNvSpPr>
              <a:spLocks noChangeArrowheads="1"/>
            </p:cNvSpPr>
            <p:nvPr/>
          </p:nvSpPr>
          <p:spPr bwMode="auto">
            <a:xfrm>
              <a:off x="3059113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1" name="Freeform 165"/>
            <p:cNvSpPr/>
            <p:nvPr/>
          </p:nvSpPr>
          <p:spPr bwMode="auto">
            <a:xfrm>
              <a:off x="3071813" y="2160588"/>
              <a:ext cx="104775" cy="114300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7"/>
                </a:cxn>
              </a:cxnLst>
              <a:rect l="0" t="0" r="r" b="b"/>
              <a:pathLst>
                <a:path w="48" h="52">
                  <a:moveTo>
                    <a:pt x="47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8"/>
                    <a:pt x="47" y="4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2" name="Oval 166"/>
            <p:cNvSpPr>
              <a:spLocks noChangeArrowheads="1"/>
            </p:cNvSpPr>
            <p:nvPr/>
          </p:nvSpPr>
          <p:spPr bwMode="auto">
            <a:xfrm>
              <a:off x="3024188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3" name="Freeform 167"/>
            <p:cNvSpPr/>
            <p:nvPr/>
          </p:nvSpPr>
          <p:spPr bwMode="auto">
            <a:xfrm>
              <a:off x="2932113" y="2151063"/>
              <a:ext cx="111125" cy="123825"/>
            </a:xfrm>
            <a:custGeom>
              <a:avLst/>
              <a:gdLst/>
              <a:ahLst/>
              <a:cxnLst>
                <a:cxn ang="0">
                  <a:pos x="1" y="51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4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1"/>
                </a:cxn>
              </a:cxnLst>
              <a:rect l="0" t="0" r="r" b="b"/>
              <a:pathLst>
                <a:path w="51" h="56">
                  <a:moveTo>
                    <a:pt x="1" y="51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3"/>
                    <a:pt x="50" y="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2"/>
                    <a:pt x="1" y="5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4" name="Freeform 168"/>
            <p:cNvSpPr>
              <a:spLocks noEditPoints="1"/>
            </p:cNvSpPr>
            <p:nvPr/>
          </p:nvSpPr>
          <p:spPr bwMode="auto">
            <a:xfrm>
              <a:off x="2932113" y="2293938"/>
              <a:ext cx="244475" cy="96838"/>
            </a:xfrm>
            <a:custGeom>
              <a:avLst/>
              <a:gdLst/>
              <a:ahLst/>
              <a:cxnLst>
                <a:cxn ang="0">
                  <a:pos x="5" y="31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7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5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3" y="30"/>
                </a:cxn>
                <a:cxn ang="0">
                  <a:pos x="42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0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2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4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3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5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9" y="34"/>
                    <a:pt x="39" y="34"/>
                  </a:cubicBezTo>
                  <a:cubicBezTo>
                    <a:pt x="42" y="34"/>
                    <a:pt x="43" y="32"/>
                    <a:pt x="43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2" y="8"/>
                  </a:cubicBezTo>
                  <a:cubicBezTo>
                    <a:pt x="42" y="6"/>
                    <a:pt x="40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8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0" y="15"/>
                    <a:pt x="60" y="12"/>
                    <a:pt x="60" y="8"/>
                  </a:cubicBezTo>
                  <a:cubicBezTo>
                    <a:pt x="61" y="6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6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89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7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3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2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5" name="Freeform 169"/>
            <p:cNvSpPr>
              <a:spLocks noEditPoints="1"/>
            </p:cNvSpPr>
            <p:nvPr/>
          </p:nvSpPr>
          <p:spPr bwMode="auto">
            <a:xfrm>
              <a:off x="2398713" y="1749425"/>
              <a:ext cx="139700" cy="138113"/>
            </a:xfrm>
            <a:custGeom>
              <a:avLst/>
              <a:gdLst/>
              <a:ahLst/>
              <a:cxnLst>
                <a:cxn ang="0">
                  <a:pos x="27" y="47"/>
                </a:cxn>
                <a:cxn ang="0">
                  <a:pos x="21" y="53"/>
                </a:cxn>
                <a:cxn ang="0">
                  <a:pos x="16" y="53"/>
                </a:cxn>
                <a:cxn ang="0">
                  <a:pos x="10" y="48"/>
                </a:cxn>
                <a:cxn ang="0">
                  <a:pos x="10" y="42"/>
                </a:cxn>
                <a:cxn ang="0">
                  <a:pos x="27" y="26"/>
                </a:cxn>
                <a:cxn ang="0">
                  <a:pos x="32" y="26"/>
                </a:cxn>
                <a:cxn ang="0">
                  <a:pos x="37" y="32"/>
                </a:cxn>
                <a:cxn ang="0">
                  <a:pos x="43" y="26"/>
                </a:cxn>
                <a:cxn ang="0">
                  <a:pos x="37" y="21"/>
                </a:cxn>
                <a:cxn ang="0">
                  <a:pos x="21" y="21"/>
                </a:cxn>
                <a:cxn ang="0">
                  <a:pos x="5" y="37"/>
                </a:cxn>
                <a:cxn ang="0">
                  <a:pos x="5" y="53"/>
                </a:cxn>
                <a:cxn ang="0">
                  <a:pos x="10" y="59"/>
                </a:cxn>
                <a:cxn ang="0">
                  <a:pos x="27" y="59"/>
                </a:cxn>
                <a:cxn ang="0">
                  <a:pos x="36" y="49"/>
                </a:cxn>
                <a:cxn ang="0">
                  <a:pos x="27" y="47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27" y="42"/>
                </a:cxn>
                <a:cxn ang="0">
                  <a:pos x="21" y="37"/>
                </a:cxn>
                <a:cxn ang="0">
                  <a:pos x="27" y="32"/>
                </a:cxn>
                <a:cxn ang="0">
                  <a:pos x="32" y="37"/>
                </a:cxn>
                <a:cxn ang="0">
                  <a:pos x="37" y="37"/>
                </a:cxn>
                <a:cxn ang="0">
                  <a:pos x="54" y="21"/>
                </a:cxn>
                <a:cxn ang="0">
                  <a:pos x="54" y="15"/>
                </a:cxn>
                <a:cxn ang="0">
                  <a:pos x="48" y="10"/>
                </a:cxn>
                <a:cxn ang="0">
                  <a:pos x="43" y="10"/>
                </a:cxn>
                <a:cxn ang="0">
                  <a:pos x="37" y="16"/>
                </a:cxn>
                <a:cxn ang="0">
                  <a:pos x="28" y="14"/>
                </a:cxn>
                <a:cxn ang="0">
                  <a:pos x="37" y="4"/>
                </a:cxn>
                <a:cxn ang="0">
                  <a:pos x="54" y="4"/>
                </a:cxn>
                <a:cxn ang="0">
                  <a:pos x="59" y="10"/>
                </a:cxn>
                <a:cxn ang="0">
                  <a:pos x="59" y="26"/>
                </a:cxn>
              </a:cxnLst>
              <a:rect l="0" t="0" r="r" b="b"/>
              <a:pathLst>
                <a:path w="64" h="63">
                  <a:moveTo>
                    <a:pt x="27" y="47"/>
                  </a:moveTo>
                  <a:cubicBezTo>
                    <a:pt x="21" y="53"/>
                    <a:pt x="21" y="53"/>
                    <a:pt x="21" y="53"/>
                  </a:cubicBezTo>
                  <a:cubicBezTo>
                    <a:pt x="20" y="55"/>
                    <a:pt x="17" y="55"/>
                    <a:pt x="16" y="53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6"/>
                    <a:pt x="9" y="44"/>
                    <a:pt x="10" y="42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8" y="25"/>
                    <a:pt x="30" y="25"/>
                    <a:pt x="32" y="26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3" y="16"/>
                    <a:pt x="26" y="16"/>
                    <a:pt x="21" y="21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41"/>
                    <a:pt x="0" y="49"/>
                    <a:pt x="5" y="53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5" y="63"/>
                    <a:pt x="22" y="63"/>
                    <a:pt x="27" y="5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3" y="50"/>
                    <a:pt x="30" y="49"/>
                    <a:pt x="27" y="47"/>
                  </a:cubicBezTo>
                  <a:moveTo>
                    <a:pt x="59" y="26"/>
                  </a:moveTo>
                  <a:cubicBezTo>
                    <a:pt x="43" y="42"/>
                    <a:pt x="43" y="42"/>
                    <a:pt x="43" y="42"/>
                  </a:cubicBezTo>
                  <a:cubicBezTo>
                    <a:pt x="38" y="47"/>
                    <a:pt x="31" y="47"/>
                    <a:pt x="27" y="42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6" y="38"/>
                    <a:pt x="37" y="37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19"/>
                    <a:pt x="55" y="17"/>
                    <a:pt x="54" y="15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8"/>
                    <a:pt x="44" y="8"/>
                    <a:pt x="43" y="10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4"/>
                    <a:pt x="31" y="13"/>
                    <a:pt x="28" y="1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2" y="0"/>
                    <a:pt x="49" y="0"/>
                    <a:pt x="54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4" y="14"/>
                    <a:pt x="64" y="22"/>
                    <a:pt x="59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6" name="Freeform 170"/>
            <p:cNvSpPr>
              <a:spLocks noEditPoints="1"/>
            </p:cNvSpPr>
            <p:nvPr/>
          </p:nvSpPr>
          <p:spPr bwMode="auto">
            <a:xfrm>
              <a:off x="3252788" y="1019175"/>
              <a:ext cx="166688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8" y="53"/>
                </a:cxn>
                <a:cxn ang="0">
                  <a:pos x="28" y="23"/>
                </a:cxn>
                <a:cxn ang="0">
                  <a:pos x="54" y="38"/>
                </a:cxn>
                <a:cxn ang="0">
                  <a:pos x="76" y="38"/>
                </a:cxn>
                <a:cxn ang="0">
                  <a:pos x="38" y="0"/>
                </a:cxn>
                <a:cxn ang="0">
                  <a:pos x="0" y="38"/>
                </a:cxn>
                <a:cxn ang="0">
                  <a:pos x="38" y="76"/>
                </a:cxn>
                <a:cxn ang="0">
                  <a:pos x="76" y="38"/>
                </a:cxn>
              </a:cxnLst>
              <a:rect l="0" t="0" r="r" b="b"/>
              <a:pathLst>
                <a:path w="76" h="76">
                  <a:moveTo>
                    <a:pt x="54" y="38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23"/>
                    <a:pt x="28" y="23"/>
                    <a:pt x="28" y="23"/>
                  </a:cubicBezTo>
                  <a:lnTo>
                    <a:pt x="54" y="38"/>
                  </a:lnTo>
                  <a:close/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187" name="Subtitle 2"/>
          <p:cNvSpPr txBox="1"/>
          <p:nvPr/>
        </p:nvSpPr>
        <p:spPr>
          <a:xfrm>
            <a:off x="7216105" y="2594008"/>
            <a:ext cx="2753439" cy="158432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json to java</a:t>
            </a:r>
          </a:p>
          <a:p>
            <a:pPr algn="l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algn="l">
              <a:buClrTx/>
              <a:buSzTx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java to json</a:t>
            </a:r>
          </a:p>
        </p:txBody>
      </p:sp>
      <p:sp>
        <p:nvSpPr>
          <p:cNvPr id="188" name="文本框 187"/>
          <p:cNvSpPr txBox="1"/>
          <p:nvPr/>
        </p:nvSpPr>
        <p:spPr>
          <a:xfrm>
            <a:off x="6143229" y="1263831"/>
            <a:ext cx="3921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Ⅰ.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"/>
          <p:cNvGrpSpPr/>
          <p:nvPr/>
        </p:nvGrpSpPr>
        <p:grpSpPr bwMode="auto">
          <a:xfrm>
            <a:off x="1416368" y="1655445"/>
            <a:ext cx="2189162" cy="2017713"/>
            <a:chOff x="955057" y="1845622"/>
            <a:chExt cx="2189141" cy="2017448"/>
          </a:xfrm>
        </p:grpSpPr>
        <p:sp>
          <p:nvSpPr>
            <p:cNvPr id="24" name="Freeform 6"/>
            <p:cNvSpPr/>
            <p:nvPr/>
          </p:nvSpPr>
          <p:spPr>
            <a:xfrm flipV="1">
              <a:off x="955057" y="1845622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Shape 2778"/>
            <p:cNvSpPr/>
            <p:nvPr/>
          </p:nvSpPr>
          <p:spPr>
            <a:xfrm>
              <a:off x="1655462" y="2581067"/>
              <a:ext cx="549270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29" name="Group 3"/>
          <p:cNvGrpSpPr/>
          <p:nvPr/>
        </p:nvGrpSpPr>
        <p:grpSpPr bwMode="auto">
          <a:xfrm>
            <a:off x="5127625" y="1655445"/>
            <a:ext cx="2189163" cy="2017713"/>
            <a:chOff x="5026134" y="1987208"/>
            <a:chExt cx="2189141" cy="2017448"/>
          </a:xfrm>
        </p:grpSpPr>
        <p:sp>
          <p:nvSpPr>
            <p:cNvPr id="30" name="Freeform 8"/>
            <p:cNvSpPr/>
            <p:nvPr/>
          </p:nvSpPr>
          <p:spPr>
            <a:xfrm flipV="1">
              <a:off x="5026134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Shape 2543"/>
            <p:cNvSpPr/>
            <p:nvPr/>
          </p:nvSpPr>
          <p:spPr>
            <a:xfrm>
              <a:off x="5730977" y="2722124"/>
              <a:ext cx="547682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35" name="Group 5"/>
          <p:cNvGrpSpPr/>
          <p:nvPr/>
        </p:nvGrpSpPr>
        <p:grpSpPr bwMode="auto">
          <a:xfrm>
            <a:off x="8672513" y="1655445"/>
            <a:ext cx="2189162" cy="2017713"/>
            <a:chOff x="9392956" y="1987208"/>
            <a:chExt cx="2189141" cy="2017448"/>
          </a:xfrm>
        </p:grpSpPr>
        <p:sp>
          <p:nvSpPr>
            <p:cNvPr id="36" name="Freeform 10"/>
            <p:cNvSpPr/>
            <p:nvPr/>
          </p:nvSpPr>
          <p:spPr>
            <a:xfrm flipV="1">
              <a:off x="9392956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Shape 2774"/>
            <p:cNvSpPr/>
            <p:nvPr/>
          </p:nvSpPr>
          <p:spPr>
            <a:xfrm>
              <a:off x="10096211" y="2722124"/>
              <a:ext cx="549270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5104765" y="701675"/>
            <a:ext cx="2731135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131E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Ⅱ.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131E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Reasons</a:t>
            </a:r>
          </a:p>
        </p:txBody>
      </p:sp>
      <p:sp>
        <p:nvSpPr>
          <p:cNvPr id="39" name="Subtitle 2"/>
          <p:cNvSpPr txBox="1"/>
          <p:nvPr/>
        </p:nvSpPr>
        <p:spPr>
          <a:xfrm>
            <a:off x="1254125" y="4508421"/>
            <a:ext cx="2624892" cy="99377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Two format Characters</a:t>
            </a:r>
            <a:endParaRPr lang="en-US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Subtitle 2"/>
          <p:cNvSpPr txBox="1"/>
          <p:nvPr/>
        </p:nvSpPr>
        <p:spPr>
          <a:xfrm>
            <a:off x="4575810" y="4398010"/>
            <a:ext cx="3227070" cy="106743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Serialized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and Deserialized</a:t>
            </a:r>
          </a:p>
        </p:txBody>
      </p:sp>
      <p:sp>
        <p:nvSpPr>
          <p:cNvPr id="41" name="Subtitle 2"/>
          <p:cNvSpPr txBox="1"/>
          <p:nvPr/>
        </p:nvSpPr>
        <p:spPr>
          <a:xfrm>
            <a:off x="8136255" y="4471670"/>
            <a:ext cx="3587115" cy="106743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 to Delivery</a:t>
            </a:r>
          </a:p>
          <a:p>
            <a:r>
              <a:rPr 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 to Code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3971290" y="5013325"/>
            <a:ext cx="604520" cy="69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7835900" y="5020310"/>
            <a:ext cx="66167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/>
          <p:cNvSpPr/>
          <p:nvPr/>
        </p:nvSpPr>
        <p:spPr bwMode="auto">
          <a:xfrm flipH="1">
            <a:off x="0" y="5462701"/>
            <a:ext cx="2540000" cy="1395299"/>
          </a:xfrm>
          <a:custGeom>
            <a:avLst/>
            <a:gdLst/>
            <a:ahLst/>
            <a:cxnLst>
              <a:cxn ang="0">
                <a:pos x="1624" y="0"/>
              </a:cxn>
              <a:cxn ang="0">
                <a:pos x="1238" y="372"/>
              </a:cxn>
              <a:cxn ang="0">
                <a:pos x="1238" y="381"/>
              </a:cxn>
              <a:cxn ang="0">
                <a:pos x="936" y="638"/>
              </a:cxn>
              <a:cxn ang="0">
                <a:pos x="787" y="556"/>
              </a:cxn>
              <a:cxn ang="0">
                <a:pos x="787" y="550"/>
              </a:cxn>
              <a:cxn ang="0">
                <a:pos x="494" y="304"/>
              </a:cxn>
              <a:cxn ang="0">
                <a:pos x="201" y="550"/>
              </a:cxn>
              <a:cxn ang="0">
                <a:pos x="202" y="556"/>
              </a:cxn>
              <a:cxn ang="0">
                <a:pos x="0" y="739"/>
              </a:cxn>
              <a:cxn ang="0">
                <a:pos x="1624" y="739"/>
              </a:cxn>
              <a:cxn ang="0">
                <a:pos x="1624" y="0"/>
              </a:cxn>
            </a:cxnLst>
            <a:rect l="0" t="0" r="r" b="b"/>
            <a:pathLst>
              <a:path w="1624" h="739">
                <a:moveTo>
                  <a:pt x="1624" y="0"/>
                </a:moveTo>
                <a:cubicBezTo>
                  <a:pt x="1406" y="25"/>
                  <a:pt x="1238" y="182"/>
                  <a:pt x="1238" y="372"/>
                </a:cubicBezTo>
                <a:cubicBezTo>
                  <a:pt x="1238" y="375"/>
                  <a:pt x="1238" y="378"/>
                  <a:pt x="1238" y="381"/>
                </a:cubicBezTo>
                <a:cubicBezTo>
                  <a:pt x="1089" y="412"/>
                  <a:pt x="971" y="512"/>
                  <a:pt x="936" y="638"/>
                </a:cubicBezTo>
                <a:cubicBezTo>
                  <a:pt x="899" y="598"/>
                  <a:pt x="847" y="568"/>
                  <a:pt x="787" y="556"/>
                </a:cubicBezTo>
                <a:cubicBezTo>
                  <a:pt x="787" y="554"/>
                  <a:pt x="787" y="552"/>
                  <a:pt x="787" y="550"/>
                </a:cubicBezTo>
                <a:cubicBezTo>
                  <a:pt x="787" y="414"/>
                  <a:pt x="656" y="304"/>
                  <a:pt x="494" y="304"/>
                </a:cubicBezTo>
                <a:cubicBezTo>
                  <a:pt x="333" y="304"/>
                  <a:pt x="201" y="414"/>
                  <a:pt x="201" y="550"/>
                </a:cubicBezTo>
                <a:cubicBezTo>
                  <a:pt x="201" y="552"/>
                  <a:pt x="202" y="554"/>
                  <a:pt x="202" y="556"/>
                </a:cubicBezTo>
                <a:cubicBezTo>
                  <a:pt x="98" y="577"/>
                  <a:pt x="17" y="650"/>
                  <a:pt x="0" y="739"/>
                </a:cubicBezTo>
                <a:cubicBezTo>
                  <a:pt x="1624" y="739"/>
                  <a:pt x="1624" y="739"/>
                  <a:pt x="1624" y="739"/>
                </a:cubicBezTo>
                <a:lnTo>
                  <a:pt x="1624" y="0"/>
                </a:lnTo>
                <a:close/>
              </a:path>
            </a:pathLst>
          </a:custGeom>
          <a:solidFill>
            <a:srgbClr val="8FBDE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4" name="Group 34"/>
          <p:cNvGrpSpPr/>
          <p:nvPr/>
        </p:nvGrpSpPr>
        <p:grpSpPr>
          <a:xfrm>
            <a:off x="3251199" y="767341"/>
            <a:ext cx="1524000" cy="1137659"/>
            <a:chOff x="2120089" y="767339"/>
            <a:chExt cx="1528546" cy="1137658"/>
          </a:xfrm>
        </p:grpSpPr>
        <p:cxnSp>
          <p:nvCxnSpPr>
            <p:cNvPr id="5" name="AutoShape 3"/>
            <p:cNvCxnSpPr>
              <a:cxnSpLocks noChangeShapeType="1"/>
            </p:cNvCxnSpPr>
            <p:nvPr/>
          </p:nvCxnSpPr>
          <p:spPr bwMode="auto">
            <a:xfrm flipV="1">
              <a:off x="2120089" y="869290"/>
              <a:ext cx="1408201" cy="1035707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3519503" y="767339"/>
              <a:ext cx="129132" cy="129131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7" name="Group 35"/>
          <p:cNvGrpSpPr/>
          <p:nvPr/>
        </p:nvGrpSpPr>
        <p:grpSpPr>
          <a:xfrm>
            <a:off x="3251204" y="1405804"/>
            <a:ext cx="2005337" cy="813305"/>
            <a:chOff x="2388997" y="1405799"/>
            <a:chExt cx="2011321" cy="813304"/>
          </a:xfrm>
        </p:grpSpPr>
        <p:cxnSp>
          <p:nvCxnSpPr>
            <p:cNvPr id="8" name="AutoShape 4"/>
            <p:cNvCxnSpPr>
              <a:cxnSpLocks noChangeShapeType="1"/>
              <a:endCxn id="16" idx="3"/>
            </p:cNvCxnSpPr>
            <p:nvPr/>
          </p:nvCxnSpPr>
          <p:spPr bwMode="auto">
            <a:xfrm flipV="1">
              <a:off x="2388997" y="1516019"/>
              <a:ext cx="1902338" cy="703084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272637" y="1405799"/>
              <a:ext cx="127681" cy="129132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0" name="Group 37"/>
          <p:cNvGrpSpPr/>
          <p:nvPr/>
        </p:nvGrpSpPr>
        <p:grpSpPr>
          <a:xfrm>
            <a:off x="3454401" y="2119581"/>
            <a:ext cx="2624953" cy="293419"/>
            <a:chOff x="2535275" y="2119581"/>
            <a:chExt cx="2632785" cy="293419"/>
          </a:xfrm>
        </p:grpSpPr>
        <p:cxnSp>
          <p:nvCxnSpPr>
            <p:cNvPr id="11" name="AutoShape 5"/>
            <p:cNvCxnSpPr>
              <a:cxnSpLocks noChangeShapeType="1"/>
            </p:cNvCxnSpPr>
            <p:nvPr/>
          </p:nvCxnSpPr>
          <p:spPr bwMode="auto">
            <a:xfrm flipV="1">
              <a:off x="2535275" y="2201728"/>
              <a:ext cx="2494305" cy="211272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5038928" y="2119581"/>
              <a:ext cx="129132" cy="129131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3" name="Group 46"/>
          <p:cNvGrpSpPr/>
          <p:nvPr/>
        </p:nvGrpSpPr>
        <p:grpSpPr>
          <a:xfrm>
            <a:off x="3352800" y="2717801"/>
            <a:ext cx="3048000" cy="310747"/>
            <a:chOff x="2429304" y="2717799"/>
            <a:chExt cx="3057093" cy="310746"/>
          </a:xfrm>
        </p:grpSpPr>
        <p:cxnSp>
          <p:nvCxnSpPr>
            <p:cNvPr id="14" name="AutoShape 6"/>
            <p:cNvCxnSpPr>
              <a:cxnSpLocks noChangeShapeType="1"/>
              <a:endCxn id="18" idx="2"/>
            </p:cNvCxnSpPr>
            <p:nvPr/>
          </p:nvCxnSpPr>
          <p:spPr bwMode="auto">
            <a:xfrm>
              <a:off x="2429304" y="2717799"/>
              <a:ext cx="2927962" cy="246181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357266" y="2899414"/>
              <a:ext cx="129131" cy="129131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6" name="Group 47"/>
          <p:cNvGrpSpPr/>
          <p:nvPr/>
        </p:nvGrpSpPr>
        <p:grpSpPr>
          <a:xfrm>
            <a:off x="3352800" y="2921002"/>
            <a:ext cx="2700155" cy="865735"/>
            <a:chOff x="2406915" y="2920998"/>
            <a:chExt cx="2708210" cy="865735"/>
          </a:xfrm>
        </p:grpSpPr>
        <p:cxnSp>
          <p:nvCxnSpPr>
            <p:cNvPr id="17" name="AutoShape 7"/>
            <p:cNvCxnSpPr>
              <a:cxnSpLocks noChangeShapeType="1"/>
            </p:cNvCxnSpPr>
            <p:nvPr/>
          </p:nvCxnSpPr>
          <p:spPr bwMode="auto">
            <a:xfrm>
              <a:off x="2406915" y="2920998"/>
              <a:ext cx="2588115" cy="765362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4985994" y="3657601"/>
              <a:ext cx="129131" cy="129132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9" name="Group 48"/>
          <p:cNvGrpSpPr/>
          <p:nvPr/>
        </p:nvGrpSpPr>
        <p:grpSpPr>
          <a:xfrm>
            <a:off x="3251200" y="3124201"/>
            <a:ext cx="2436152" cy="1600203"/>
            <a:chOff x="2357178" y="3124199"/>
            <a:chExt cx="2443419" cy="1600202"/>
          </a:xfrm>
        </p:grpSpPr>
        <p:cxnSp>
          <p:nvCxnSpPr>
            <p:cNvPr id="20" name="AutoShape 8"/>
            <p:cNvCxnSpPr>
              <a:cxnSpLocks noChangeShapeType="1"/>
              <a:endCxn id="20" idx="1"/>
            </p:cNvCxnSpPr>
            <p:nvPr/>
          </p:nvCxnSpPr>
          <p:spPr bwMode="auto">
            <a:xfrm>
              <a:off x="2357178" y="3124199"/>
              <a:ext cx="2333198" cy="1489981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4671466" y="4595269"/>
              <a:ext cx="129131" cy="129132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2" name="Group 50"/>
          <p:cNvGrpSpPr/>
          <p:nvPr/>
        </p:nvGrpSpPr>
        <p:grpSpPr>
          <a:xfrm>
            <a:off x="3149599" y="3327402"/>
            <a:ext cx="1953432" cy="2440532"/>
            <a:chOff x="2317400" y="3327401"/>
            <a:chExt cx="1959260" cy="2440532"/>
          </a:xfrm>
        </p:grpSpPr>
        <p:cxnSp>
          <p:nvCxnSpPr>
            <p:cNvPr id="23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2087296" y="3557505"/>
              <a:ext cx="2329328" cy="1869120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4147529" y="5638801"/>
              <a:ext cx="129131" cy="129132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32" name="Freeform 1"/>
          <p:cNvSpPr/>
          <p:nvPr/>
        </p:nvSpPr>
        <p:spPr bwMode="auto">
          <a:xfrm>
            <a:off x="8432800" y="5156421"/>
            <a:ext cx="3759200" cy="1701583"/>
          </a:xfrm>
          <a:custGeom>
            <a:avLst/>
            <a:gdLst/>
            <a:ahLst/>
            <a:cxnLst>
              <a:cxn ang="0">
                <a:pos x="1624" y="0"/>
              </a:cxn>
              <a:cxn ang="0">
                <a:pos x="1238" y="372"/>
              </a:cxn>
              <a:cxn ang="0">
                <a:pos x="1238" y="381"/>
              </a:cxn>
              <a:cxn ang="0">
                <a:pos x="936" y="638"/>
              </a:cxn>
              <a:cxn ang="0">
                <a:pos x="787" y="556"/>
              </a:cxn>
              <a:cxn ang="0">
                <a:pos x="787" y="550"/>
              </a:cxn>
              <a:cxn ang="0">
                <a:pos x="494" y="304"/>
              </a:cxn>
              <a:cxn ang="0">
                <a:pos x="201" y="550"/>
              </a:cxn>
              <a:cxn ang="0">
                <a:pos x="202" y="556"/>
              </a:cxn>
              <a:cxn ang="0">
                <a:pos x="0" y="739"/>
              </a:cxn>
              <a:cxn ang="0">
                <a:pos x="1624" y="739"/>
              </a:cxn>
              <a:cxn ang="0">
                <a:pos x="1624" y="0"/>
              </a:cxn>
            </a:cxnLst>
            <a:rect l="0" t="0" r="r" b="b"/>
            <a:pathLst>
              <a:path w="1624" h="739">
                <a:moveTo>
                  <a:pt x="1624" y="0"/>
                </a:moveTo>
                <a:cubicBezTo>
                  <a:pt x="1406" y="25"/>
                  <a:pt x="1238" y="182"/>
                  <a:pt x="1238" y="372"/>
                </a:cubicBezTo>
                <a:cubicBezTo>
                  <a:pt x="1238" y="375"/>
                  <a:pt x="1238" y="378"/>
                  <a:pt x="1238" y="381"/>
                </a:cubicBezTo>
                <a:cubicBezTo>
                  <a:pt x="1089" y="412"/>
                  <a:pt x="971" y="512"/>
                  <a:pt x="936" y="638"/>
                </a:cubicBezTo>
                <a:cubicBezTo>
                  <a:pt x="899" y="598"/>
                  <a:pt x="847" y="568"/>
                  <a:pt x="787" y="556"/>
                </a:cubicBezTo>
                <a:cubicBezTo>
                  <a:pt x="787" y="554"/>
                  <a:pt x="787" y="552"/>
                  <a:pt x="787" y="550"/>
                </a:cubicBezTo>
                <a:cubicBezTo>
                  <a:pt x="787" y="414"/>
                  <a:pt x="656" y="304"/>
                  <a:pt x="494" y="304"/>
                </a:cubicBezTo>
                <a:cubicBezTo>
                  <a:pt x="333" y="304"/>
                  <a:pt x="201" y="414"/>
                  <a:pt x="201" y="550"/>
                </a:cubicBezTo>
                <a:cubicBezTo>
                  <a:pt x="201" y="552"/>
                  <a:pt x="202" y="554"/>
                  <a:pt x="202" y="556"/>
                </a:cubicBezTo>
                <a:cubicBezTo>
                  <a:pt x="98" y="577"/>
                  <a:pt x="17" y="650"/>
                  <a:pt x="0" y="739"/>
                </a:cubicBezTo>
                <a:cubicBezTo>
                  <a:pt x="1624" y="739"/>
                  <a:pt x="1624" y="739"/>
                  <a:pt x="1624" y="739"/>
                </a:cubicBezTo>
                <a:lnTo>
                  <a:pt x="16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pic>
        <p:nvPicPr>
          <p:cNvPr id="35" name="Picture 4"/>
          <p:cNvPicPr/>
          <p:nvPr/>
        </p:nvPicPr>
        <p:blipFill rotWithShape="1">
          <a:blip r:embed="rId2" cstate="screen"/>
          <a:srcRect b="10193"/>
          <a:stretch>
            <a:fillRect/>
          </a:stretch>
        </p:blipFill>
        <p:spPr bwMode="auto">
          <a:xfrm>
            <a:off x="-95118" y="1143001"/>
            <a:ext cx="357555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Freeform 8"/>
          <p:cNvSpPr/>
          <p:nvPr/>
        </p:nvSpPr>
        <p:spPr bwMode="auto">
          <a:xfrm>
            <a:off x="7549082" y="1634404"/>
            <a:ext cx="1003296" cy="67627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1" name="Freeform 8"/>
          <p:cNvSpPr/>
          <p:nvPr/>
        </p:nvSpPr>
        <p:spPr bwMode="auto">
          <a:xfrm>
            <a:off x="9195559" y="3096002"/>
            <a:ext cx="1653897" cy="111481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2" name="Subtitle 2"/>
          <p:cNvSpPr txBox="1"/>
          <p:nvPr/>
        </p:nvSpPr>
        <p:spPr>
          <a:xfrm>
            <a:off x="4920944" y="1464068"/>
            <a:ext cx="4738304" cy="84645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Gson</a:t>
            </a:r>
            <a:endParaRPr lang="en-US" sz="40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29626" y="2424675"/>
            <a:ext cx="2363147" cy="876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131E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Ⅲ. Implement</a:t>
            </a:r>
          </a:p>
          <a:p>
            <a:pPr>
              <a:lnSpc>
                <a:spcPct val="110000"/>
              </a:lnSpc>
            </a:pPr>
            <a:endParaRPr kumimoji="1" lang="en-US" altLang="zh-CN" sz="2400" b="1" dirty="0">
              <a:solidFill>
                <a:srgbClr val="131E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" name="Subtitle 2"/>
          <p:cNvSpPr txBox="1"/>
          <p:nvPr/>
        </p:nvSpPr>
        <p:spPr>
          <a:xfrm>
            <a:off x="6052664" y="3005681"/>
            <a:ext cx="4738304" cy="84645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Jackson</a:t>
            </a:r>
            <a:endParaRPr lang="en-US" sz="40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Subtitle 2"/>
          <p:cNvSpPr txBox="1"/>
          <p:nvPr/>
        </p:nvSpPr>
        <p:spPr>
          <a:xfrm>
            <a:off x="4578350" y="4613910"/>
            <a:ext cx="5374640" cy="170815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Other Libraries</a:t>
            </a:r>
          </a:p>
          <a:p>
            <a:pPr algn="l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(FastJSON etc.)</a:t>
            </a:r>
            <a:endParaRPr lang="en-US" sz="40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2167181" y="1029471"/>
            <a:ext cx="78304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TWO</a:t>
            </a:r>
            <a:endParaRPr kumimoji="1" lang="zh-CN" altLang="en-US" sz="19900" b="1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6" name="Subtitle 2"/>
          <p:cNvSpPr txBox="1"/>
          <p:nvPr/>
        </p:nvSpPr>
        <p:spPr bwMode="auto">
          <a:xfrm>
            <a:off x="5507106" y="2999778"/>
            <a:ext cx="5508028" cy="41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75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75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75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75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75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75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时尚中黑简体" charset="0"/>
              </a:rPr>
              <a:t>——An Open-source Library Developed By Google</a:t>
            </a:r>
            <a:endParaRPr lang="en-US" altLang="zh-CN" sz="1400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3449907" y="2464522"/>
            <a:ext cx="5264984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GSON for Java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/>
          <p:cNvSpPr/>
          <p:nvPr/>
        </p:nvSpPr>
        <p:spPr bwMode="auto">
          <a:xfrm>
            <a:off x="10668000" y="3175"/>
            <a:ext cx="1524000" cy="941388"/>
          </a:xfrm>
          <a:custGeom>
            <a:avLst/>
            <a:gdLst>
              <a:gd name="T0" fmla="*/ 135 w 484"/>
              <a:gd name="T1" fmla="*/ 0 h 304"/>
              <a:gd name="T2" fmla="*/ 134 w 484"/>
              <a:gd name="T3" fmla="*/ 14 h 304"/>
              <a:gd name="T4" fmla="*/ 134 w 484"/>
              <a:gd name="T5" fmla="*/ 18 h 304"/>
              <a:gd name="T6" fmla="*/ 0 w 484"/>
              <a:gd name="T7" fmla="*/ 161 h 304"/>
              <a:gd name="T8" fmla="*/ 153 w 484"/>
              <a:gd name="T9" fmla="*/ 304 h 304"/>
              <a:gd name="T10" fmla="*/ 484 w 484"/>
              <a:gd name="T11" fmla="*/ 304 h 304"/>
              <a:gd name="T12" fmla="*/ 484 w 484"/>
              <a:gd name="T13" fmla="*/ 0 h 304"/>
              <a:gd name="T14" fmla="*/ 135 w 484"/>
              <a:gd name="T15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304">
                <a:moveTo>
                  <a:pt x="135" y="0"/>
                </a:moveTo>
                <a:cubicBezTo>
                  <a:pt x="134" y="5"/>
                  <a:pt x="134" y="9"/>
                  <a:pt x="134" y="14"/>
                </a:cubicBezTo>
                <a:cubicBezTo>
                  <a:pt x="134" y="15"/>
                  <a:pt x="134" y="17"/>
                  <a:pt x="134" y="18"/>
                </a:cubicBezTo>
                <a:cubicBezTo>
                  <a:pt x="57" y="34"/>
                  <a:pt x="0" y="92"/>
                  <a:pt x="0" y="161"/>
                </a:cubicBezTo>
                <a:cubicBezTo>
                  <a:pt x="0" y="235"/>
                  <a:pt x="67" y="304"/>
                  <a:pt x="153" y="304"/>
                </a:cubicBezTo>
                <a:cubicBezTo>
                  <a:pt x="484" y="304"/>
                  <a:pt x="484" y="304"/>
                  <a:pt x="484" y="304"/>
                </a:cubicBezTo>
                <a:cubicBezTo>
                  <a:pt x="484" y="0"/>
                  <a:pt x="484" y="0"/>
                  <a:pt x="484" y="0"/>
                </a:cubicBezTo>
                <a:lnTo>
                  <a:pt x="135" y="0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4883156" y="213220"/>
            <a:ext cx="704845" cy="47258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-21417" y="5908676"/>
            <a:ext cx="2663017" cy="949325"/>
          </a:xfrm>
          <a:custGeom>
            <a:avLst/>
            <a:gdLst>
              <a:gd name="T0" fmla="*/ 0 w 733"/>
              <a:gd name="T1" fmla="*/ 307 h 307"/>
              <a:gd name="T2" fmla="*/ 733 w 733"/>
              <a:gd name="T3" fmla="*/ 307 h 307"/>
              <a:gd name="T4" fmla="*/ 587 w 733"/>
              <a:gd name="T5" fmla="*/ 190 h 307"/>
              <a:gd name="T6" fmla="*/ 587 w 733"/>
              <a:gd name="T7" fmla="*/ 185 h 307"/>
              <a:gd name="T8" fmla="*/ 367 w 733"/>
              <a:gd name="T9" fmla="*/ 0 h 307"/>
              <a:gd name="T10" fmla="*/ 147 w 733"/>
              <a:gd name="T11" fmla="*/ 185 h 307"/>
              <a:gd name="T12" fmla="*/ 147 w 733"/>
              <a:gd name="T13" fmla="*/ 190 h 307"/>
              <a:gd name="T14" fmla="*/ 0 w 733"/>
              <a:gd name="T15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3" h="307">
                <a:moveTo>
                  <a:pt x="0" y="307"/>
                </a:moveTo>
                <a:cubicBezTo>
                  <a:pt x="733" y="307"/>
                  <a:pt x="733" y="307"/>
                  <a:pt x="733" y="307"/>
                </a:cubicBezTo>
                <a:cubicBezTo>
                  <a:pt x="713" y="249"/>
                  <a:pt x="657" y="204"/>
                  <a:pt x="587" y="190"/>
                </a:cubicBezTo>
                <a:cubicBezTo>
                  <a:pt x="587" y="188"/>
                  <a:pt x="587" y="187"/>
                  <a:pt x="587" y="185"/>
                </a:cubicBezTo>
                <a:cubicBezTo>
                  <a:pt x="587" y="83"/>
                  <a:pt x="488" y="0"/>
                  <a:pt x="367" y="0"/>
                </a:cubicBezTo>
                <a:cubicBezTo>
                  <a:pt x="245" y="0"/>
                  <a:pt x="147" y="83"/>
                  <a:pt x="147" y="185"/>
                </a:cubicBezTo>
                <a:cubicBezTo>
                  <a:pt x="147" y="187"/>
                  <a:pt x="147" y="188"/>
                  <a:pt x="147" y="190"/>
                </a:cubicBezTo>
                <a:cubicBezTo>
                  <a:pt x="77" y="204"/>
                  <a:pt x="21" y="249"/>
                  <a:pt x="0" y="307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8229600" y="5088455"/>
            <a:ext cx="3961648" cy="1769548"/>
          </a:xfrm>
          <a:custGeom>
            <a:avLst/>
            <a:gdLst>
              <a:gd name="T0" fmla="*/ 1624 w 1624"/>
              <a:gd name="T1" fmla="*/ 0 h 739"/>
              <a:gd name="T2" fmla="*/ 1238 w 1624"/>
              <a:gd name="T3" fmla="*/ 372 h 739"/>
              <a:gd name="T4" fmla="*/ 1238 w 1624"/>
              <a:gd name="T5" fmla="*/ 381 h 739"/>
              <a:gd name="T6" fmla="*/ 936 w 1624"/>
              <a:gd name="T7" fmla="*/ 638 h 739"/>
              <a:gd name="T8" fmla="*/ 787 w 1624"/>
              <a:gd name="T9" fmla="*/ 556 h 739"/>
              <a:gd name="T10" fmla="*/ 787 w 1624"/>
              <a:gd name="T11" fmla="*/ 550 h 739"/>
              <a:gd name="T12" fmla="*/ 494 w 1624"/>
              <a:gd name="T13" fmla="*/ 304 h 739"/>
              <a:gd name="T14" fmla="*/ 201 w 1624"/>
              <a:gd name="T15" fmla="*/ 550 h 739"/>
              <a:gd name="T16" fmla="*/ 202 w 1624"/>
              <a:gd name="T17" fmla="*/ 556 h 739"/>
              <a:gd name="T18" fmla="*/ 0 w 1624"/>
              <a:gd name="T19" fmla="*/ 739 h 739"/>
              <a:gd name="T20" fmla="*/ 1624 w 1624"/>
              <a:gd name="T21" fmla="*/ 739 h 739"/>
              <a:gd name="T22" fmla="*/ 1624 w 1624"/>
              <a:gd name="T23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4" h="739">
                <a:moveTo>
                  <a:pt x="1624" y="0"/>
                </a:moveTo>
                <a:cubicBezTo>
                  <a:pt x="1406" y="25"/>
                  <a:pt x="1238" y="182"/>
                  <a:pt x="1238" y="372"/>
                </a:cubicBezTo>
                <a:cubicBezTo>
                  <a:pt x="1238" y="375"/>
                  <a:pt x="1238" y="378"/>
                  <a:pt x="1238" y="381"/>
                </a:cubicBezTo>
                <a:cubicBezTo>
                  <a:pt x="1089" y="412"/>
                  <a:pt x="971" y="512"/>
                  <a:pt x="936" y="638"/>
                </a:cubicBezTo>
                <a:cubicBezTo>
                  <a:pt x="899" y="598"/>
                  <a:pt x="847" y="568"/>
                  <a:pt x="787" y="556"/>
                </a:cubicBezTo>
                <a:cubicBezTo>
                  <a:pt x="787" y="554"/>
                  <a:pt x="787" y="552"/>
                  <a:pt x="787" y="550"/>
                </a:cubicBezTo>
                <a:cubicBezTo>
                  <a:pt x="787" y="414"/>
                  <a:pt x="656" y="304"/>
                  <a:pt x="494" y="304"/>
                </a:cubicBezTo>
                <a:cubicBezTo>
                  <a:pt x="333" y="304"/>
                  <a:pt x="201" y="414"/>
                  <a:pt x="201" y="550"/>
                </a:cubicBezTo>
                <a:cubicBezTo>
                  <a:pt x="201" y="552"/>
                  <a:pt x="202" y="554"/>
                  <a:pt x="202" y="556"/>
                </a:cubicBezTo>
                <a:cubicBezTo>
                  <a:pt x="98" y="577"/>
                  <a:pt x="17" y="650"/>
                  <a:pt x="0" y="739"/>
                </a:cubicBezTo>
                <a:cubicBezTo>
                  <a:pt x="1624" y="739"/>
                  <a:pt x="1624" y="739"/>
                  <a:pt x="1624" y="739"/>
                </a:cubicBezTo>
                <a:lnTo>
                  <a:pt x="16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4483104" y="5089525"/>
            <a:ext cx="1003296" cy="67627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8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74400" y="3505200"/>
            <a:ext cx="806451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240" y="5105403"/>
            <a:ext cx="645296" cy="46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32"/>
          <p:cNvSpPr/>
          <p:nvPr/>
        </p:nvSpPr>
        <p:spPr bwMode="auto">
          <a:xfrm>
            <a:off x="812800" y="5105400"/>
            <a:ext cx="528869" cy="381000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33"/>
          <p:cNvSpPr/>
          <p:nvPr/>
        </p:nvSpPr>
        <p:spPr bwMode="auto">
          <a:xfrm>
            <a:off x="203200" y="2819401"/>
            <a:ext cx="711200" cy="475891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096000" y="5023723"/>
            <a:ext cx="2272357" cy="622300"/>
          </a:xfrm>
          <a:prstGeom prst="roundRect">
            <a:avLst>
              <a:gd name="adj" fmla="val 110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ctr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It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</a:t>
            </a:r>
          </a:p>
        </p:txBody>
      </p:sp>
      <p:sp>
        <p:nvSpPr>
          <p:cNvPr id="15" name="Freeform 40"/>
          <p:cNvSpPr/>
          <p:nvPr/>
        </p:nvSpPr>
        <p:spPr bwMode="auto">
          <a:xfrm>
            <a:off x="538458" y="457204"/>
            <a:ext cx="477545" cy="32018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85"/>
          <p:cNvGrpSpPr/>
          <p:nvPr/>
        </p:nvGrpSpPr>
        <p:grpSpPr>
          <a:xfrm>
            <a:off x="2144191" y="2265364"/>
            <a:ext cx="2123012" cy="4598987"/>
            <a:chOff x="1608138" y="2265363"/>
            <a:chExt cx="2047875" cy="4598987"/>
          </a:xfrm>
        </p:grpSpPr>
        <p:sp>
          <p:nvSpPr>
            <p:cNvPr id="17" name="Freeform 4"/>
            <p:cNvSpPr/>
            <p:nvPr/>
          </p:nvSpPr>
          <p:spPr bwMode="auto">
            <a:xfrm>
              <a:off x="1608138" y="3730625"/>
              <a:ext cx="1965325" cy="2233613"/>
            </a:xfrm>
            <a:custGeom>
              <a:avLst/>
              <a:gdLst/>
              <a:ahLst/>
              <a:cxnLst>
                <a:cxn ang="0">
                  <a:pos x="856" y="146"/>
                </a:cxn>
                <a:cxn ang="0">
                  <a:pos x="754" y="166"/>
                </a:cxn>
                <a:cxn ang="0">
                  <a:pos x="699" y="249"/>
                </a:cxn>
                <a:cxn ang="0">
                  <a:pos x="162" y="251"/>
                </a:cxn>
                <a:cxn ang="0">
                  <a:pos x="150" y="122"/>
                </a:cxn>
                <a:cxn ang="0">
                  <a:pos x="0" y="0"/>
                </a:cxn>
                <a:cxn ang="0">
                  <a:pos x="55" y="609"/>
                </a:cxn>
                <a:cxn ang="0">
                  <a:pos x="101" y="686"/>
                </a:cxn>
                <a:cxn ang="0">
                  <a:pos x="102" y="1020"/>
                </a:cxn>
                <a:cxn ang="0">
                  <a:pos x="508" y="1019"/>
                </a:cxn>
                <a:cxn ang="0">
                  <a:pos x="508" y="807"/>
                </a:cxn>
                <a:cxn ang="0">
                  <a:pos x="876" y="248"/>
                </a:cxn>
                <a:cxn ang="0">
                  <a:pos x="856" y="146"/>
                </a:cxn>
              </a:cxnLst>
              <a:rect l="0" t="0" r="r" b="b"/>
              <a:pathLst>
                <a:path w="898" h="1020">
                  <a:moveTo>
                    <a:pt x="856" y="146"/>
                  </a:moveTo>
                  <a:cubicBezTo>
                    <a:pt x="822" y="124"/>
                    <a:pt x="776" y="132"/>
                    <a:pt x="754" y="166"/>
                  </a:cubicBezTo>
                  <a:cubicBezTo>
                    <a:pt x="699" y="249"/>
                    <a:pt x="699" y="249"/>
                    <a:pt x="699" y="249"/>
                  </a:cubicBezTo>
                  <a:cubicBezTo>
                    <a:pt x="162" y="251"/>
                    <a:pt x="162" y="251"/>
                    <a:pt x="162" y="251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40" y="15"/>
                    <a:pt x="67" y="0"/>
                    <a:pt x="0" y="0"/>
                  </a:cubicBezTo>
                  <a:cubicBezTo>
                    <a:pt x="55" y="609"/>
                    <a:pt x="55" y="609"/>
                    <a:pt x="55" y="609"/>
                  </a:cubicBezTo>
                  <a:cubicBezTo>
                    <a:pt x="58" y="641"/>
                    <a:pt x="76" y="669"/>
                    <a:pt x="101" y="686"/>
                  </a:cubicBezTo>
                  <a:cubicBezTo>
                    <a:pt x="102" y="1020"/>
                    <a:pt x="102" y="1020"/>
                    <a:pt x="102" y="1020"/>
                  </a:cubicBezTo>
                  <a:cubicBezTo>
                    <a:pt x="508" y="1019"/>
                    <a:pt x="508" y="1019"/>
                    <a:pt x="508" y="1019"/>
                  </a:cubicBezTo>
                  <a:cubicBezTo>
                    <a:pt x="508" y="807"/>
                    <a:pt x="508" y="807"/>
                    <a:pt x="508" y="807"/>
                  </a:cubicBezTo>
                  <a:cubicBezTo>
                    <a:pt x="876" y="248"/>
                    <a:pt x="876" y="248"/>
                    <a:pt x="876" y="248"/>
                  </a:cubicBezTo>
                  <a:cubicBezTo>
                    <a:pt x="898" y="215"/>
                    <a:pt x="889" y="169"/>
                    <a:pt x="856" y="146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"/>
            <p:cNvSpPr/>
            <p:nvPr/>
          </p:nvSpPr>
          <p:spPr bwMode="auto">
            <a:xfrm>
              <a:off x="2528888" y="3492500"/>
              <a:ext cx="958850" cy="1273175"/>
            </a:xfrm>
            <a:custGeom>
              <a:avLst/>
              <a:gdLst/>
              <a:ahLst/>
              <a:cxnLst>
                <a:cxn ang="0">
                  <a:pos x="396" y="22"/>
                </a:cxn>
                <a:cxn ang="0">
                  <a:pos x="396" y="22"/>
                </a:cxn>
                <a:cxn ang="0">
                  <a:pos x="415" y="124"/>
                </a:cxn>
                <a:cxn ang="0">
                  <a:pos x="128" y="549"/>
                </a:cxn>
                <a:cxn ang="0">
                  <a:pos x="39" y="465"/>
                </a:cxn>
                <a:cxn ang="0">
                  <a:pos x="34" y="465"/>
                </a:cxn>
                <a:cxn ang="0">
                  <a:pos x="28" y="418"/>
                </a:cxn>
                <a:cxn ang="0">
                  <a:pos x="294" y="42"/>
                </a:cxn>
                <a:cxn ang="0">
                  <a:pos x="396" y="22"/>
                </a:cxn>
              </a:cxnLst>
              <a:rect l="0" t="0" r="r" b="b"/>
              <a:pathLst>
                <a:path w="438" h="582">
                  <a:moveTo>
                    <a:pt x="396" y="22"/>
                  </a:moveTo>
                  <a:cubicBezTo>
                    <a:pt x="396" y="22"/>
                    <a:pt x="396" y="22"/>
                    <a:pt x="396" y="22"/>
                  </a:cubicBezTo>
                  <a:cubicBezTo>
                    <a:pt x="429" y="45"/>
                    <a:pt x="438" y="91"/>
                    <a:pt x="415" y="124"/>
                  </a:cubicBezTo>
                  <a:cubicBezTo>
                    <a:pt x="128" y="549"/>
                    <a:pt x="128" y="549"/>
                    <a:pt x="128" y="549"/>
                  </a:cubicBezTo>
                  <a:cubicBezTo>
                    <a:pt x="106" y="582"/>
                    <a:pt x="73" y="488"/>
                    <a:pt x="39" y="465"/>
                  </a:cubicBezTo>
                  <a:cubicBezTo>
                    <a:pt x="34" y="465"/>
                    <a:pt x="34" y="465"/>
                    <a:pt x="34" y="465"/>
                  </a:cubicBezTo>
                  <a:cubicBezTo>
                    <a:pt x="0" y="443"/>
                    <a:pt x="6" y="451"/>
                    <a:pt x="28" y="418"/>
                  </a:cubicBezTo>
                  <a:cubicBezTo>
                    <a:pt x="294" y="42"/>
                    <a:pt x="294" y="42"/>
                    <a:pt x="294" y="42"/>
                  </a:cubicBezTo>
                  <a:cubicBezTo>
                    <a:pt x="316" y="8"/>
                    <a:pt x="362" y="0"/>
                    <a:pt x="396" y="22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2711450" y="3903663"/>
              <a:ext cx="935038" cy="1035050"/>
            </a:xfrm>
            <a:custGeom>
              <a:avLst/>
              <a:gdLst/>
              <a:ahLst/>
              <a:cxnLst>
                <a:cxn ang="0">
                  <a:pos x="390" y="23"/>
                </a:cxn>
                <a:cxn ang="0">
                  <a:pos x="390" y="23"/>
                </a:cxn>
                <a:cxn ang="0">
                  <a:pos x="406" y="115"/>
                </a:cxn>
                <a:cxn ang="0">
                  <a:pos x="195" y="439"/>
                </a:cxn>
                <a:cxn ang="0">
                  <a:pos x="23" y="418"/>
                </a:cxn>
                <a:cxn ang="0">
                  <a:pos x="288" y="42"/>
                </a:cxn>
                <a:cxn ang="0">
                  <a:pos x="390" y="23"/>
                </a:cxn>
              </a:cxnLst>
              <a:rect l="0" t="0" r="r" b="b"/>
              <a:pathLst>
                <a:path w="428" h="473">
                  <a:moveTo>
                    <a:pt x="390" y="23"/>
                  </a:moveTo>
                  <a:cubicBezTo>
                    <a:pt x="390" y="23"/>
                    <a:pt x="390" y="23"/>
                    <a:pt x="390" y="23"/>
                  </a:cubicBezTo>
                  <a:cubicBezTo>
                    <a:pt x="424" y="45"/>
                    <a:pt x="428" y="82"/>
                    <a:pt x="406" y="115"/>
                  </a:cubicBezTo>
                  <a:cubicBezTo>
                    <a:pt x="195" y="439"/>
                    <a:pt x="195" y="439"/>
                    <a:pt x="195" y="439"/>
                  </a:cubicBezTo>
                  <a:cubicBezTo>
                    <a:pt x="173" y="473"/>
                    <a:pt x="0" y="452"/>
                    <a:pt x="23" y="418"/>
                  </a:cubicBezTo>
                  <a:cubicBezTo>
                    <a:pt x="288" y="42"/>
                    <a:pt x="288" y="42"/>
                    <a:pt x="288" y="42"/>
                  </a:cubicBezTo>
                  <a:cubicBezTo>
                    <a:pt x="311" y="9"/>
                    <a:pt x="357" y="0"/>
                    <a:pt x="390" y="23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2247900" y="2847975"/>
              <a:ext cx="1219200" cy="1666875"/>
            </a:xfrm>
            <a:custGeom>
              <a:avLst/>
              <a:gdLst/>
              <a:ahLst/>
              <a:cxnLst>
                <a:cxn ang="0">
                  <a:pos x="516" y="23"/>
                </a:cxn>
                <a:cxn ang="0">
                  <a:pos x="516" y="23"/>
                </a:cxn>
                <a:cxn ang="0">
                  <a:pos x="536" y="125"/>
                </a:cxn>
                <a:cxn ang="0">
                  <a:pos x="144" y="718"/>
                </a:cxn>
                <a:cxn ang="0">
                  <a:pos x="42" y="738"/>
                </a:cxn>
                <a:cxn ang="0">
                  <a:pos x="23" y="636"/>
                </a:cxn>
                <a:cxn ang="0">
                  <a:pos x="414" y="43"/>
                </a:cxn>
                <a:cxn ang="0">
                  <a:pos x="516" y="23"/>
                </a:cxn>
              </a:cxnLst>
              <a:rect l="0" t="0" r="r" b="b"/>
              <a:pathLst>
                <a:path w="558" h="761">
                  <a:moveTo>
                    <a:pt x="516" y="23"/>
                  </a:moveTo>
                  <a:cubicBezTo>
                    <a:pt x="516" y="23"/>
                    <a:pt x="516" y="23"/>
                    <a:pt x="516" y="23"/>
                  </a:cubicBezTo>
                  <a:cubicBezTo>
                    <a:pt x="550" y="46"/>
                    <a:pt x="558" y="91"/>
                    <a:pt x="536" y="125"/>
                  </a:cubicBezTo>
                  <a:cubicBezTo>
                    <a:pt x="144" y="718"/>
                    <a:pt x="144" y="718"/>
                    <a:pt x="144" y="718"/>
                  </a:cubicBezTo>
                  <a:cubicBezTo>
                    <a:pt x="122" y="752"/>
                    <a:pt x="76" y="761"/>
                    <a:pt x="42" y="738"/>
                  </a:cubicBezTo>
                  <a:cubicBezTo>
                    <a:pt x="9" y="715"/>
                    <a:pt x="0" y="670"/>
                    <a:pt x="23" y="636"/>
                  </a:cubicBezTo>
                  <a:cubicBezTo>
                    <a:pt x="414" y="43"/>
                    <a:pt x="414" y="43"/>
                    <a:pt x="414" y="43"/>
                  </a:cubicBezTo>
                  <a:cubicBezTo>
                    <a:pt x="436" y="9"/>
                    <a:pt x="483" y="0"/>
                    <a:pt x="516" y="23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1906588" y="2265363"/>
              <a:ext cx="1360488" cy="2673350"/>
            </a:xfrm>
            <a:custGeom>
              <a:avLst/>
              <a:gdLst/>
              <a:ahLst/>
              <a:cxnLst>
                <a:cxn ang="0">
                  <a:pos x="128" y="1"/>
                </a:cxn>
                <a:cxn ang="0">
                  <a:pos x="491" y="0"/>
                </a:cxn>
                <a:cxn ang="0">
                  <a:pos x="619" y="127"/>
                </a:cxn>
                <a:cxn ang="0">
                  <a:pos x="622" y="1092"/>
                </a:cxn>
                <a:cxn ang="0">
                  <a:pos x="495" y="1220"/>
                </a:cxn>
                <a:cxn ang="0">
                  <a:pos x="132" y="1221"/>
                </a:cxn>
                <a:cxn ang="0">
                  <a:pos x="3" y="1094"/>
                </a:cxn>
                <a:cxn ang="0">
                  <a:pos x="0" y="129"/>
                </a:cxn>
                <a:cxn ang="0">
                  <a:pos x="128" y="1"/>
                </a:cxn>
              </a:cxnLst>
              <a:rect l="0" t="0" r="r" b="b"/>
              <a:pathLst>
                <a:path w="622" h="1221">
                  <a:moveTo>
                    <a:pt x="128" y="1"/>
                  </a:moveTo>
                  <a:cubicBezTo>
                    <a:pt x="491" y="0"/>
                    <a:pt x="491" y="0"/>
                    <a:pt x="491" y="0"/>
                  </a:cubicBezTo>
                  <a:cubicBezTo>
                    <a:pt x="561" y="0"/>
                    <a:pt x="619" y="57"/>
                    <a:pt x="619" y="127"/>
                  </a:cubicBezTo>
                  <a:cubicBezTo>
                    <a:pt x="622" y="1092"/>
                    <a:pt x="622" y="1092"/>
                    <a:pt x="622" y="1092"/>
                  </a:cubicBezTo>
                  <a:cubicBezTo>
                    <a:pt x="622" y="1162"/>
                    <a:pt x="565" y="1220"/>
                    <a:pt x="495" y="1220"/>
                  </a:cubicBezTo>
                  <a:cubicBezTo>
                    <a:pt x="132" y="1221"/>
                    <a:pt x="132" y="1221"/>
                    <a:pt x="132" y="1221"/>
                  </a:cubicBezTo>
                  <a:cubicBezTo>
                    <a:pt x="61" y="1221"/>
                    <a:pt x="3" y="1164"/>
                    <a:pt x="3" y="109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9"/>
                    <a:pt x="57" y="1"/>
                    <a:pt x="128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2025650" y="2489200"/>
              <a:ext cx="1122363" cy="22050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508" y="0"/>
                </a:cxn>
                <a:cxn ang="0">
                  <a:pos x="510" y="2"/>
                </a:cxn>
                <a:cxn ang="0">
                  <a:pos x="513" y="1003"/>
                </a:cxn>
                <a:cxn ang="0">
                  <a:pos x="511" y="1005"/>
                </a:cxn>
                <a:cxn ang="0">
                  <a:pos x="5" y="1007"/>
                </a:cxn>
                <a:cxn ang="0">
                  <a:pos x="3" y="1005"/>
                </a:cxn>
                <a:cxn ang="0">
                  <a:pos x="0" y="3"/>
                </a:cxn>
                <a:cxn ang="0">
                  <a:pos x="1" y="1"/>
                </a:cxn>
              </a:cxnLst>
              <a:rect l="0" t="0" r="r" b="b"/>
              <a:pathLst>
                <a:path w="513" h="1007">
                  <a:moveTo>
                    <a:pt x="1" y="1"/>
                  </a:moveTo>
                  <a:cubicBezTo>
                    <a:pt x="508" y="0"/>
                    <a:pt x="508" y="0"/>
                    <a:pt x="508" y="0"/>
                  </a:cubicBezTo>
                  <a:cubicBezTo>
                    <a:pt x="509" y="0"/>
                    <a:pt x="510" y="1"/>
                    <a:pt x="510" y="2"/>
                  </a:cubicBezTo>
                  <a:cubicBezTo>
                    <a:pt x="513" y="1003"/>
                    <a:pt x="513" y="1003"/>
                    <a:pt x="513" y="1003"/>
                  </a:cubicBezTo>
                  <a:cubicBezTo>
                    <a:pt x="513" y="1004"/>
                    <a:pt x="512" y="1005"/>
                    <a:pt x="511" y="1005"/>
                  </a:cubicBezTo>
                  <a:cubicBezTo>
                    <a:pt x="5" y="1007"/>
                    <a:pt x="5" y="1007"/>
                    <a:pt x="5" y="1007"/>
                  </a:cubicBezTo>
                  <a:cubicBezTo>
                    <a:pt x="4" y="1007"/>
                    <a:pt x="3" y="1006"/>
                    <a:pt x="3" y="100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</a:path>
              </a:pathLst>
            </a:custGeom>
            <a:solidFill>
              <a:srgbClr val="F2F1F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3124200" y="3876675"/>
              <a:ext cx="531813" cy="614363"/>
            </a:xfrm>
            <a:custGeom>
              <a:avLst/>
              <a:gdLst/>
              <a:ahLst/>
              <a:cxnLst>
                <a:cxn ang="0">
                  <a:pos x="201" y="22"/>
                </a:cxn>
                <a:cxn ang="0">
                  <a:pos x="201" y="22"/>
                </a:cxn>
                <a:cxn ang="0">
                  <a:pos x="221" y="124"/>
                </a:cxn>
                <a:cxn ang="0">
                  <a:pos x="144" y="238"/>
                </a:cxn>
                <a:cxn ang="0">
                  <a:pos x="42" y="258"/>
                </a:cxn>
                <a:cxn ang="0">
                  <a:pos x="23" y="156"/>
                </a:cxn>
                <a:cxn ang="0">
                  <a:pos x="99" y="42"/>
                </a:cxn>
                <a:cxn ang="0">
                  <a:pos x="201" y="22"/>
                </a:cxn>
              </a:cxnLst>
              <a:rect l="0" t="0" r="r" b="b"/>
              <a:pathLst>
                <a:path w="243" h="280">
                  <a:moveTo>
                    <a:pt x="201" y="22"/>
                  </a:moveTo>
                  <a:cubicBezTo>
                    <a:pt x="201" y="22"/>
                    <a:pt x="201" y="22"/>
                    <a:pt x="201" y="22"/>
                  </a:cubicBezTo>
                  <a:cubicBezTo>
                    <a:pt x="235" y="45"/>
                    <a:pt x="243" y="91"/>
                    <a:pt x="221" y="124"/>
                  </a:cubicBezTo>
                  <a:cubicBezTo>
                    <a:pt x="144" y="238"/>
                    <a:pt x="144" y="238"/>
                    <a:pt x="144" y="238"/>
                  </a:cubicBezTo>
                  <a:cubicBezTo>
                    <a:pt x="122" y="272"/>
                    <a:pt x="76" y="280"/>
                    <a:pt x="42" y="258"/>
                  </a:cubicBezTo>
                  <a:cubicBezTo>
                    <a:pt x="9" y="235"/>
                    <a:pt x="0" y="189"/>
                    <a:pt x="23" y="156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22" y="9"/>
                    <a:pt x="168" y="0"/>
                    <a:pt x="201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1"/>
            <p:cNvSpPr/>
            <p:nvPr/>
          </p:nvSpPr>
          <p:spPr bwMode="auto">
            <a:xfrm>
              <a:off x="3076575" y="3349625"/>
              <a:ext cx="506413" cy="577850"/>
            </a:xfrm>
            <a:custGeom>
              <a:avLst/>
              <a:gdLst/>
              <a:ahLst/>
              <a:cxnLst>
                <a:cxn ang="0">
                  <a:pos x="189" y="22"/>
                </a:cxn>
                <a:cxn ang="0">
                  <a:pos x="189" y="22"/>
                </a:cxn>
                <a:cxn ang="0">
                  <a:pos x="209" y="124"/>
                </a:cxn>
                <a:cxn ang="0">
                  <a:pos x="144" y="221"/>
                </a:cxn>
                <a:cxn ang="0">
                  <a:pos x="42" y="241"/>
                </a:cxn>
                <a:cxn ang="0">
                  <a:pos x="22" y="139"/>
                </a:cxn>
                <a:cxn ang="0">
                  <a:pos x="87" y="42"/>
                </a:cxn>
                <a:cxn ang="0">
                  <a:pos x="189" y="22"/>
                </a:cxn>
              </a:cxnLst>
              <a:rect l="0" t="0" r="r" b="b"/>
              <a:pathLst>
                <a:path w="232" h="264">
                  <a:moveTo>
                    <a:pt x="189" y="22"/>
                  </a:moveTo>
                  <a:cubicBezTo>
                    <a:pt x="189" y="22"/>
                    <a:pt x="189" y="22"/>
                    <a:pt x="189" y="22"/>
                  </a:cubicBezTo>
                  <a:cubicBezTo>
                    <a:pt x="223" y="45"/>
                    <a:pt x="232" y="91"/>
                    <a:pt x="209" y="124"/>
                  </a:cubicBezTo>
                  <a:cubicBezTo>
                    <a:pt x="144" y="221"/>
                    <a:pt x="144" y="221"/>
                    <a:pt x="144" y="221"/>
                  </a:cubicBezTo>
                  <a:cubicBezTo>
                    <a:pt x="121" y="255"/>
                    <a:pt x="75" y="264"/>
                    <a:pt x="42" y="241"/>
                  </a:cubicBezTo>
                  <a:cubicBezTo>
                    <a:pt x="8" y="218"/>
                    <a:pt x="0" y="172"/>
                    <a:pt x="22" y="139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110" y="9"/>
                    <a:pt x="156" y="0"/>
                    <a:pt x="189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1712913" y="5694363"/>
              <a:ext cx="1125538" cy="5715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07" y="0"/>
                </a:cxn>
                <a:cxn ang="0">
                  <a:pos x="709" y="359"/>
                </a:cxn>
                <a:cxn ang="0">
                  <a:pos x="2" y="360"/>
                </a:cxn>
                <a:cxn ang="0">
                  <a:pos x="0" y="3"/>
                </a:cxn>
              </a:cxnLst>
              <a:rect l="0" t="0" r="r" b="b"/>
              <a:pathLst>
                <a:path w="709" h="360">
                  <a:moveTo>
                    <a:pt x="0" y="3"/>
                  </a:moveTo>
                  <a:lnTo>
                    <a:pt x="707" y="0"/>
                  </a:lnTo>
                  <a:lnTo>
                    <a:pt x="709" y="359"/>
                  </a:lnTo>
                  <a:lnTo>
                    <a:pt x="2" y="36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3CC5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1643063" y="6264275"/>
              <a:ext cx="1282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808" y="378"/>
                </a:cxn>
                <a:cxn ang="0">
                  <a:pos x="798" y="0"/>
                </a:cxn>
                <a:cxn ang="0">
                  <a:pos x="0" y="1"/>
                </a:cxn>
              </a:cxnLst>
              <a:rect l="0" t="0" r="r" b="b"/>
              <a:pathLst>
                <a:path w="808" h="378">
                  <a:moveTo>
                    <a:pt x="0" y="1"/>
                  </a:moveTo>
                  <a:lnTo>
                    <a:pt x="7" y="378"/>
                  </a:lnTo>
                  <a:lnTo>
                    <a:pt x="808" y="378"/>
                  </a:lnTo>
                  <a:lnTo>
                    <a:pt x="7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B5A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4"/>
            <p:cNvSpPr/>
            <p:nvPr/>
          </p:nvSpPr>
          <p:spPr bwMode="auto">
            <a:xfrm>
              <a:off x="2278063" y="6264275"/>
              <a:ext cx="647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408" y="378"/>
                </a:cxn>
                <a:cxn ang="0">
                  <a:pos x="398" y="0"/>
                </a:cxn>
                <a:cxn ang="0">
                  <a:pos x="0" y="1"/>
                </a:cxn>
              </a:cxnLst>
              <a:rect l="0" t="0" r="r" b="b"/>
              <a:pathLst>
                <a:path w="408" h="378">
                  <a:moveTo>
                    <a:pt x="0" y="1"/>
                  </a:moveTo>
                  <a:lnTo>
                    <a:pt x="7" y="378"/>
                  </a:lnTo>
                  <a:lnTo>
                    <a:pt x="408" y="378"/>
                  </a:lnTo>
                  <a:lnTo>
                    <a:pt x="3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125"/>
            <p:cNvSpPr>
              <a:spLocks noChangeArrowheads="1"/>
            </p:cNvSpPr>
            <p:nvPr/>
          </p:nvSpPr>
          <p:spPr bwMode="auto">
            <a:xfrm>
              <a:off x="2271713" y="3925888"/>
              <a:ext cx="633413" cy="646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171"/>
            <p:cNvSpPr>
              <a:spLocks noChangeArrowheads="1"/>
            </p:cNvSpPr>
            <p:nvPr/>
          </p:nvSpPr>
          <p:spPr bwMode="auto">
            <a:xfrm>
              <a:off x="2371725" y="4197350"/>
              <a:ext cx="125413" cy="103188"/>
            </a:xfrm>
            <a:prstGeom prst="rect">
              <a:avLst/>
            </a:prstGeom>
            <a:solidFill>
              <a:srgbClr val="EDB21E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72"/>
            <p:cNvSpPr>
              <a:spLocks noEditPoints="1"/>
            </p:cNvSpPr>
            <p:nvPr/>
          </p:nvSpPr>
          <p:spPr bwMode="auto">
            <a:xfrm>
              <a:off x="2540000" y="4229100"/>
              <a:ext cx="266700" cy="57150"/>
            </a:xfrm>
            <a:custGeom>
              <a:avLst/>
              <a:gdLst/>
              <a:ahLst/>
              <a:cxnLst>
                <a:cxn ang="0">
                  <a:pos x="119" y="17"/>
                </a:cxn>
                <a:cxn ang="0">
                  <a:pos x="113" y="17"/>
                </a:cxn>
                <a:cxn ang="0">
                  <a:pos x="113" y="9"/>
                </a:cxn>
                <a:cxn ang="0">
                  <a:pos x="119" y="9"/>
                </a:cxn>
                <a:cxn ang="0">
                  <a:pos x="122" y="13"/>
                </a:cxn>
                <a:cxn ang="0">
                  <a:pos x="116" y="6"/>
                </a:cxn>
                <a:cxn ang="0">
                  <a:pos x="110" y="13"/>
                </a:cxn>
                <a:cxn ang="0">
                  <a:pos x="116" y="20"/>
                </a:cxn>
                <a:cxn ang="0">
                  <a:pos x="122" y="13"/>
                </a:cxn>
                <a:cxn ang="0">
                  <a:pos x="101" y="18"/>
                </a:cxn>
                <a:cxn ang="0">
                  <a:pos x="101" y="8"/>
                </a:cxn>
                <a:cxn ang="0">
                  <a:pos x="106" y="20"/>
                </a:cxn>
                <a:cxn ang="0">
                  <a:pos x="104" y="6"/>
                </a:cxn>
                <a:cxn ang="0">
                  <a:pos x="100" y="6"/>
                </a:cxn>
                <a:cxn ang="0">
                  <a:pos x="95" y="13"/>
                </a:cxn>
                <a:cxn ang="0">
                  <a:pos x="100" y="20"/>
                </a:cxn>
                <a:cxn ang="0">
                  <a:pos x="104" y="20"/>
                </a:cxn>
                <a:cxn ang="0">
                  <a:pos x="97" y="23"/>
                </a:cxn>
                <a:cxn ang="0">
                  <a:pos x="100" y="26"/>
                </a:cxn>
                <a:cxn ang="0">
                  <a:pos x="89" y="13"/>
                </a:cxn>
                <a:cxn ang="0">
                  <a:pos x="86" y="18"/>
                </a:cxn>
                <a:cxn ang="0">
                  <a:pos x="82" y="13"/>
                </a:cxn>
                <a:cxn ang="0">
                  <a:pos x="86" y="8"/>
                </a:cxn>
                <a:cxn ang="0">
                  <a:pos x="89" y="13"/>
                </a:cxn>
                <a:cxn ang="0">
                  <a:pos x="90" y="8"/>
                </a:cxn>
                <a:cxn ang="0">
                  <a:pos x="82" y="8"/>
                </a:cxn>
                <a:cxn ang="0">
                  <a:pos x="82" y="19"/>
                </a:cxn>
                <a:cxn ang="0">
                  <a:pos x="90" y="19"/>
                </a:cxn>
                <a:cxn ang="0">
                  <a:pos x="77" y="20"/>
                </a:cxn>
                <a:cxn ang="0">
                  <a:pos x="67" y="18"/>
                </a:cxn>
                <a:cxn ang="0">
                  <a:pos x="65" y="0"/>
                </a:cxn>
                <a:cxn ang="0">
                  <a:pos x="77" y="20"/>
                </a:cxn>
                <a:cxn ang="0">
                  <a:pos x="52" y="6"/>
                </a:cxn>
                <a:cxn ang="0">
                  <a:pos x="48" y="6"/>
                </a:cxn>
                <a:cxn ang="0">
                  <a:pos x="46" y="20"/>
                </a:cxn>
                <a:cxn ang="0">
                  <a:pos x="48" y="11"/>
                </a:cxn>
                <a:cxn ang="0">
                  <a:pos x="54" y="9"/>
                </a:cxn>
                <a:cxn ang="0">
                  <a:pos x="41" y="20"/>
                </a:cxn>
                <a:cxn ang="0">
                  <a:pos x="39" y="6"/>
                </a:cxn>
                <a:cxn ang="0">
                  <a:pos x="35" y="18"/>
                </a:cxn>
                <a:cxn ang="0">
                  <a:pos x="32" y="6"/>
                </a:cxn>
                <a:cxn ang="0">
                  <a:pos x="30" y="15"/>
                </a:cxn>
                <a:cxn ang="0">
                  <a:pos x="35" y="20"/>
                </a:cxn>
                <a:cxn ang="0">
                  <a:pos x="39" y="20"/>
                </a:cxn>
                <a:cxn ang="0">
                  <a:pos x="24" y="13"/>
                </a:cxn>
                <a:cxn ang="0">
                  <a:pos x="20" y="18"/>
                </a:cxn>
                <a:cxn ang="0">
                  <a:pos x="16" y="13"/>
                </a:cxn>
                <a:cxn ang="0">
                  <a:pos x="20" y="8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16" y="8"/>
                </a:cxn>
                <a:cxn ang="0">
                  <a:pos x="16" y="19"/>
                </a:cxn>
                <a:cxn ang="0">
                  <a:pos x="24" y="19"/>
                </a:cxn>
                <a:cxn ang="0">
                  <a:pos x="14" y="0"/>
                </a:cxn>
                <a:cxn ang="0">
                  <a:pos x="7" y="10"/>
                </a:cxn>
                <a:cxn ang="0">
                  <a:pos x="0" y="0"/>
                </a:cxn>
                <a:cxn ang="0">
                  <a:pos x="6" y="20"/>
                </a:cxn>
                <a:cxn ang="0">
                  <a:pos x="9" y="12"/>
                </a:cxn>
              </a:cxnLst>
              <a:rect l="0" t="0" r="r" b="b"/>
              <a:pathLst>
                <a:path w="122" h="26">
                  <a:moveTo>
                    <a:pt x="120" y="13"/>
                  </a:moveTo>
                  <a:cubicBezTo>
                    <a:pt x="120" y="15"/>
                    <a:pt x="120" y="16"/>
                    <a:pt x="119" y="17"/>
                  </a:cubicBezTo>
                  <a:cubicBezTo>
                    <a:pt x="118" y="18"/>
                    <a:pt x="117" y="18"/>
                    <a:pt x="116" y="18"/>
                  </a:cubicBezTo>
                  <a:cubicBezTo>
                    <a:pt x="115" y="18"/>
                    <a:pt x="114" y="18"/>
                    <a:pt x="113" y="17"/>
                  </a:cubicBezTo>
                  <a:cubicBezTo>
                    <a:pt x="112" y="16"/>
                    <a:pt x="112" y="15"/>
                    <a:pt x="112" y="13"/>
                  </a:cubicBezTo>
                  <a:cubicBezTo>
                    <a:pt x="112" y="12"/>
                    <a:pt x="112" y="10"/>
                    <a:pt x="113" y="9"/>
                  </a:cubicBezTo>
                  <a:cubicBezTo>
                    <a:pt x="114" y="8"/>
                    <a:pt x="115" y="8"/>
                    <a:pt x="116" y="8"/>
                  </a:cubicBezTo>
                  <a:cubicBezTo>
                    <a:pt x="117" y="8"/>
                    <a:pt x="118" y="8"/>
                    <a:pt x="119" y="9"/>
                  </a:cubicBezTo>
                  <a:cubicBezTo>
                    <a:pt x="120" y="10"/>
                    <a:pt x="120" y="12"/>
                    <a:pt x="120" y="13"/>
                  </a:cubicBezTo>
                  <a:moveTo>
                    <a:pt x="122" y="13"/>
                  </a:moveTo>
                  <a:cubicBezTo>
                    <a:pt x="122" y="11"/>
                    <a:pt x="121" y="9"/>
                    <a:pt x="120" y="8"/>
                  </a:cubicBezTo>
                  <a:cubicBezTo>
                    <a:pt x="119" y="7"/>
                    <a:pt x="118" y="6"/>
                    <a:pt x="116" y="6"/>
                  </a:cubicBezTo>
                  <a:cubicBezTo>
                    <a:pt x="114" y="6"/>
                    <a:pt x="113" y="7"/>
                    <a:pt x="112" y="8"/>
                  </a:cubicBezTo>
                  <a:cubicBezTo>
                    <a:pt x="111" y="9"/>
                    <a:pt x="110" y="11"/>
                    <a:pt x="110" y="13"/>
                  </a:cubicBezTo>
                  <a:cubicBezTo>
                    <a:pt x="110" y="15"/>
                    <a:pt x="111" y="17"/>
                    <a:pt x="112" y="19"/>
                  </a:cubicBezTo>
                  <a:cubicBezTo>
                    <a:pt x="113" y="20"/>
                    <a:pt x="114" y="20"/>
                    <a:pt x="116" y="20"/>
                  </a:cubicBezTo>
                  <a:cubicBezTo>
                    <a:pt x="118" y="20"/>
                    <a:pt x="119" y="20"/>
                    <a:pt x="120" y="19"/>
                  </a:cubicBezTo>
                  <a:cubicBezTo>
                    <a:pt x="121" y="17"/>
                    <a:pt x="122" y="15"/>
                    <a:pt x="122" y="13"/>
                  </a:cubicBezTo>
                  <a:moveTo>
                    <a:pt x="104" y="13"/>
                  </a:moveTo>
                  <a:cubicBezTo>
                    <a:pt x="104" y="16"/>
                    <a:pt x="104" y="18"/>
                    <a:pt x="101" y="18"/>
                  </a:cubicBezTo>
                  <a:cubicBezTo>
                    <a:pt x="97" y="18"/>
                    <a:pt x="97" y="16"/>
                    <a:pt x="97" y="13"/>
                  </a:cubicBezTo>
                  <a:cubicBezTo>
                    <a:pt x="97" y="10"/>
                    <a:pt x="97" y="8"/>
                    <a:pt x="101" y="8"/>
                  </a:cubicBezTo>
                  <a:cubicBezTo>
                    <a:pt x="104" y="8"/>
                    <a:pt x="104" y="10"/>
                    <a:pt x="104" y="13"/>
                  </a:cubicBezTo>
                  <a:moveTo>
                    <a:pt x="106" y="20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6"/>
                    <a:pt x="102" y="6"/>
                    <a:pt x="100" y="6"/>
                  </a:cubicBezTo>
                  <a:cubicBezTo>
                    <a:pt x="99" y="6"/>
                    <a:pt x="97" y="6"/>
                    <a:pt x="97" y="7"/>
                  </a:cubicBezTo>
                  <a:cubicBezTo>
                    <a:pt x="95" y="9"/>
                    <a:pt x="95" y="11"/>
                    <a:pt x="95" y="13"/>
                  </a:cubicBezTo>
                  <a:cubicBezTo>
                    <a:pt x="95" y="15"/>
                    <a:pt x="95" y="17"/>
                    <a:pt x="97" y="19"/>
                  </a:cubicBezTo>
                  <a:cubicBezTo>
                    <a:pt x="97" y="19"/>
                    <a:pt x="99" y="20"/>
                    <a:pt x="100" y="20"/>
                  </a:cubicBezTo>
                  <a:cubicBezTo>
                    <a:pt x="102" y="20"/>
                    <a:pt x="103" y="20"/>
                    <a:pt x="104" y="18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3"/>
                    <a:pt x="103" y="25"/>
                    <a:pt x="100" y="25"/>
                  </a:cubicBezTo>
                  <a:cubicBezTo>
                    <a:pt x="99" y="25"/>
                    <a:pt x="98" y="24"/>
                    <a:pt x="97" y="2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7" y="26"/>
                    <a:pt x="98" y="26"/>
                    <a:pt x="100" y="26"/>
                  </a:cubicBezTo>
                  <a:cubicBezTo>
                    <a:pt x="104" y="26"/>
                    <a:pt x="106" y="24"/>
                    <a:pt x="106" y="20"/>
                  </a:cubicBezTo>
                  <a:moveTo>
                    <a:pt x="89" y="13"/>
                  </a:moveTo>
                  <a:cubicBezTo>
                    <a:pt x="89" y="15"/>
                    <a:pt x="89" y="16"/>
                    <a:pt x="88" y="17"/>
                  </a:cubicBezTo>
                  <a:cubicBezTo>
                    <a:pt x="88" y="18"/>
                    <a:pt x="87" y="18"/>
                    <a:pt x="86" y="18"/>
                  </a:cubicBezTo>
                  <a:cubicBezTo>
                    <a:pt x="85" y="18"/>
                    <a:pt x="84" y="18"/>
                    <a:pt x="83" y="17"/>
                  </a:cubicBezTo>
                  <a:cubicBezTo>
                    <a:pt x="82" y="16"/>
                    <a:pt x="82" y="15"/>
                    <a:pt x="82" y="13"/>
                  </a:cubicBezTo>
                  <a:cubicBezTo>
                    <a:pt x="82" y="12"/>
                    <a:pt x="82" y="10"/>
                    <a:pt x="83" y="9"/>
                  </a:cubicBezTo>
                  <a:cubicBezTo>
                    <a:pt x="84" y="8"/>
                    <a:pt x="85" y="8"/>
                    <a:pt x="86" y="8"/>
                  </a:cubicBezTo>
                  <a:cubicBezTo>
                    <a:pt x="87" y="8"/>
                    <a:pt x="88" y="8"/>
                    <a:pt x="88" y="9"/>
                  </a:cubicBezTo>
                  <a:cubicBezTo>
                    <a:pt x="89" y="10"/>
                    <a:pt x="89" y="12"/>
                    <a:pt x="89" y="13"/>
                  </a:cubicBezTo>
                  <a:moveTo>
                    <a:pt x="91" y="13"/>
                  </a:moveTo>
                  <a:cubicBezTo>
                    <a:pt x="91" y="11"/>
                    <a:pt x="91" y="9"/>
                    <a:pt x="90" y="8"/>
                  </a:cubicBezTo>
                  <a:cubicBezTo>
                    <a:pt x="89" y="7"/>
                    <a:pt x="87" y="6"/>
                    <a:pt x="86" y="6"/>
                  </a:cubicBezTo>
                  <a:cubicBezTo>
                    <a:pt x="84" y="6"/>
                    <a:pt x="83" y="7"/>
                    <a:pt x="82" y="8"/>
                  </a:cubicBezTo>
                  <a:cubicBezTo>
                    <a:pt x="80" y="9"/>
                    <a:pt x="80" y="11"/>
                    <a:pt x="80" y="13"/>
                  </a:cubicBezTo>
                  <a:cubicBezTo>
                    <a:pt x="80" y="15"/>
                    <a:pt x="80" y="17"/>
                    <a:pt x="82" y="19"/>
                  </a:cubicBezTo>
                  <a:cubicBezTo>
                    <a:pt x="83" y="20"/>
                    <a:pt x="84" y="20"/>
                    <a:pt x="86" y="20"/>
                  </a:cubicBezTo>
                  <a:cubicBezTo>
                    <a:pt x="87" y="20"/>
                    <a:pt x="89" y="20"/>
                    <a:pt x="90" y="19"/>
                  </a:cubicBezTo>
                  <a:cubicBezTo>
                    <a:pt x="91" y="17"/>
                    <a:pt x="91" y="15"/>
                    <a:pt x="91" y="13"/>
                  </a:cubicBezTo>
                  <a:moveTo>
                    <a:pt x="77" y="20"/>
                  </a:moveTo>
                  <a:cubicBezTo>
                    <a:pt x="77" y="18"/>
                    <a:pt x="77" y="18"/>
                    <a:pt x="7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20"/>
                    <a:pt x="65" y="20"/>
                    <a:pt x="65" y="20"/>
                  </a:cubicBezTo>
                  <a:lnTo>
                    <a:pt x="77" y="20"/>
                  </a:lnTo>
                  <a:close/>
                  <a:moveTo>
                    <a:pt x="55" y="7"/>
                  </a:moveTo>
                  <a:cubicBezTo>
                    <a:pt x="54" y="6"/>
                    <a:pt x="53" y="6"/>
                    <a:pt x="52" y="6"/>
                  </a:cubicBezTo>
                  <a:cubicBezTo>
                    <a:pt x="50" y="6"/>
                    <a:pt x="49" y="7"/>
                    <a:pt x="48" y="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9"/>
                    <a:pt x="49" y="8"/>
                    <a:pt x="51" y="8"/>
                  </a:cubicBezTo>
                  <a:cubicBezTo>
                    <a:pt x="52" y="8"/>
                    <a:pt x="53" y="8"/>
                    <a:pt x="54" y="9"/>
                  </a:cubicBezTo>
                  <a:lnTo>
                    <a:pt x="55" y="7"/>
                  </a:lnTo>
                  <a:close/>
                  <a:moveTo>
                    <a:pt x="41" y="20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7"/>
                    <a:pt x="37" y="18"/>
                    <a:pt x="35" y="18"/>
                  </a:cubicBezTo>
                  <a:cubicBezTo>
                    <a:pt x="33" y="18"/>
                    <a:pt x="32" y="17"/>
                    <a:pt x="32" y="1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7"/>
                    <a:pt x="30" y="18"/>
                    <a:pt x="31" y="19"/>
                  </a:cubicBezTo>
                  <a:cubicBezTo>
                    <a:pt x="32" y="20"/>
                    <a:pt x="33" y="20"/>
                    <a:pt x="35" y="20"/>
                  </a:cubicBezTo>
                  <a:cubicBezTo>
                    <a:pt x="36" y="20"/>
                    <a:pt x="38" y="20"/>
                    <a:pt x="39" y="18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41" y="20"/>
                  </a:lnTo>
                  <a:close/>
                  <a:moveTo>
                    <a:pt x="24" y="13"/>
                  </a:moveTo>
                  <a:cubicBezTo>
                    <a:pt x="24" y="15"/>
                    <a:pt x="23" y="16"/>
                    <a:pt x="22" y="17"/>
                  </a:cubicBezTo>
                  <a:cubicBezTo>
                    <a:pt x="22" y="18"/>
                    <a:pt x="21" y="18"/>
                    <a:pt x="20" y="18"/>
                  </a:cubicBezTo>
                  <a:cubicBezTo>
                    <a:pt x="19" y="18"/>
                    <a:pt x="18" y="18"/>
                    <a:pt x="17" y="17"/>
                  </a:cubicBezTo>
                  <a:cubicBezTo>
                    <a:pt x="16" y="16"/>
                    <a:pt x="16" y="15"/>
                    <a:pt x="16" y="13"/>
                  </a:cubicBezTo>
                  <a:cubicBezTo>
                    <a:pt x="16" y="12"/>
                    <a:pt x="16" y="10"/>
                    <a:pt x="17" y="9"/>
                  </a:cubicBezTo>
                  <a:cubicBezTo>
                    <a:pt x="18" y="8"/>
                    <a:pt x="19" y="8"/>
                    <a:pt x="20" y="8"/>
                  </a:cubicBezTo>
                  <a:cubicBezTo>
                    <a:pt x="21" y="8"/>
                    <a:pt x="22" y="8"/>
                    <a:pt x="22" y="9"/>
                  </a:cubicBezTo>
                  <a:cubicBezTo>
                    <a:pt x="23" y="10"/>
                    <a:pt x="24" y="12"/>
                    <a:pt x="24" y="13"/>
                  </a:cubicBezTo>
                  <a:moveTo>
                    <a:pt x="26" y="13"/>
                  </a:moveTo>
                  <a:cubicBezTo>
                    <a:pt x="26" y="11"/>
                    <a:pt x="25" y="9"/>
                    <a:pt x="24" y="8"/>
                  </a:cubicBezTo>
                  <a:cubicBezTo>
                    <a:pt x="23" y="7"/>
                    <a:pt x="22" y="6"/>
                    <a:pt x="20" y="6"/>
                  </a:cubicBezTo>
                  <a:cubicBezTo>
                    <a:pt x="18" y="6"/>
                    <a:pt x="17" y="7"/>
                    <a:pt x="16" y="8"/>
                  </a:cubicBezTo>
                  <a:cubicBezTo>
                    <a:pt x="15" y="9"/>
                    <a:pt x="14" y="11"/>
                    <a:pt x="14" y="13"/>
                  </a:cubicBezTo>
                  <a:cubicBezTo>
                    <a:pt x="14" y="15"/>
                    <a:pt x="15" y="17"/>
                    <a:pt x="16" y="19"/>
                  </a:cubicBezTo>
                  <a:cubicBezTo>
                    <a:pt x="17" y="20"/>
                    <a:pt x="18" y="20"/>
                    <a:pt x="20" y="20"/>
                  </a:cubicBezTo>
                  <a:cubicBezTo>
                    <a:pt x="22" y="20"/>
                    <a:pt x="23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moveTo>
                    <a:pt x="1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Freeform 31"/>
          <p:cNvSpPr/>
          <p:nvPr/>
        </p:nvSpPr>
        <p:spPr bwMode="auto">
          <a:xfrm>
            <a:off x="3454400" y="6332541"/>
            <a:ext cx="908053" cy="525463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186"/>
          <p:cNvGrpSpPr/>
          <p:nvPr/>
        </p:nvGrpSpPr>
        <p:grpSpPr>
          <a:xfrm>
            <a:off x="1930403" y="49214"/>
            <a:ext cx="2262700" cy="3755133"/>
            <a:chOff x="1209675" y="49213"/>
            <a:chExt cx="2402512" cy="37551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2354909" y="3452812"/>
              <a:ext cx="365053" cy="351533"/>
            </a:xfrm>
            <a:custGeom>
              <a:avLst/>
              <a:gdLst/>
              <a:ahLst/>
              <a:cxnLst>
                <a:cxn ang="0">
                  <a:pos x="85" y="59"/>
                </a:cxn>
                <a:cxn ang="0">
                  <a:pos x="77" y="51"/>
                </a:cxn>
                <a:cxn ang="0">
                  <a:pos x="85" y="43"/>
                </a:cxn>
                <a:cxn ang="0">
                  <a:pos x="93" y="51"/>
                </a:cxn>
                <a:cxn ang="0">
                  <a:pos x="85" y="59"/>
                </a:cxn>
                <a:cxn ang="0">
                  <a:pos x="59" y="59"/>
                </a:cxn>
                <a:cxn ang="0">
                  <a:pos x="51" y="51"/>
                </a:cxn>
                <a:cxn ang="0">
                  <a:pos x="59" y="43"/>
                </a:cxn>
                <a:cxn ang="0">
                  <a:pos x="67" y="51"/>
                </a:cxn>
                <a:cxn ang="0">
                  <a:pos x="59" y="59"/>
                </a:cxn>
                <a:cxn ang="0">
                  <a:pos x="34" y="59"/>
                </a:cxn>
                <a:cxn ang="0">
                  <a:pos x="26" y="51"/>
                </a:cxn>
                <a:cxn ang="0">
                  <a:pos x="34" y="43"/>
                </a:cxn>
                <a:cxn ang="0">
                  <a:pos x="42" y="51"/>
                </a:cxn>
                <a:cxn ang="0">
                  <a:pos x="34" y="59"/>
                </a:cxn>
                <a:cxn ang="0">
                  <a:pos x="59" y="0"/>
                </a:cxn>
                <a:cxn ang="0">
                  <a:pos x="0" y="50"/>
                </a:cxn>
                <a:cxn ang="0">
                  <a:pos x="25" y="92"/>
                </a:cxn>
                <a:cxn ang="0">
                  <a:pos x="16" y="113"/>
                </a:cxn>
                <a:cxn ang="0">
                  <a:pos x="37" y="97"/>
                </a:cxn>
                <a:cxn ang="0">
                  <a:pos x="59" y="101"/>
                </a:cxn>
                <a:cxn ang="0">
                  <a:pos x="118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59"/>
                  </a:moveTo>
                  <a:cubicBezTo>
                    <a:pt x="81" y="59"/>
                    <a:pt x="77" y="56"/>
                    <a:pt x="77" y="51"/>
                  </a:cubicBezTo>
                  <a:cubicBezTo>
                    <a:pt x="77" y="47"/>
                    <a:pt x="81" y="43"/>
                    <a:pt x="85" y="43"/>
                  </a:cubicBezTo>
                  <a:cubicBezTo>
                    <a:pt x="90" y="43"/>
                    <a:pt x="93" y="47"/>
                    <a:pt x="93" y="51"/>
                  </a:cubicBezTo>
                  <a:cubicBezTo>
                    <a:pt x="93" y="56"/>
                    <a:pt x="90" y="59"/>
                    <a:pt x="85" y="59"/>
                  </a:cubicBezTo>
                  <a:moveTo>
                    <a:pt x="59" y="59"/>
                  </a:moveTo>
                  <a:cubicBezTo>
                    <a:pt x="55" y="59"/>
                    <a:pt x="51" y="56"/>
                    <a:pt x="51" y="51"/>
                  </a:cubicBezTo>
                  <a:cubicBezTo>
                    <a:pt x="51" y="47"/>
                    <a:pt x="55" y="43"/>
                    <a:pt x="59" y="43"/>
                  </a:cubicBezTo>
                  <a:cubicBezTo>
                    <a:pt x="64" y="43"/>
                    <a:pt x="67" y="47"/>
                    <a:pt x="67" y="51"/>
                  </a:cubicBezTo>
                  <a:cubicBezTo>
                    <a:pt x="67" y="56"/>
                    <a:pt x="64" y="59"/>
                    <a:pt x="59" y="59"/>
                  </a:cubicBezTo>
                  <a:moveTo>
                    <a:pt x="34" y="59"/>
                  </a:moveTo>
                  <a:cubicBezTo>
                    <a:pt x="29" y="59"/>
                    <a:pt x="26" y="56"/>
                    <a:pt x="26" y="51"/>
                  </a:cubicBezTo>
                  <a:cubicBezTo>
                    <a:pt x="26" y="47"/>
                    <a:pt x="29" y="43"/>
                    <a:pt x="34" y="43"/>
                  </a:cubicBezTo>
                  <a:cubicBezTo>
                    <a:pt x="38" y="43"/>
                    <a:pt x="42" y="47"/>
                    <a:pt x="42" y="51"/>
                  </a:cubicBezTo>
                  <a:cubicBezTo>
                    <a:pt x="42" y="56"/>
                    <a:pt x="38" y="59"/>
                    <a:pt x="34" y="59"/>
                  </a:cubicBezTo>
                  <a:moveTo>
                    <a:pt x="59" y="0"/>
                  </a:moveTo>
                  <a:cubicBezTo>
                    <a:pt x="27" y="0"/>
                    <a:pt x="0" y="22"/>
                    <a:pt x="0" y="50"/>
                  </a:cubicBezTo>
                  <a:cubicBezTo>
                    <a:pt x="0" y="67"/>
                    <a:pt x="10" y="82"/>
                    <a:pt x="25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44" y="100"/>
                    <a:pt x="51" y="101"/>
                    <a:pt x="59" y="101"/>
                  </a:cubicBezTo>
                  <a:cubicBezTo>
                    <a:pt x="92" y="101"/>
                    <a:pt x="118" y="79"/>
                    <a:pt x="118" y="50"/>
                  </a:cubicBezTo>
                  <a:cubicBezTo>
                    <a:pt x="118" y="22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265363" y="3205163"/>
              <a:ext cx="287338" cy="3333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8"/>
            <p:cNvSpPr>
              <a:spLocks noEditPoints="1"/>
            </p:cNvSpPr>
            <p:nvPr/>
          </p:nvSpPr>
          <p:spPr bwMode="auto">
            <a:xfrm>
              <a:off x="2265363" y="3273425"/>
              <a:ext cx="287338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3"/>
                </a:cxn>
                <a:cxn ang="0">
                  <a:pos x="154" y="63"/>
                </a:cxn>
                <a:cxn ang="0">
                  <a:pos x="140" y="49"/>
                </a:cxn>
                <a:cxn ang="0">
                  <a:pos x="154" y="36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1" y="73"/>
                </a:cxn>
                <a:cxn ang="0">
                  <a:pos x="181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49"/>
                </a:cxn>
                <a:cxn ang="0">
                  <a:pos x="154" y="63"/>
                </a:cxn>
                <a:cxn ang="0">
                  <a:pos x="154" y="73"/>
                </a:cxn>
              </a:cxnLst>
              <a:rect l="0" t="0" r="r" b="b"/>
              <a:pathLst>
                <a:path w="181" h="73">
                  <a:moveTo>
                    <a:pt x="0" y="73"/>
                  </a:moveTo>
                  <a:lnTo>
                    <a:pt x="154" y="73"/>
                  </a:lnTo>
                  <a:lnTo>
                    <a:pt x="154" y="63"/>
                  </a:lnTo>
                  <a:lnTo>
                    <a:pt x="154" y="63"/>
                  </a:lnTo>
                  <a:lnTo>
                    <a:pt x="140" y="49"/>
                  </a:lnTo>
                  <a:lnTo>
                    <a:pt x="154" y="36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1" y="73"/>
                  </a:lnTo>
                  <a:lnTo>
                    <a:pt x="181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49"/>
                  </a:lnTo>
                  <a:lnTo>
                    <a:pt x="154" y="63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2109788" y="1819275"/>
              <a:ext cx="290513" cy="290513"/>
            </a:xfrm>
            <a:custGeom>
              <a:avLst/>
              <a:gdLst/>
              <a:ahLst/>
              <a:cxnLst>
                <a:cxn ang="0">
                  <a:pos x="9" y="59"/>
                </a:cxn>
                <a:cxn ang="0">
                  <a:pos x="0" y="56"/>
                </a:cxn>
                <a:cxn ang="0">
                  <a:pos x="6" y="36"/>
                </a:cxn>
                <a:cxn ang="0">
                  <a:pos x="16" y="39"/>
                </a:cxn>
                <a:cxn ang="0">
                  <a:pos x="27" y="25"/>
                </a:cxn>
                <a:cxn ang="0">
                  <a:pos x="37" y="36"/>
                </a:cxn>
                <a:cxn ang="0">
                  <a:pos x="29" y="86"/>
                </a:cxn>
                <a:cxn ang="0">
                  <a:pos x="86" y="104"/>
                </a:cxn>
                <a:cxn ang="0">
                  <a:pos x="96" y="97"/>
                </a:cxn>
                <a:cxn ang="0">
                  <a:pos x="106" y="108"/>
                </a:cxn>
                <a:cxn ang="0">
                  <a:pos x="102" y="112"/>
                </a:cxn>
                <a:cxn ang="0">
                  <a:pos x="106" y="121"/>
                </a:cxn>
                <a:cxn ang="0">
                  <a:pos x="87" y="130"/>
                </a:cxn>
                <a:cxn ang="0">
                  <a:pos x="83" y="122"/>
                </a:cxn>
                <a:cxn ang="0">
                  <a:pos x="59" y="123"/>
                </a:cxn>
                <a:cxn ang="0">
                  <a:pos x="56" y="133"/>
                </a:cxn>
                <a:cxn ang="0">
                  <a:pos x="36" y="126"/>
                </a:cxn>
                <a:cxn ang="0">
                  <a:pos x="39" y="117"/>
                </a:cxn>
                <a:cxn ang="0">
                  <a:pos x="21" y="102"/>
                </a:cxn>
                <a:cxn ang="0">
                  <a:pos x="12" y="106"/>
                </a:cxn>
                <a:cxn ang="0">
                  <a:pos x="3" y="87"/>
                </a:cxn>
                <a:cxn ang="0">
                  <a:pos x="11" y="83"/>
                </a:cxn>
                <a:cxn ang="0">
                  <a:pos x="9" y="59"/>
                </a:cxn>
                <a:cxn ang="0">
                  <a:pos x="27" y="25"/>
                </a:cxn>
                <a:cxn ang="0">
                  <a:pos x="31" y="21"/>
                </a:cxn>
                <a:cxn ang="0">
                  <a:pos x="27" y="12"/>
                </a:cxn>
                <a:cxn ang="0">
                  <a:pos x="46" y="2"/>
                </a:cxn>
                <a:cxn ang="0">
                  <a:pos x="50" y="11"/>
                </a:cxn>
                <a:cxn ang="0">
                  <a:pos x="74" y="9"/>
                </a:cxn>
                <a:cxn ang="0">
                  <a:pos x="77" y="0"/>
                </a:cxn>
                <a:cxn ang="0">
                  <a:pos x="97" y="6"/>
                </a:cxn>
                <a:cxn ang="0">
                  <a:pos x="94" y="16"/>
                </a:cxn>
                <a:cxn ang="0">
                  <a:pos x="112" y="31"/>
                </a:cxn>
                <a:cxn ang="0">
                  <a:pos x="121" y="27"/>
                </a:cxn>
                <a:cxn ang="0">
                  <a:pos x="131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7"/>
                </a:cxn>
                <a:cxn ang="0">
                  <a:pos x="127" y="97"/>
                </a:cxn>
                <a:cxn ang="0">
                  <a:pos x="117" y="94"/>
                </a:cxn>
                <a:cxn ang="0">
                  <a:pos x="106" y="108"/>
                </a:cxn>
                <a:cxn ang="0">
                  <a:pos x="96" y="97"/>
                </a:cxn>
                <a:cxn ang="0">
                  <a:pos x="104" y="47"/>
                </a:cxn>
                <a:cxn ang="0">
                  <a:pos x="47" y="29"/>
                </a:cxn>
                <a:cxn ang="0">
                  <a:pos x="37" y="36"/>
                </a:cxn>
                <a:cxn ang="0">
                  <a:pos x="27" y="25"/>
                </a:cxn>
              </a:cxnLst>
              <a:rect l="0" t="0" r="r" b="b"/>
              <a:pathLst>
                <a:path w="133" h="133">
                  <a:moveTo>
                    <a:pt x="9" y="59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9" y="34"/>
                    <a:pt x="22" y="29"/>
                    <a:pt x="27" y="2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24" y="49"/>
                    <a:pt x="20" y="69"/>
                    <a:pt x="29" y="86"/>
                  </a:cubicBezTo>
                  <a:cubicBezTo>
                    <a:pt x="39" y="107"/>
                    <a:pt x="65" y="115"/>
                    <a:pt x="86" y="104"/>
                  </a:cubicBezTo>
                  <a:cubicBezTo>
                    <a:pt x="90" y="102"/>
                    <a:pt x="93" y="100"/>
                    <a:pt x="96" y="97"/>
                  </a:cubicBezTo>
                  <a:cubicBezTo>
                    <a:pt x="106" y="108"/>
                    <a:pt x="106" y="108"/>
                    <a:pt x="106" y="108"/>
                  </a:cubicBezTo>
                  <a:cubicBezTo>
                    <a:pt x="105" y="109"/>
                    <a:pt x="103" y="111"/>
                    <a:pt x="102" y="11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87" y="130"/>
                    <a:pt x="87" y="130"/>
                    <a:pt x="87" y="130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75" y="124"/>
                    <a:pt x="67" y="124"/>
                    <a:pt x="59" y="123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2" y="113"/>
                    <a:pt x="26" y="108"/>
                    <a:pt x="21" y="102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9" y="75"/>
                    <a:pt x="8" y="67"/>
                    <a:pt x="9" y="59"/>
                  </a:cubicBezTo>
                  <a:moveTo>
                    <a:pt x="27" y="25"/>
                  </a:moveTo>
                  <a:cubicBezTo>
                    <a:pt x="28" y="24"/>
                    <a:pt x="30" y="22"/>
                    <a:pt x="31" y="2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8" y="9"/>
                    <a:pt x="66" y="8"/>
                    <a:pt x="74" y="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8"/>
                    <a:pt x="125" y="66"/>
                    <a:pt x="124" y="74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27" y="97"/>
                    <a:pt x="127" y="97"/>
                    <a:pt x="127" y="97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4" y="99"/>
                    <a:pt x="111" y="104"/>
                    <a:pt x="106" y="108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9" y="84"/>
                    <a:pt x="113" y="64"/>
                    <a:pt x="104" y="47"/>
                  </a:cubicBezTo>
                  <a:cubicBezTo>
                    <a:pt x="94" y="26"/>
                    <a:pt x="68" y="18"/>
                    <a:pt x="47" y="29"/>
                  </a:cubicBezTo>
                  <a:cubicBezTo>
                    <a:pt x="43" y="31"/>
                    <a:pt x="40" y="33"/>
                    <a:pt x="37" y="36"/>
                  </a:cubicBezTo>
                  <a:lnTo>
                    <a:pt x="27" y="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81213" y="1624013"/>
              <a:ext cx="203200" cy="203200"/>
            </a:xfrm>
            <a:custGeom>
              <a:avLst/>
              <a:gdLst/>
              <a:ahLst/>
              <a:cxnLst>
                <a:cxn ang="0">
                  <a:pos x="6" y="41"/>
                </a:cxn>
                <a:cxn ang="0">
                  <a:pos x="0" y="39"/>
                </a:cxn>
                <a:cxn ang="0">
                  <a:pos x="4" y="25"/>
                </a:cxn>
                <a:cxn ang="0">
                  <a:pos x="11" y="27"/>
                </a:cxn>
                <a:cxn ang="0">
                  <a:pos x="18" y="17"/>
                </a:cxn>
                <a:cxn ang="0">
                  <a:pos x="26" y="25"/>
                </a:cxn>
                <a:cxn ang="0">
                  <a:pos x="20" y="60"/>
                </a:cxn>
                <a:cxn ang="0">
                  <a:pos x="60" y="72"/>
                </a:cxn>
                <a:cxn ang="0">
                  <a:pos x="67" y="67"/>
                </a:cxn>
                <a:cxn ang="0">
                  <a:pos x="74" y="75"/>
                </a:cxn>
                <a:cxn ang="0">
                  <a:pos x="71" y="78"/>
                </a:cxn>
                <a:cxn ang="0">
                  <a:pos x="74" y="84"/>
                </a:cxn>
                <a:cxn ang="0">
                  <a:pos x="61" y="91"/>
                </a:cxn>
                <a:cxn ang="0">
                  <a:pos x="58" y="85"/>
                </a:cxn>
                <a:cxn ang="0">
                  <a:pos x="41" y="86"/>
                </a:cxn>
                <a:cxn ang="0">
                  <a:pos x="39" y="93"/>
                </a:cxn>
                <a:cxn ang="0">
                  <a:pos x="25" y="88"/>
                </a:cxn>
                <a:cxn ang="0">
                  <a:pos x="27" y="81"/>
                </a:cxn>
                <a:cxn ang="0">
                  <a:pos x="14" y="71"/>
                </a:cxn>
                <a:cxn ang="0">
                  <a:pos x="8" y="74"/>
                </a:cxn>
                <a:cxn ang="0">
                  <a:pos x="2" y="61"/>
                </a:cxn>
                <a:cxn ang="0">
                  <a:pos x="8" y="58"/>
                </a:cxn>
                <a:cxn ang="0">
                  <a:pos x="6" y="41"/>
                </a:cxn>
                <a:cxn ang="0">
                  <a:pos x="18" y="17"/>
                </a:cxn>
                <a:cxn ang="0">
                  <a:pos x="22" y="14"/>
                </a:cxn>
                <a:cxn ang="0">
                  <a:pos x="19" y="8"/>
                </a:cxn>
                <a:cxn ang="0">
                  <a:pos x="32" y="1"/>
                </a:cxn>
                <a:cxn ang="0">
                  <a:pos x="35" y="8"/>
                </a:cxn>
                <a:cxn ang="0">
                  <a:pos x="51" y="6"/>
                </a:cxn>
                <a:cxn ang="0">
                  <a:pos x="54" y="0"/>
                </a:cxn>
                <a:cxn ang="0">
                  <a:pos x="68" y="4"/>
                </a:cxn>
                <a:cxn ang="0">
                  <a:pos x="65" y="11"/>
                </a:cxn>
                <a:cxn ang="0">
                  <a:pos x="78" y="22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5"/>
                </a:cxn>
                <a:cxn ang="0">
                  <a:pos x="86" y="51"/>
                </a:cxn>
                <a:cxn ang="0">
                  <a:pos x="93" y="53"/>
                </a:cxn>
                <a:cxn ang="0">
                  <a:pos x="88" y="67"/>
                </a:cxn>
                <a:cxn ang="0">
                  <a:pos x="82" y="65"/>
                </a:cxn>
                <a:cxn ang="0">
                  <a:pos x="74" y="75"/>
                </a:cxn>
                <a:cxn ang="0">
                  <a:pos x="67" y="67"/>
                </a:cxn>
                <a:cxn ang="0">
                  <a:pos x="73" y="33"/>
                </a:cxn>
                <a:cxn ang="0">
                  <a:pos x="33" y="20"/>
                </a:cxn>
                <a:cxn ang="0">
                  <a:pos x="26" y="25"/>
                </a:cxn>
                <a:cxn ang="0">
                  <a:pos x="18" y="17"/>
                </a:cxn>
              </a:cxnLst>
              <a:rect l="0" t="0" r="r" b="b"/>
              <a:pathLst>
                <a:path w="93" h="93">
                  <a:moveTo>
                    <a:pt x="6" y="41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23"/>
                    <a:pt x="15" y="20"/>
                    <a:pt x="18" y="17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6" y="34"/>
                    <a:pt x="14" y="48"/>
                    <a:pt x="20" y="60"/>
                  </a:cubicBezTo>
                  <a:cubicBezTo>
                    <a:pt x="27" y="74"/>
                    <a:pt x="45" y="80"/>
                    <a:pt x="60" y="72"/>
                  </a:cubicBezTo>
                  <a:cubicBezTo>
                    <a:pt x="62" y="71"/>
                    <a:pt x="65" y="69"/>
                    <a:pt x="67" y="67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3" y="76"/>
                    <a:pt x="72" y="77"/>
                    <a:pt x="71" y="7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2" y="86"/>
                    <a:pt x="47" y="87"/>
                    <a:pt x="41" y="86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2" y="79"/>
                    <a:pt x="18" y="75"/>
                    <a:pt x="14" y="71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" y="52"/>
                    <a:pt x="6" y="46"/>
                    <a:pt x="6" y="41"/>
                  </a:cubicBezTo>
                  <a:moveTo>
                    <a:pt x="18" y="17"/>
                  </a:moveTo>
                  <a:cubicBezTo>
                    <a:pt x="19" y="16"/>
                    <a:pt x="21" y="15"/>
                    <a:pt x="22" y="14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6"/>
                    <a:pt x="46" y="6"/>
                    <a:pt x="51" y="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2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6" y="40"/>
                    <a:pt x="87" y="46"/>
                    <a:pt x="86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69"/>
                    <a:pt x="77" y="72"/>
                    <a:pt x="74" y="75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76" y="59"/>
                    <a:pt x="79" y="44"/>
                    <a:pt x="73" y="33"/>
                  </a:cubicBezTo>
                  <a:cubicBezTo>
                    <a:pt x="65" y="18"/>
                    <a:pt x="47" y="12"/>
                    <a:pt x="33" y="20"/>
                  </a:cubicBezTo>
                  <a:cubicBezTo>
                    <a:pt x="30" y="21"/>
                    <a:pt x="28" y="23"/>
                    <a:pt x="26" y="25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21"/>
            <p:cNvSpPr>
              <a:spLocks noEditPoints="1"/>
            </p:cNvSpPr>
            <p:nvPr/>
          </p:nvSpPr>
          <p:spPr bwMode="auto">
            <a:xfrm>
              <a:off x="1938338" y="3132138"/>
              <a:ext cx="309563" cy="33338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8" y="15"/>
                </a:cxn>
                <a:cxn ang="0">
                  <a:pos x="18" y="14"/>
                </a:cxn>
                <a:cxn ang="0">
                  <a:pos x="12" y="8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3" y="14"/>
                </a:cxn>
                <a:cxn ang="0">
                  <a:pos x="117" y="8"/>
                </a:cxn>
                <a:cxn ang="0">
                  <a:pos x="123" y="2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24" y="8"/>
                </a:cxn>
                <a:cxn ang="0">
                  <a:pos x="18" y="14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2"/>
                </a:cxn>
                <a:cxn ang="0">
                  <a:pos x="129" y="8"/>
                </a:cxn>
                <a:cxn ang="0">
                  <a:pos x="123" y="14"/>
                </a:cxn>
                <a:cxn ang="0">
                  <a:pos x="123" y="15"/>
                </a:cxn>
              </a:cxnLst>
              <a:rect l="0" t="0" r="r" b="b"/>
              <a:pathLst>
                <a:path w="141" h="15">
                  <a:moveTo>
                    <a:pt x="13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5" y="14"/>
                    <a:pt x="12" y="11"/>
                    <a:pt x="12" y="8"/>
                  </a:cubicBezTo>
                  <a:cubicBezTo>
                    <a:pt x="12" y="4"/>
                    <a:pt x="15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1" y="15"/>
                    <a:pt x="13" y="15"/>
                  </a:cubicBezTo>
                  <a:moveTo>
                    <a:pt x="18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0" y="14"/>
                    <a:pt x="117" y="11"/>
                    <a:pt x="117" y="8"/>
                  </a:cubicBezTo>
                  <a:cubicBezTo>
                    <a:pt x="117" y="4"/>
                    <a:pt x="120" y="2"/>
                    <a:pt x="123" y="2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2"/>
                    <a:pt x="24" y="4"/>
                    <a:pt x="24" y="8"/>
                  </a:cubicBezTo>
                  <a:cubicBezTo>
                    <a:pt x="24" y="11"/>
                    <a:pt x="21" y="14"/>
                    <a:pt x="18" y="14"/>
                  </a:cubicBezTo>
                  <a:lnTo>
                    <a:pt x="18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1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6" y="2"/>
                    <a:pt x="129" y="4"/>
                    <a:pt x="129" y="8"/>
                  </a:cubicBezTo>
                  <a:cubicBezTo>
                    <a:pt x="129" y="11"/>
                    <a:pt x="126" y="14"/>
                    <a:pt x="123" y="14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2095500" y="3025775"/>
              <a:ext cx="28575" cy="25400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23"/>
            <p:cNvSpPr/>
            <p:nvPr/>
          </p:nvSpPr>
          <p:spPr bwMode="auto">
            <a:xfrm>
              <a:off x="2111375" y="3043238"/>
              <a:ext cx="103188" cy="114300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5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1"/>
                  </a:cubicBezTo>
                  <a:cubicBezTo>
                    <a:pt x="47" y="50"/>
                    <a:pt x="47" y="48"/>
                    <a:pt x="46" y="4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2060575" y="3025775"/>
              <a:ext cx="26988" cy="25400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25"/>
            <p:cNvSpPr/>
            <p:nvPr/>
          </p:nvSpPr>
          <p:spPr bwMode="auto">
            <a:xfrm>
              <a:off x="1971675" y="3032125"/>
              <a:ext cx="111125" cy="125413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2"/>
                </a:cxn>
                <a:cxn ang="0">
                  <a:pos x="49" y="1"/>
                </a:cxn>
                <a:cxn ang="0">
                  <a:pos x="50" y="5"/>
                </a:cxn>
                <a:cxn ang="0">
                  <a:pos x="4" y="56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7">
                  <a:moveTo>
                    <a:pt x="1" y="5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8" y="0"/>
                    <a:pt x="49" y="1"/>
                  </a:cubicBezTo>
                  <a:cubicBezTo>
                    <a:pt x="50" y="2"/>
                    <a:pt x="51" y="4"/>
                    <a:pt x="50" y="5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7"/>
                    <a:pt x="2" y="57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1970088" y="3175000"/>
              <a:ext cx="246063" cy="95250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1" y="0"/>
                </a:cxn>
                <a:cxn ang="0">
                  <a:pos x="20" y="4"/>
                </a:cxn>
                <a:cxn ang="0">
                  <a:pos x="17" y="20"/>
                </a:cxn>
                <a:cxn ang="0">
                  <a:pos x="21" y="35"/>
                </a:cxn>
                <a:cxn ang="0">
                  <a:pos x="21" y="0"/>
                </a:cxn>
                <a:cxn ang="0">
                  <a:pos x="39" y="4"/>
                </a:cxn>
                <a:cxn ang="0">
                  <a:pos x="34" y="9"/>
                </a:cxn>
                <a:cxn ang="0">
                  <a:pos x="35" y="31"/>
                </a:cxn>
                <a:cxn ang="0">
                  <a:pos x="39" y="44"/>
                </a:cxn>
                <a:cxn ang="0">
                  <a:pos x="21" y="35"/>
                </a:cxn>
                <a:cxn ang="0">
                  <a:pos x="27" y="31"/>
                </a:cxn>
                <a:cxn ang="0">
                  <a:pos x="25" y="9"/>
                </a:cxn>
                <a:cxn ang="0">
                  <a:pos x="21" y="0"/>
                </a:cxn>
                <a:cxn ang="0">
                  <a:pos x="56" y="0"/>
                </a:cxn>
                <a:cxn ang="0">
                  <a:pos x="52" y="9"/>
                </a:cxn>
                <a:cxn ang="0">
                  <a:pos x="52" y="31"/>
                </a:cxn>
                <a:cxn ang="0">
                  <a:pos x="56" y="35"/>
                </a:cxn>
                <a:cxn ang="0">
                  <a:pos x="39" y="44"/>
                </a:cxn>
                <a:cxn ang="0">
                  <a:pos x="40" y="35"/>
                </a:cxn>
                <a:cxn ang="0">
                  <a:pos x="44" y="20"/>
                </a:cxn>
                <a:cxn ang="0">
                  <a:pos x="39" y="4"/>
                </a:cxn>
                <a:cxn ang="0">
                  <a:pos x="56" y="0"/>
                </a:cxn>
                <a:cxn ang="0">
                  <a:pos x="74" y="4"/>
                </a:cxn>
                <a:cxn ang="0">
                  <a:pos x="69" y="20"/>
                </a:cxn>
                <a:cxn ang="0">
                  <a:pos x="73" y="35"/>
                </a:cxn>
                <a:cxn ang="0">
                  <a:pos x="74" y="44"/>
                </a:cxn>
                <a:cxn ang="0">
                  <a:pos x="56" y="35"/>
                </a:cxn>
                <a:cxn ang="0">
                  <a:pos x="61" y="20"/>
                </a:cxn>
                <a:cxn ang="0">
                  <a:pos x="56" y="4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88" y="9"/>
                </a:cxn>
                <a:cxn ang="0">
                  <a:pos x="86" y="31"/>
                </a:cxn>
                <a:cxn ang="0">
                  <a:pos x="92" y="35"/>
                </a:cxn>
                <a:cxn ang="0">
                  <a:pos x="74" y="44"/>
                </a:cxn>
                <a:cxn ang="0">
                  <a:pos x="78" y="31"/>
                </a:cxn>
                <a:cxn ang="0">
                  <a:pos x="79" y="9"/>
                </a:cxn>
                <a:cxn ang="0">
                  <a:pos x="74" y="4"/>
                </a:cxn>
                <a:cxn ang="0">
                  <a:pos x="92" y="0"/>
                </a:cxn>
                <a:cxn ang="0">
                  <a:pos x="107" y="32"/>
                </a:cxn>
                <a:cxn ang="0">
                  <a:pos x="92" y="44"/>
                </a:cxn>
                <a:cxn ang="0">
                  <a:pos x="94" y="31"/>
                </a:cxn>
                <a:cxn ang="0">
                  <a:pos x="97" y="9"/>
                </a:cxn>
                <a:cxn ang="0">
                  <a:pos x="92" y="5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0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17" y="4"/>
                    <a:pt x="15" y="6"/>
                    <a:pt x="16" y="9"/>
                  </a:cubicBezTo>
                  <a:cubicBezTo>
                    <a:pt x="16" y="12"/>
                    <a:pt x="17" y="16"/>
                    <a:pt x="17" y="20"/>
                  </a:cubicBezTo>
                  <a:cubicBezTo>
                    <a:pt x="18" y="23"/>
                    <a:pt x="18" y="27"/>
                    <a:pt x="19" y="31"/>
                  </a:cubicBezTo>
                  <a:cubicBezTo>
                    <a:pt x="19" y="32"/>
                    <a:pt x="20" y="34"/>
                    <a:pt x="21" y="35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21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5" y="4"/>
                    <a:pt x="33" y="6"/>
                    <a:pt x="34" y="9"/>
                  </a:cubicBezTo>
                  <a:cubicBezTo>
                    <a:pt x="34" y="12"/>
                    <a:pt x="34" y="16"/>
                    <a:pt x="34" y="20"/>
                  </a:cubicBezTo>
                  <a:cubicBezTo>
                    <a:pt x="35" y="23"/>
                    <a:pt x="35" y="27"/>
                    <a:pt x="35" y="31"/>
                  </a:cubicBezTo>
                  <a:cubicBezTo>
                    <a:pt x="35" y="33"/>
                    <a:pt x="37" y="34"/>
                    <a:pt x="39" y="35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3" y="35"/>
                  </a:cubicBezTo>
                  <a:cubicBezTo>
                    <a:pt x="26" y="35"/>
                    <a:pt x="28" y="33"/>
                    <a:pt x="27" y="31"/>
                  </a:cubicBezTo>
                  <a:cubicBezTo>
                    <a:pt x="27" y="27"/>
                    <a:pt x="27" y="23"/>
                    <a:pt x="26" y="20"/>
                  </a:cubicBezTo>
                  <a:cubicBezTo>
                    <a:pt x="26" y="16"/>
                    <a:pt x="25" y="12"/>
                    <a:pt x="25" y="9"/>
                  </a:cubicBezTo>
                  <a:cubicBezTo>
                    <a:pt x="25" y="7"/>
                    <a:pt x="23" y="5"/>
                    <a:pt x="21" y="5"/>
                  </a:cubicBezTo>
                  <a:lnTo>
                    <a:pt x="21" y="0"/>
                  </a:lnTo>
                  <a:close/>
                  <a:moveTo>
                    <a:pt x="39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2" y="6"/>
                    <a:pt x="52" y="9"/>
                  </a:cubicBezTo>
                  <a:cubicBezTo>
                    <a:pt x="52" y="12"/>
                    <a:pt x="52" y="16"/>
                    <a:pt x="52" y="20"/>
                  </a:cubicBezTo>
                  <a:cubicBezTo>
                    <a:pt x="52" y="23"/>
                    <a:pt x="52" y="27"/>
                    <a:pt x="52" y="31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2" y="35"/>
                    <a:pt x="44" y="33"/>
                    <a:pt x="44" y="31"/>
                  </a:cubicBezTo>
                  <a:cubicBezTo>
                    <a:pt x="44" y="27"/>
                    <a:pt x="44" y="23"/>
                    <a:pt x="44" y="20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7"/>
                    <a:pt x="41" y="5"/>
                    <a:pt x="39" y="4"/>
                  </a:cubicBezTo>
                  <a:lnTo>
                    <a:pt x="39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5"/>
                    <a:pt x="70" y="7"/>
                    <a:pt x="70" y="9"/>
                  </a:cubicBezTo>
                  <a:cubicBezTo>
                    <a:pt x="70" y="12"/>
                    <a:pt x="69" y="16"/>
                    <a:pt x="69" y="20"/>
                  </a:cubicBezTo>
                  <a:cubicBezTo>
                    <a:pt x="69" y="23"/>
                    <a:pt x="69" y="27"/>
                    <a:pt x="69" y="31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3" y="35"/>
                    <a:pt x="74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9" y="35"/>
                    <a:pt x="61" y="33"/>
                    <a:pt x="61" y="31"/>
                  </a:cubicBezTo>
                  <a:cubicBezTo>
                    <a:pt x="61" y="27"/>
                    <a:pt x="61" y="23"/>
                    <a:pt x="61" y="20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0" y="5"/>
                    <a:pt x="88" y="7"/>
                    <a:pt x="88" y="9"/>
                  </a:cubicBezTo>
                  <a:cubicBezTo>
                    <a:pt x="88" y="12"/>
                    <a:pt x="87" y="16"/>
                    <a:pt x="87" y="20"/>
                  </a:cubicBezTo>
                  <a:cubicBezTo>
                    <a:pt x="86" y="23"/>
                    <a:pt x="86" y="27"/>
                    <a:pt x="86" y="31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1" y="35"/>
                    <a:pt x="92" y="35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6" y="34"/>
                    <a:pt x="77" y="33"/>
                    <a:pt x="78" y="31"/>
                  </a:cubicBezTo>
                  <a:cubicBezTo>
                    <a:pt x="78" y="27"/>
                    <a:pt x="78" y="23"/>
                    <a:pt x="78" y="20"/>
                  </a:cubicBezTo>
                  <a:cubicBezTo>
                    <a:pt x="79" y="16"/>
                    <a:pt x="79" y="12"/>
                    <a:pt x="79" y="9"/>
                  </a:cubicBezTo>
                  <a:cubicBezTo>
                    <a:pt x="79" y="6"/>
                    <a:pt x="77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3" y="34"/>
                    <a:pt x="94" y="32"/>
                    <a:pt x="94" y="31"/>
                  </a:cubicBezTo>
                  <a:cubicBezTo>
                    <a:pt x="95" y="27"/>
                    <a:pt x="95" y="23"/>
                    <a:pt x="96" y="20"/>
                  </a:cubicBezTo>
                  <a:cubicBezTo>
                    <a:pt x="96" y="16"/>
                    <a:pt x="97" y="12"/>
                    <a:pt x="97" y="9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5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27"/>
            <p:cNvSpPr/>
            <p:nvPr/>
          </p:nvSpPr>
          <p:spPr bwMode="auto">
            <a:xfrm>
              <a:off x="2568575" y="2841625"/>
              <a:ext cx="26988" cy="1746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3" y="8"/>
                </a:cxn>
                <a:cxn ang="0">
                  <a:pos x="7" y="7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</a:cxnLst>
              <a:rect l="0" t="0" r="r" b="b"/>
              <a:pathLst>
                <a:path w="12" h="8">
                  <a:moveTo>
                    <a:pt x="2" y="8"/>
                  </a:moveTo>
                  <a:cubicBezTo>
                    <a:pt x="2" y="8"/>
                    <a:pt x="3" y="8"/>
                    <a:pt x="3" y="8"/>
                  </a:cubicBezTo>
                  <a:cubicBezTo>
                    <a:pt x="4" y="7"/>
                    <a:pt x="5" y="7"/>
                    <a:pt x="7" y="7"/>
                  </a:cubicBezTo>
                  <a:cubicBezTo>
                    <a:pt x="9" y="6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2468563" y="2743200"/>
              <a:ext cx="217488" cy="295275"/>
            </a:xfrm>
            <a:custGeom>
              <a:avLst/>
              <a:gdLst/>
              <a:ahLst/>
              <a:cxnLst>
                <a:cxn ang="0">
                  <a:pos x="43" y="62"/>
                </a:cxn>
                <a:cxn ang="0">
                  <a:pos x="54" y="63"/>
                </a:cxn>
                <a:cxn ang="0">
                  <a:pos x="69" y="65"/>
                </a:cxn>
                <a:cxn ang="0">
                  <a:pos x="71" y="70"/>
                </a:cxn>
                <a:cxn ang="0">
                  <a:pos x="51" y="68"/>
                </a:cxn>
                <a:cxn ang="0">
                  <a:pos x="39" y="67"/>
                </a:cxn>
                <a:cxn ang="0">
                  <a:pos x="24" y="66"/>
                </a:cxn>
                <a:cxn ang="0">
                  <a:pos x="22" y="61"/>
                </a:cxn>
                <a:cxn ang="0">
                  <a:pos x="43" y="62"/>
                </a:cxn>
                <a:cxn ang="0">
                  <a:pos x="49" y="41"/>
                </a:cxn>
                <a:cxn ang="0">
                  <a:pos x="57" y="40"/>
                </a:cxn>
                <a:cxn ang="0">
                  <a:pos x="58" y="40"/>
                </a:cxn>
                <a:cxn ang="0">
                  <a:pos x="62" y="45"/>
                </a:cxn>
                <a:cxn ang="0">
                  <a:pos x="62" y="52"/>
                </a:cxn>
                <a:cxn ang="0">
                  <a:pos x="55" y="57"/>
                </a:cxn>
                <a:cxn ang="0">
                  <a:pos x="47" y="58"/>
                </a:cxn>
                <a:cxn ang="0">
                  <a:pos x="46" y="57"/>
                </a:cxn>
                <a:cxn ang="0">
                  <a:pos x="42" y="53"/>
                </a:cxn>
                <a:cxn ang="0">
                  <a:pos x="42" y="46"/>
                </a:cxn>
                <a:cxn ang="0">
                  <a:pos x="49" y="41"/>
                </a:cxn>
                <a:cxn ang="0">
                  <a:pos x="58" y="98"/>
                </a:cxn>
                <a:cxn ang="0">
                  <a:pos x="65" y="99"/>
                </a:cxn>
                <a:cxn ang="0">
                  <a:pos x="68" y="103"/>
                </a:cxn>
                <a:cxn ang="0">
                  <a:pos x="63" y="113"/>
                </a:cxn>
                <a:cxn ang="0">
                  <a:pos x="56" y="112"/>
                </a:cxn>
                <a:cxn ang="0">
                  <a:pos x="53" y="108"/>
                </a:cxn>
                <a:cxn ang="0">
                  <a:pos x="58" y="98"/>
                </a:cxn>
                <a:cxn ang="0">
                  <a:pos x="45" y="90"/>
                </a:cxn>
                <a:cxn ang="0">
                  <a:pos x="37" y="91"/>
                </a:cxn>
                <a:cxn ang="0">
                  <a:pos x="36" y="90"/>
                </a:cxn>
                <a:cxn ang="0">
                  <a:pos x="32" y="86"/>
                </a:cxn>
                <a:cxn ang="0">
                  <a:pos x="32" y="79"/>
                </a:cxn>
                <a:cxn ang="0">
                  <a:pos x="39" y="74"/>
                </a:cxn>
                <a:cxn ang="0">
                  <a:pos x="47" y="73"/>
                </a:cxn>
                <a:cxn ang="0">
                  <a:pos x="48" y="73"/>
                </a:cxn>
                <a:cxn ang="0">
                  <a:pos x="52" y="78"/>
                </a:cxn>
                <a:cxn ang="0">
                  <a:pos x="52" y="85"/>
                </a:cxn>
                <a:cxn ang="0">
                  <a:pos x="45" y="90"/>
                </a:cxn>
                <a:cxn ang="0">
                  <a:pos x="0" y="49"/>
                </a:cxn>
                <a:cxn ang="0">
                  <a:pos x="34" y="135"/>
                </a:cxn>
                <a:cxn ang="0">
                  <a:pos x="43" y="131"/>
                </a:cxn>
                <a:cxn ang="0">
                  <a:pos x="100" y="109"/>
                </a:cxn>
                <a:cxn ang="0">
                  <a:pos x="85" y="69"/>
                </a:cxn>
                <a:cxn ang="0">
                  <a:pos x="67" y="23"/>
                </a:cxn>
                <a:cxn ang="0">
                  <a:pos x="19" y="0"/>
                </a:cxn>
                <a:cxn ang="0">
                  <a:pos x="0" y="49"/>
                </a:cxn>
              </a:cxnLst>
              <a:rect l="0" t="0" r="r" b="b"/>
              <a:pathLst>
                <a:path w="100" h="135">
                  <a:moveTo>
                    <a:pt x="43" y="62"/>
                  </a:moveTo>
                  <a:cubicBezTo>
                    <a:pt x="54" y="63"/>
                    <a:pt x="54" y="63"/>
                    <a:pt x="54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2" y="61"/>
                    <a:pt x="22" y="61"/>
                    <a:pt x="22" y="61"/>
                  </a:cubicBezTo>
                  <a:lnTo>
                    <a:pt x="43" y="62"/>
                  </a:lnTo>
                  <a:close/>
                  <a:moveTo>
                    <a:pt x="49" y="41"/>
                  </a:moveTo>
                  <a:cubicBezTo>
                    <a:pt x="52" y="39"/>
                    <a:pt x="55" y="39"/>
                    <a:pt x="57" y="40"/>
                  </a:cubicBezTo>
                  <a:cubicBezTo>
                    <a:pt x="57" y="40"/>
                    <a:pt x="57" y="40"/>
                    <a:pt x="58" y="40"/>
                  </a:cubicBezTo>
                  <a:cubicBezTo>
                    <a:pt x="59" y="41"/>
                    <a:pt x="61" y="43"/>
                    <a:pt x="62" y="45"/>
                  </a:cubicBezTo>
                  <a:cubicBezTo>
                    <a:pt x="63" y="48"/>
                    <a:pt x="63" y="50"/>
                    <a:pt x="62" y="52"/>
                  </a:cubicBezTo>
                  <a:cubicBezTo>
                    <a:pt x="61" y="54"/>
                    <a:pt x="58" y="56"/>
                    <a:pt x="55" y="57"/>
                  </a:cubicBezTo>
                  <a:cubicBezTo>
                    <a:pt x="52" y="58"/>
                    <a:pt x="49" y="59"/>
                    <a:pt x="47" y="58"/>
                  </a:cubicBezTo>
                  <a:cubicBezTo>
                    <a:pt x="46" y="58"/>
                    <a:pt x="46" y="58"/>
                    <a:pt x="46" y="57"/>
                  </a:cubicBezTo>
                  <a:cubicBezTo>
                    <a:pt x="44" y="57"/>
                    <a:pt x="43" y="55"/>
                    <a:pt x="42" y="53"/>
                  </a:cubicBezTo>
                  <a:cubicBezTo>
                    <a:pt x="41" y="50"/>
                    <a:pt x="41" y="48"/>
                    <a:pt x="42" y="46"/>
                  </a:cubicBezTo>
                  <a:cubicBezTo>
                    <a:pt x="43" y="44"/>
                    <a:pt x="45" y="42"/>
                    <a:pt x="49" y="41"/>
                  </a:cubicBezTo>
                  <a:moveTo>
                    <a:pt x="58" y="98"/>
                  </a:moveTo>
                  <a:cubicBezTo>
                    <a:pt x="60" y="97"/>
                    <a:pt x="63" y="98"/>
                    <a:pt x="65" y="99"/>
                  </a:cubicBezTo>
                  <a:cubicBezTo>
                    <a:pt x="66" y="100"/>
                    <a:pt x="67" y="101"/>
                    <a:pt x="68" y="103"/>
                  </a:cubicBezTo>
                  <a:cubicBezTo>
                    <a:pt x="69" y="107"/>
                    <a:pt x="67" y="111"/>
                    <a:pt x="63" y="113"/>
                  </a:cubicBezTo>
                  <a:cubicBezTo>
                    <a:pt x="61" y="114"/>
                    <a:pt x="58" y="113"/>
                    <a:pt x="56" y="112"/>
                  </a:cubicBezTo>
                  <a:cubicBezTo>
                    <a:pt x="55" y="111"/>
                    <a:pt x="54" y="110"/>
                    <a:pt x="53" y="108"/>
                  </a:cubicBezTo>
                  <a:cubicBezTo>
                    <a:pt x="52" y="104"/>
                    <a:pt x="54" y="100"/>
                    <a:pt x="58" y="98"/>
                  </a:cubicBezTo>
                  <a:moveTo>
                    <a:pt x="45" y="90"/>
                  </a:moveTo>
                  <a:cubicBezTo>
                    <a:pt x="42" y="91"/>
                    <a:pt x="39" y="91"/>
                    <a:pt x="37" y="91"/>
                  </a:cubicBezTo>
                  <a:cubicBezTo>
                    <a:pt x="37" y="91"/>
                    <a:pt x="36" y="90"/>
                    <a:pt x="36" y="90"/>
                  </a:cubicBezTo>
                  <a:cubicBezTo>
                    <a:pt x="34" y="89"/>
                    <a:pt x="33" y="88"/>
                    <a:pt x="32" y="86"/>
                  </a:cubicBezTo>
                  <a:cubicBezTo>
                    <a:pt x="31" y="83"/>
                    <a:pt x="31" y="81"/>
                    <a:pt x="32" y="79"/>
                  </a:cubicBezTo>
                  <a:cubicBezTo>
                    <a:pt x="33" y="77"/>
                    <a:pt x="35" y="75"/>
                    <a:pt x="39" y="74"/>
                  </a:cubicBezTo>
                  <a:cubicBezTo>
                    <a:pt x="42" y="72"/>
                    <a:pt x="45" y="72"/>
                    <a:pt x="47" y="73"/>
                  </a:cubicBezTo>
                  <a:cubicBezTo>
                    <a:pt x="47" y="73"/>
                    <a:pt x="48" y="73"/>
                    <a:pt x="48" y="73"/>
                  </a:cubicBezTo>
                  <a:cubicBezTo>
                    <a:pt x="50" y="74"/>
                    <a:pt x="51" y="76"/>
                    <a:pt x="52" y="78"/>
                  </a:cubicBezTo>
                  <a:cubicBezTo>
                    <a:pt x="53" y="80"/>
                    <a:pt x="53" y="83"/>
                    <a:pt x="52" y="85"/>
                  </a:cubicBezTo>
                  <a:cubicBezTo>
                    <a:pt x="51" y="87"/>
                    <a:pt x="49" y="89"/>
                    <a:pt x="45" y="90"/>
                  </a:cubicBezTo>
                  <a:moveTo>
                    <a:pt x="0" y="49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29"/>
            <p:cNvSpPr/>
            <p:nvPr/>
          </p:nvSpPr>
          <p:spPr bwMode="auto">
            <a:xfrm>
              <a:off x="2546350" y="2913063"/>
              <a:ext cx="26988" cy="174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7" y="6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4" y="7"/>
                    <a:pt x="6" y="7"/>
                    <a:pt x="7" y="6"/>
                  </a:cubicBezTo>
                  <a:cubicBezTo>
                    <a:pt x="9" y="5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30"/>
            <p:cNvSpPr/>
            <p:nvPr/>
          </p:nvSpPr>
          <p:spPr bwMode="auto">
            <a:xfrm>
              <a:off x="1800225" y="1687513"/>
              <a:ext cx="36513" cy="22225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" y="6"/>
                </a:cxn>
                <a:cxn ang="0">
                  <a:pos x="7" y="8"/>
                </a:cxn>
                <a:cxn ang="0">
                  <a:pos x="13" y="9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1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4"/>
                </a:cxn>
              </a:cxnLst>
              <a:rect l="0" t="0" r="r" b="b"/>
              <a:pathLst>
                <a:path w="16" h="10">
                  <a:moveTo>
                    <a:pt x="1" y="4"/>
                  </a:moveTo>
                  <a:cubicBezTo>
                    <a:pt x="1" y="5"/>
                    <a:pt x="2" y="5"/>
                    <a:pt x="2" y="6"/>
                  </a:cubicBezTo>
                  <a:cubicBezTo>
                    <a:pt x="3" y="7"/>
                    <a:pt x="5" y="7"/>
                    <a:pt x="7" y="8"/>
                  </a:cubicBezTo>
                  <a:cubicBezTo>
                    <a:pt x="10" y="9"/>
                    <a:pt x="12" y="10"/>
                    <a:pt x="13" y="9"/>
                  </a:cubicBezTo>
                  <a:cubicBezTo>
                    <a:pt x="14" y="9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  <a:cubicBezTo>
                    <a:pt x="15" y="5"/>
                    <a:pt x="14" y="4"/>
                    <a:pt x="13" y="4"/>
                  </a:cubicBezTo>
                  <a:cubicBezTo>
                    <a:pt x="12" y="3"/>
                    <a:pt x="11" y="2"/>
                    <a:pt x="9" y="1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614488" y="1536700"/>
              <a:ext cx="284163" cy="376238"/>
            </a:xfrm>
            <a:custGeom>
              <a:avLst/>
              <a:gdLst/>
              <a:ahLst/>
              <a:cxnLst>
                <a:cxn ang="0">
                  <a:pos x="73" y="78"/>
                </a:cxn>
                <a:cxn ang="0">
                  <a:pos x="83" y="89"/>
                </a:cxn>
                <a:cxn ang="0">
                  <a:pos x="95" y="104"/>
                </a:cxn>
                <a:cxn ang="0">
                  <a:pos x="92" y="110"/>
                </a:cxn>
                <a:cxn ang="0">
                  <a:pos x="75" y="91"/>
                </a:cxn>
                <a:cxn ang="0">
                  <a:pos x="66" y="79"/>
                </a:cxn>
                <a:cxn ang="0">
                  <a:pos x="53" y="65"/>
                </a:cxn>
                <a:cxn ang="0">
                  <a:pos x="56" y="58"/>
                </a:cxn>
                <a:cxn ang="0">
                  <a:pos x="73" y="78"/>
                </a:cxn>
                <a:cxn ang="0">
                  <a:pos x="97" y="63"/>
                </a:cxn>
                <a:cxn ang="0">
                  <a:pos x="106" y="70"/>
                </a:cxn>
                <a:cxn ang="0">
                  <a:pos x="106" y="71"/>
                </a:cxn>
                <a:cxn ang="0">
                  <a:pos x="106" y="79"/>
                </a:cxn>
                <a:cxn ang="0">
                  <a:pos x="99" y="85"/>
                </a:cxn>
                <a:cxn ang="0">
                  <a:pos x="89" y="84"/>
                </a:cxn>
                <a:cxn ang="0">
                  <a:pos x="81" y="77"/>
                </a:cxn>
                <a:cxn ang="0">
                  <a:pos x="80" y="76"/>
                </a:cxn>
                <a:cxn ang="0">
                  <a:pos x="81" y="68"/>
                </a:cxn>
                <a:cxn ang="0">
                  <a:pos x="87" y="62"/>
                </a:cxn>
                <a:cxn ang="0">
                  <a:pos x="97" y="63"/>
                </a:cxn>
                <a:cxn ang="0">
                  <a:pos x="55" y="124"/>
                </a:cxn>
                <a:cxn ang="0">
                  <a:pos x="61" y="131"/>
                </a:cxn>
                <a:cxn ang="0">
                  <a:pos x="60" y="137"/>
                </a:cxn>
                <a:cxn ang="0">
                  <a:pos x="47" y="143"/>
                </a:cxn>
                <a:cxn ang="0">
                  <a:pos x="41" y="136"/>
                </a:cxn>
                <a:cxn ang="0">
                  <a:pos x="42" y="130"/>
                </a:cxn>
                <a:cxn ang="0">
                  <a:pos x="55" y="124"/>
                </a:cxn>
                <a:cxn ang="0">
                  <a:pos x="51" y="106"/>
                </a:cxn>
                <a:cxn ang="0">
                  <a:pos x="42" y="99"/>
                </a:cxn>
                <a:cxn ang="0">
                  <a:pos x="42" y="98"/>
                </a:cxn>
                <a:cxn ang="0">
                  <a:pos x="42" y="90"/>
                </a:cxn>
                <a:cxn ang="0">
                  <a:pos x="49" y="84"/>
                </a:cxn>
                <a:cxn ang="0">
                  <a:pos x="59" y="85"/>
                </a:cxn>
                <a:cxn ang="0">
                  <a:pos x="68" y="91"/>
                </a:cxn>
                <a:cxn ang="0">
                  <a:pos x="68" y="92"/>
                </a:cxn>
                <a:cxn ang="0">
                  <a:pos x="67" y="100"/>
                </a:cxn>
                <a:cxn ang="0">
                  <a:pos x="61" y="107"/>
                </a:cxn>
                <a:cxn ang="0">
                  <a:pos x="51" y="106"/>
                </a:cxn>
                <a:cxn ang="0">
                  <a:pos x="45" y="28"/>
                </a:cxn>
                <a:cxn ang="0">
                  <a:pos x="0" y="137"/>
                </a:cxn>
                <a:cxn ang="0">
                  <a:pos x="12" y="142"/>
                </a:cxn>
                <a:cxn ang="0">
                  <a:pos x="85" y="172"/>
                </a:cxn>
                <a:cxn ang="0">
                  <a:pos x="105" y="122"/>
                </a:cxn>
                <a:cxn ang="0">
                  <a:pos x="130" y="63"/>
                </a:cxn>
                <a:cxn ang="0">
                  <a:pos x="106" y="0"/>
                </a:cxn>
                <a:cxn ang="0">
                  <a:pos x="45" y="28"/>
                </a:cxn>
              </a:cxnLst>
              <a:rect l="0" t="0" r="r" b="b"/>
              <a:pathLst>
                <a:path w="130" h="172">
                  <a:moveTo>
                    <a:pt x="73" y="78"/>
                  </a:moveTo>
                  <a:cubicBezTo>
                    <a:pt x="83" y="89"/>
                    <a:pt x="83" y="89"/>
                    <a:pt x="83" y="89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6" y="58"/>
                    <a:pt x="56" y="58"/>
                    <a:pt x="56" y="58"/>
                  </a:cubicBezTo>
                  <a:lnTo>
                    <a:pt x="73" y="78"/>
                  </a:lnTo>
                  <a:close/>
                  <a:moveTo>
                    <a:pt x="97" y="63"/>
                  </a:moveTo>
                  <a:cubicBezTo>
                    <a:pt x="102" y="65"/>
                    <a:pt x="104" y="67"/>
                    <a:pt x="106" y="70"/>
                  </a:cubicBezTo>
                  <a:cubicBezTo>
                    <a:pt x="106" y="70"/>
                    <a:pt x="106" y="71"/>
                    <a:pt x="106" y="71"/>
                  </a:cubicBezTo>
                  <a:cubicBezTo>
                    <a:pt x="107" y="73"/>
                    <a:pt x="107" y="76"/>
                    <a:pt x="106" y="79"/>
                  </a:cubicBezTo>
                  <a:cubicBezTo>
                    <a:pt x="104" y="82"/>
                    <a:pt x="102" y="84"/>
                    <a:pt x="99" y="85"/>
                  </a:cubicBezTo>
                  <a:cubicBezTo>
                    <a:pt x="97" y="86"/>
                    <a:pt x="93" y="86"/>
                    <a:pt x="89" y="84"/>
                  </a:cubicBezTo>
                  <a:cubicBezTo>
                    <a:pt x="85" y="82"/>
                    <a:pt x="82" y="80"/>
                    <a:pt x="81" y="77"/>
                  </a:cubicBezTo>
                  <a:cubicBezTo>
                    <a:pt x="80" y="77"/>
                    <a:pt x="80" y="77"/>
                    <a:pt x="80" y="76"/>
                  </a:cubicBezTo>
                  <a:cubicBezTo>
                    <a:pt x="79" y="74"/>
                    <a:pt x="79" y="71"/>
                    <a:pt x="81" y="68"/>
                  </a:cubicBezTo>
                  <a:cubicBezTo>
                    <a:pt x="82" y="65"/>
                    <a:pt x="84" y="63"/>
                    <a:pt x="87" y="62"/>
                  </a:cubicBezTo>
                  <a:cubicBezTo>
                    <a:pt x="90" y="61"/>
                    <a:pt x="93" y="61"/>
                    <a:pt x="97" y="63"/>
                  </a:cubicBezTo>
                  <a:moveTo>
                    <a:pt x="55" y="124"/>
                  </a:moveTo>
                  <a:cubicBezTo>
                    <a:pt x="58" y="126"/>
                    <a:pt x="60" y="128"/>
                    <a:pt x="61" y="131"/>
                  </a:cubicBezTo>
                  <a:cubicBezTo>
                    <a:pt x="61" y="133"/>
                    <a:pt x="61" y="135"/>
                    <a:pt x="60" y="137"/>
                  </a:cubicBezTo>
                  <a:cubicBezTo>
                    <a:pt x="58" y="142"/>
                    <a:pt x="52" y="145"/>
                    <a:pt x="47" y="143"/>
                  </a:cubicBezTo>
                  <a:cubicBezTo>
                    <a:pt x="44" y="141"/>
                    <a:pt x="42" y="139"/>
                    <a:pt x="41" y="136"/>
                  </a:cubicBezTo>
                  <a:cubicBezTo>
                    <a:pt x="41" y="134"/>
                    <a:pt x="41" y="132"/>
                    <a:pt x="42" y="130"/>
                  </a:cubicBezTo>
                  <a:cubicBezTo>
                    <a:pt x="44" y="125"/>
                    <a:pt x="50" y="122"/>
                    <a:pt x="55" y="124"/>
                  </a:cubicBezTo>
                  <a:moveTo>
                    <a:pt x="51" y="106"/>
                  </a:moveTo>
                  <a:cubicBezTo>
                    <a:pt x="46" y="104"/>
                    <a:pt x="44" y="102"/>
                    <a:pt x="42" y="99"/>
                  </a:cubicBezTo>
                  <a:cubicBezTo>
                    <a:pt x="42" y="99"/>
                    <a:pt x="42" y="98"/>
                    <a:pt x="42" y="98"/>
                  </a:cubicBezTo>
                  <a:cubicBezTo>
                    <a:pt x="41" y="95"/>
                    <a:pt x="41" y="93"/>
                    <a:pt x="42" y="90"/>
                  </a:cubicBezTo>
                  <a:cubicBezTo>
                    <a:pt x="44" y="87"/>
                    <a:pt x="46" y="85"/>
                    <a:pt x="49" y="84"/>
                  </a:cubicBezTo>
                  <a:cubicBezTo>
                    <a:pt x="51" y="83"/>
                    <a:pt x="55" y="83"/>
                    <a:pt x="59" y="85"/>
                  </a:cubicBezTo>
                  <a:cubicBezTo>
                    <a:pt x="63" y="86"/>
                    <a:pt x="66" y="89"/>
                    <a:pt x="68" y="9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9" y="95"/>
                    <a:pt x="69" y="97"/>
                    <a:pt x="67" y="100"/>
                  </a:cubicBezTo>
                  <a:cubicBezTo>
                    <a:pt x="66" y="103"/>
                    <a:pt x="64" y="106"/>
                    <a:pt x="61" y="107"/>
                  </a:cubicBezTo>
                  <a:cubicBezTo>
                    <a:pt x="58" y="108"/>
                    <a:pt x="55" y="107"/>
                    <a:pt x="51" y="106"/>
                  </a:cubicBezTo>
                  <a:moveTo>
                    <a:pt x="45" y="28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105" y="122"/>
                    <a:pt x="105" y="122"/>
                    <a:pt x="105" y="122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32"/>
            <p:cNvSpPr/>
            <p:nvPr/>
          </p:nvSpPr>
          <p:spPr bwMode="auto">
            <a:xfrm>
              <a:off x="1717675" y="1733550"/>
              <a:ext cx="34925" cy="2222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</a:cxnLst>
              <a:rect l="0" t="0" r="r" b="b"/>
              <a:pathLst>
                <a:path w="16" h="10">
                  <a:moveTo>
                    <a:pt x="15" y="5"/>
                  </a:moveTo>
                  <a:cubicBezTo>
                    <a:pt x="15" y="5"/>
                    <a:pt x="14" y="5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3" y="7"/>
                    <a:pt x="5" y="8"/>
                    <a:pt x="6" y="8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33"/>
            <p:cNvSpPr/>
            <p:nvPr/>
          </p:nvSpPr>
          <p:spPr bwMode="auto">
            <a:xfrm>
              <a:off x="3294063" y="2252663"/>
              <a:ext cx="288925" cy="198438"/>
            </a:xfrm>
            <a:custGeom>
              <a:avLst/>
              <a:gdLst/>
              <a:ahLst/>
              <a:cxnLst>
                <a:cxn ang="0">
                  <a:pos x="105" y="33"/>
                </a:cxn>
                <a:cxn ang="0">
                  <a:pos x="132" y="62"/>
                </a:cxn>
                <a:cxn ang="0">
                  <a:pos x="103" y="91"/>
                </a:cxn>
                <a:cxn ang="0">
                  <a:pos x="31" y="91"/>
                </a:cxn>
                <a:cxn ang="0">
                  <a:pos x="0" y="62"/>
                </a:cxn>
                <a:cxn ang="0">
                  <a:pos x="27" y="33"/>
                </a:cxn>
                <a:cxn ang="0">
                  <a:pos x="27" y="32"/>
                </a:cxn>
                <a:cxn ang="0">
                  <a:pos x="66" y="0"/>
                </a:cxn>
                <a:cxn ang="0">
                  <a:pos x="105" y="32"/>
                </a:cxn>
                <a:cxn ang="0">
                  <a:pos x="105" y="33"/>
                </a:cxn>
              </a:cxnLst>
              <a:rect l="0" t="0" r="r" b="b"/>
              <a:pathLst>
                <a:path w="132" h="91">
                  <a:moveTo>
                    <a:pt x="105" y="33"/>
                  </a:moveTo>
                  <a:cubicBezTo>
                    <a:pt x="120" y="36"/>
                    <a:pt x="132" y="48"/>
                    <a:pt x="132" y="62"/>
                  </a:cubicBezTo>
                  <a:cubicBezTo>
                    <a:pt x="132" y="76"/>
                    <a:pt x="120" y="91"/>
                    <a:pt x="103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14" y="91"/>
                    <a:pt x="0" y="77"/>
                    <a:pt x="0" y="62"/>
                  </a:cubicBezTo>
                  <a:cubicBezTo>
                    <a:pt x="0" y="48"/>
                    <a:pt x="12" y="36"/>
                    <a:pt x="27" y="33"/>
                  </a:cubicBezTo>
                  <a:cubicBezTo>
                    <a:pt x="27" y="33"/>
                    <a:pt x="27" y="32"/>
                    <a:pt x="27" y="32"/>
                  </a:cubicBezTo>
                  <a:cubicBezTo>
                    <a:pt x="27" y="14"/>
                    <a:pt x="45" y="0"/>
                    <a:pt x="66" y="0"/>
                  </a:cubicBezTo>
                  <a:cubicBezTo>
                    <a:pt x="87" y="0"/>
                    <a:pt x="105" y="14"/>
                    <a:pt x="105" y="32"/>
                  </a:cubicBezTo>
                  <a:cubicBezTo>
                    <a:pt x="105" y="32"/>
                    <a:pt x="105" y="33"/>
                    <a:pt x="105" y="3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34"/>
            <p:cNvSpPr/>
            <p:nvPr/>
          </p:nvSpPr>
          <p:spPr bwMode="auto">
            <a:xfrm>
              <a:off x="1757332" y="870104"/>
              <a:ext cx="266700" cy="258763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120" y="57"/>
                </a:cxn>
                <a:cxn ang="0">
                  <a:pos x="93" y="96"/>
                </a:cxn>
                <a:cxn ang="0">
                  <a:pos x="100" y="118"/>
                </a:cxn>
                <a:cxn ang="0">
                  <a:pos x="80" y="101"/>
                </a:cxn>
                <a:cxn ang="0">
                  <a:pos x="57" y="104"/>
                </a:cxn>
                <a:cxn ang="0">
                  <a:pos x="2" y="49"/>
                </a:cxn>
                <a:cxn ang="0">
                  <a:pos x="65" y="2"/>
                </a:cxn>
              </a:cxnLst>
              <a:rect l="0" t="0" r="r" b="b"/>
              <a:pathLst>
                <a:path w="122" h="118">
                  <a:moveTo>
                    <a:pt x="65" y="2"/>
                  </a:moveTo>
                  <a:cubicBezTo>
                    <a:pt x="97" y="4"/>
                    <a:pt x="122" y="29"/>
                    <a:pt x="120" y="57"/>
                  </a:cubicBezTo>
                  <a:cubicBezTo>
                    <a:pt x="119" y="74"/>
                    <a:pt x="108" y="88"/>
                    <a:pt x="93" y="96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73" y="103"/>
                    <a:pt x="65" y="104"/>
                    <a:pt x="57" y="104"/>
                  </a:cubicBezTo>
                  <a:cubicBezTo>
                    <a:pt x="25" y="101"/>
                    <a:pt x="0" y="77"/>
                    <a:pt x="2" y="49"/>
                  </a:cubicBezTo>
                  <a:cubicBezTo>
                    <a:pt x="4" y="21"/>
                    <a:pt x="32" y="0"/>
                    <a:pt x="65" y="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35"/>
            <p:cNvSpPr>
              <a:spLocks noEditPoints="1"/>
            </p:cNvSpPr>
            <p:nvPr/>
          </p:nvSpPr>
          <p:spPr bwMode="auto">
            <a:xfrm>
              <a:off x="1479550" y="717550"/>
              <a:ext cx="265113" cy="246063"/>
            </a:xfrm>
            <a:custGeom>
              <a:avLst/>
              <a:gdLst/>
              <a:ahLst/>
              <a:cxnLst>
                <a:cxn ang="0">
                  <a:pos x="85" y="64"/>
                </a:cxn>
                <a:cxn ang="0">
                  <a:pos x="78" y="56"/>
                </a:cxn>
                <a:cxn ang="0">
                  <a:pos x="87" y="48"/>
                </a:cxn>
                <a:cxn ang="0">
                  <a:pos x="94" y="57"/>
                </a:cxn>
                <a:cxn ang="0">
                  <a:pos x="85" y="64"/>
                </a:cxn>
                <a:cxn ang="0">
                  <a:pos x="60" y="62"/>
                </a:cxn>
                <a:cxn ang="0">
                  <a:pos x="52" y="54"/>
                </a:cxn>
                <a:cxn ang="0">
                  <a:pos x="61" y="46"/>
                </a:cxn>
                <a:cxn ang="0">
                  <a:pos x="68" y="55"/>
                </a:cxn>
                <a:cxn ang="0">
                  <a:pos x="60" y="62"/>
                </a:cxn>
                <a:cxn ang="0">
                  <a:pos x="34" y="60"/>
                </a:cxn>
                <a:cxn ang="0">
                  <a:pos x="27" y="52"/>
                </a:cxn>
                <a:cxn ang="0">
                  <a:pos x="35" y="44"/>
                </a:cxn>
                <a:cxn ang="0">
                  <a:pos x="42" y="53"/>
                </a:cxn>
                <a:cxn ang="0">
                  <a:pos x="34" y="60"/>
                </a:cxn>
                <a:cxn ang="0">
                  <a:pos x="64" y="2"/>
                </a:cxn>
                <a:cxn ang="0">
                  <a:pos x="1" y="49"/>
                </a:cxn>
                <a:cxn ang="0">
                  <a:pos x="23" y="92"/>
                </a:cxn>
                <a:cxn ang="0">
                  <a:pos x="13" y="112"/>
                </a:cxn>
                <a:cxn ang="0">
                  <a:pos x="34" y="99"/>
                </a:cxn>
                <a:cxn ang="0">
                  <a:pos x="57" y="104"/>
                </a:cxn>
                <a:cxn ang="0">
                  <a:pos x="119" y="57"/>
                </a:cxn>
                <a:cxn ang="0">
                  <a:pos x="64" y="2"/>
                </a:cxn>
              </a:cxnLst>
              <a:rect l="0" t="0" r="r" b="b"/>
              <a:pathLst>
                <a:path w="121" h="112">
                  <a:moveTo>
                    <a:pt x="85" y="64"/>
                  </a:moveTo>
                  <a:cubicBezTo>
                    <a:pt x="81" y="64"/>
                    <a:pt x="78" y="60"/>
                    <a:pt x="78" y="56"/>
                  </a:cubicBezTo>
                  <a:cubicBezTo>
                    <a:pt x="78" y="51"/>
                    <a:pt x="82" y="48"/>
                    <a:pt x="87" y="48"/>
                  </a:cubicBezTo>
                  <a:cubicBezTo>
                    <a:pt x="91" y="48"/>
                    <a:pt x="94" y="52"/>
                    <a:pt x="94" y="57"/>
                  </a:cubicBezTo>
                  <a:cubicBezTo>
                    <a:pt x="94" y="61"/>
                    <a:pt x="90" y="64"/>
                    <a:pt x="85" y="64"/>
                  </a:cubicBezTo>
                  <a:moveTo>
                    <a:pt x="60" y="62"/>
                  </a:moveTo>
                  <a:cubicBezTo>
                    <a:pt x="55" y="62"/>
                    <a:pt x="52" y="58"/>
                    <a:pt x="52" y="54"/>
                  </a:cubicBezTo>
                  <a:cubicBezTo>
                    <a:pt x="53" y="49"/>
                    <a:pt x="56" y="46"/>
                    <a:pt x="61" y="46"/>
                  </a:cubicBezTo>
                  <a:cubicBezTo>
                    <a:pt x="65" y="47"/>
                    <a:pt x="69" y="50"/>
                    <a:pt x="68" y="55"/>
                  </a:cubicBezTo>
                  <a:cubicBezTo>
                    <a:pt x="68" y="59"/>
                    <a:pt x="64" y="63"/>
                    <a:pt x="60" y="62"/>
                  </a:cubicBezTo>
                  <a:moveTo>
                    <a:pt x="34" y="60"/>
                  </a:moveTo>
                  <a:cubicBezTo>
                    <a:pt x="30" y="60"/>
                    <a:pt x="26" y="56"/>
                    <a:pt x="27" y="52"/>
                  </a:cubicBezTo>
                  <a:cubicBezTo>
                    <a:pt x="27" y="48"/>
                    <a:pt x="31" y="44"/>
                    <a:pt x="35" y="44"/>
                  </a:cubicBezTo>
                  <a:cubicBezTo>
                    <a:pt x="39" y="45"/>
                    <a:pt x="43" y="49"/>
                    <a:pt x="42" y="53"/>
                  </a:cubicBezTo>
                  <a:cubicBezTo>
                    <a:pt x="42" y="57"/>
                    <a:pt x="38" y="61"/>
                    <a:pt x="34" y="60"/>
                  </a:cubicBezTo>
                  <a:moveTo>
                    <a:pt x="64" y="2"/>
                  </a:moveTo>
                  <a:cubicBezTo>
                    <a:pt x="31" y="0"/>
                    <a:pt x="3" y="21"/>
                    <a:pt x="1" y="49"/>
                  </a:cubicBezTo>
                  <a:cubicBezTo>
                    <a:pt x="0" y="66"/>
                    <a:pt x="9" y="82"/>
                    <a:pt x="23" y="92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41" y="102"/>
                    <a:pt x="49" y="103"/>
                    <a:pt x="57" y="104"/>
                  </a:cubicBezTo>
                  <a:cubicBezTo>
                    <a:pt x="89" y="106"/>
                    <a:pt x="117" y="85"/>
                    <a:pt x="119" y="57"/>
                  </a:cubicBezTo>
                  <a:cubicBezTo>
                    <a:pt x="121" y="29"/>
                    <a:pt x="96" y="5"/>
                    <a:pt x="64" y="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36"/>
            <p:cNvSpPr>
              <a:spLocks noEditPoints="1"/>
            </p:cNvSpPr>
            <p:nvPr/>
          </p:nvSpPr>
          <p:spPr bwMode="auto">
            <a:xfrm>
              <a:off x="2890838" y="2314575"/>
              <a:ext cx="304800" cy="31750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7" y="15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3" y="13"/>
                </a:cxn>
                <a:cxn ang="0">
                  <a:pos x="116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4" y="7"/>
                </a:cxn>
                <a:cxn ang="0">
                  <a:pos x="17" y="13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5"/>
                </a:cxn>
              </a:cxnLst>
              <a:rect l="0" t="0" r="r" b="b"/>
              <a:pathLst>
                <a:path w="140" h="15">
                  <a:moveTo>
                    <a:pt x="13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5"/>
                    <a:pt x="13" y="15"/>
                  </a:cubicBezTo>
                  <a:moveTo>
                    <a:pt x="17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9" y="13"/>
                    <a:pt x="116" y="11"/>
                    <a:pt x="116" y="7"/>
                  </a:cubicBezTo>
                  <a:cubicBezTo>
                    <a:pt x="116" y="4"/>
                    <a:pt x="119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4" y="4"/>
                    <a:pt x="24" y="7"/>
                  </a:cubicBezTo>
                  <a:cubicBezTo>
                    <a:pt x="24" y="11"/>
                    <a:pt x="21" y="13"/>
                    <a:pt x="17" y="13"/>
                  </a:cubicBezTo>
                  <a:lnTo>
                    <a:pt x="17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0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6" y="1"/>
                    <a:pt x="129" y="4"/>
                    <a:pt x="129" y="7"/>
                  </a:cubicBezTo>
                  <a:cubicBezTo>
                    <a:pt x="129" y="11"/>
                    <a:pt x="126" y="13"/>
                    <a:pt x="123" y="13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37"/>
            <p:cNvSpPr>
              <a:spLocks noChangeArrowheads="1"/>
            </p:cNvSpPr>
            <p:nvPr/>
          </p:nvSpPr>
          <p:spPr bwMode="auto">
            <a:xfrm>
              <a:off x="3048000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38"/>
            <p:cNvSpPr/>
            <p:nvPr/>
          </p:nvSpPr>
          <p:spPr bwMode="auto">
            <a:xfrm>
              <a:off x="3062288" y="2222500"/>
              <a:ext cx="103188" cy="112713"/>
            </a:xfrm>
            <a:custGeom>
              <a:avLst/>
              <a:gdLst/>
              <a:ahLst/>
              <a:cxnLst>
                <a:cxn ang="0">
                  <a:pos x="46" y="48"/>
                </a:cxn>
                <a:cxn ang="0">
                  <a:pos x="5" y="2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2"/>
                </a:cxn>
                <a:cxn ang="0">
                  <a:pos x="46" y="48"/>
                </a:cxn>
              </a:cxnLst>
              <a:rect l="0" t="0" r="r" b="b"/>
              <a:pathLst>
                <a:path w="47" h="52">
                  <a:moveTo>
                    <a:pt x="46" y="48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2"/>
                  </a:cubicBezTo>
                  <a:cubicBezTo>
                    <a:pt x="47" y="51"/>
                    <a:pt x="47" y="49"/>
                    <a:pt x="46" y="4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39"/>
            <p:cNvSpPr>
              <a:spLocks noChangeArrowheads="1"/>
            </p:cNvSpPr>
            <p:nvPr/>
          </p:nvSpPr>
          <p:spPr bwMode="auto">
            <a:xfrm>
              <a:off x="3013075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40"/>
            <p:cNvSpPr/>
            <p:nvPr/>
          </p:nvSpPr>
          <p:spPr bwMode="auto">
            <a:xfrm>
              <a:off x="2921000" y="2212975"/>
              <a:ext cx="111125" cy="122238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41"/>
            <p:cNvSpPr>
              <a:spLocks noEditPoints="1"/>
            </p:cNvSpPr>
            <p:nvPr/>
          </p:nvSpPr>
          <p:spPr bwMode="auto">
            <a:xfrm>
              <a:off x="2921000" y="2355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7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5"/>
                </a:cxn>
                <a:cxn ang="0">
                  <a:pos x="21" y="44"/>
                </a:cxn>
                <a:cxn ang="0">
                  <a:pos x="23" y="35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5"/>
                </a:cxn>
                <a:cxn ang="0">
                  <a:pos x="56" y="44"/>
                </a:cxn>
                <a:cxn ang="0">
                  <a:pos x="38" y="35"/>
                </a:cxn>
                <a:cxn ang="0">
                  <a:pos x="44" y="30"/>
                </a:cxn>
                <a:cxn ang="0">
                  <a:pos x="43" y="9"/>
                </a:cxn>
                <a:cxn ang="0">
                  <a:pos x="38" y="0"/>
                </a:cxn>
                <a:cxn ang="0">
                  <a:pos x="74" y="0"/>
                </a:cxn>
                <a:cxn ang="0">
                  <a:pos x="69" y="9"/>
                </a:cxn>
                <a:cxn ang="0">
                  <a:pos x="68" y="30"/>
                </a:cxn>
                <a:cxn ang="0">
                  <a:pos x="74" y="35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9"/>
                </a:cxn>
                <a:cxn ang="0">
                  <a:pos x="56" y="4"/>
                </a:cxn>
                <a:cxn ang="0">
                  <a:pos x="74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5"/>
                </a:cxn>
                <a:cxn ang="0">
                  <a:pos x="91" y="44"/>
                </a:cxn>
                <a:cxn ang="0">
                  <a:pos x="74" y="35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4" y="0"/>
                </a:cxn>
                <a:cxn ang="0">
                  <a:pos x="112" y="0"/>
                </a:cxn>
                <a:cxn ang="0">
                  <a:pos x="92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7" y="39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7" y="4"/>
                    <a:pt x="15" y="6"/>
                    <a:pt x="15" y="9"/>
                  </a:cubicBezTo>
                  <a:cubicBezTo>
                    <a:pt x="16" y="12"/>
                    <a:pt x="16" y="16"/>
                    <a:pt x="17" y="19"/>
                  </a:cubicBezTo>
                  <a:cubicBezTo>
                    <a:pt x="17" y="23"/>
                    <a:pt x="18" y="27"/>
                    <a:pt x="18" y="30"/>
                  </a:cubicBezTo>
                  <a:cubicBezTo>
                    <a:pt x="18" y="32"/>
                    <a:pt x="19" y="34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9"/>
                  </a:cubicBezTo>
                  <a:cubicBezTo>
                    <a:pt x="33" y="12"/>
                    <a:pt x="34" y="16"/>
                    <a:pt x="34" y="19"/>
                  </a:cubicBezTo>
                  <a:cubicBezTo>
                    <a:pt x="34" y="23"/>
                    <a:pt x="35" y="27"/>
                    <a:pt x="35" y="30"/>
                  </a:cubicBezTo>
                  <a:cubicBezTo>
                    <a:pt x="35" y="32"/>
                    <a:pt x="36" y="34"/>
                    <a:pt x="38" y="3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5"/>
                    <a:pt x="22" y="35"/>
                    <a:pt x="23" y="35"/>
                  </a:cubicBezTo>
                  <a:cubicBezTo>
                    <a:pt x="25" y="35"/>
                    <a:pt x="27" y="33"/>
                    <a:pt x="27" y="30"/>
                  </a:cubicBezTo>
                  <a:cubicBezTo>
                    <a:pt x="26" y="27"/>
                    <a:pt x="26" y="23"/>
                    <a:pt x="26" y="19"/>
                  </a:cubicBezTo>
                  <a:cubicBezTo>
                    <a:pt x="25" y="16"/>
                    <a:pt x="25" y="12"/>
                    <a:pt x="25" y="9"/>
                  </a:cubicBezTo>
                  <a:cubicBezTo>
                    <a:pt x="24" y="7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9"/>
                  </a:cubicBezTo>
                  <a:cubicBezTo>
                    <a:pt x="51" y="12"/>
                    <a:pt x="51" y="16"/>
                    <a:pt x="51" y="19"/>
                  </a:cubicBezTo>
                  <a:cubicBezTo>
                    <a:pt x="51" y="23"/>
                    <a:pt x="52" y="27"/>
                    <a:pt x="52" y="30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2" y="35"/>
                    <a:pt x="44" y="33"/>
                    <a:pt x="44" y="30"/>
                  </a:cubicBezTo>
                  <a:cubicBezTo>
                    <a:pt x="43" y="27"/>
                    <a:pt x="43" y="23"/>
                    <a:pt x="43" y="19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1" y="4"/>
                    <a:pt x="69" y="6"/>
                    <a:pt x="69" y="9"/>
                  </a:cubicBezTo>
                  <a:cubicBezTo>
                    <a:pt x="69" y="12"/>
                    <a:pt x="69" y="16"/>
                    <a:pt x="69" y="19"/>
                  </a:cubicBezTo>
                  <a:cubicBezTo>
                    <a:pt x="69" y="23"/>
                    <a:pt x="68" y="27"/>
                    <a:pt x="68" y="30"/>
                  </a:cubicBezTo>
                  <a:cubicBezTo>
                    <a:pt x="68" y="33"/>
                    <a:pt x="70" y="35"/>
                    <a:pt x="72" y="35"/>
                  </a:cubicBezTo>
                  <a:cubicBezTo>
                    <a:pt x="73" y="35"/>
                    <a:pt x="73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8" y="35"/>
                    <a:pt x="60" y="33"/>
                    <a:pt x="60" y="30"/>
                  </a:cubicBezTo>
                  <a:cubicBezTo>
                    <a:pt x="60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8" y="7"/>
                    <a:pt x="87" y="9"/>
                  </a:cubicBezTo>
                  <a:cubicBezTo>
                    <a:pt x="87" y="12"/>
                    <a:pt x="87" y="16"/>
                    <a:pt x="86" y="19"/>
                  </a:cubicBezTo>
                  <a:cubicBezTo>
                    <a:pt x="86" y="23"/>
                    <a:pt x="85" y="27"/>
                    <a:pt x="85" y="30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0" y="35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7"/>
                    <a:pt x="78" y="23"/>
                    <a:pt x="78" y="19"/>
                  </a:cubicBezTo>
                  <a:cubicBezTo>
                    <a:pt x="78" y="16"/>
                    <a:pt x="79" y="12"/>
                    <a:pt x="79" y="9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9"/>
                    <a:pt x="102" y="44"/>
                    <a:pt x="92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4"/>
                    <a:pt x="94" y="32"/>
                    <a:pt x="94" y="30"/>
                  </a:cubicBezTo>
                  <a:cubicBezTo>
                    <a:pt x="94" y="27"/>
                    <a:pt x="95" y="23"/>
                    <a:pt x="95" y="19"/>
                  </a:cubicBezTo>
                  <a:cubicBezTo>
                    <a:pt x="96" y="16"/>
                    <a:pt x="96" y="12"/>
                    <a:pt x="97" y="9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2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42"/>
            <p:cNvSpPr/>
            <p:nvPr/>
          </p:nvSpPr>
          <p:spPr bwMode="auto">
            <a:xfrm>
              <a:off x="3221038" y="1952625"/>
              <a:ext cx="20638" cy="26988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10" y="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3" y="4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</a:cxnLst>
              <a:rect l="0" t="0" r="r" b="b"/>
              <a:pathLst>
                <a:path w="10" h="12">
                  <a:moveTo>
                    <a:pt x="3" y="12"/>
                  </a:moveTo>
                  <a:cubicBezTo>
                    <a:pt x="4" y="12"/>
                    <a:pt x="4" y="11"/>
                    <a:pt x="5" y="11"/>
                  </a:cubicBezTo>
                  <a:cubicBezTo>
                    <a:pt x="6" y="10"/>
                    <a:pt x="6" y="9"/>
                    <a:pt x="7" y="8"/>
                  </a:cubicBezTo>
                  <a:cubicBezTo>
                    <a:pt x="9" y="5"/>
                    <a:pt x="10" y="4"/>
                    <a:pt x="10" y="2"/>
                  </a:cubicBezTo>
                  <a:cubicBezTo>
                    <a:pt x="10" y="2"/>
                    <a:pt x="9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3" y="3"/>
                    <a:pt x="3" y="4"/>
                  </a:cubicBezTo>
                  <a:cubicBezTo>
                    <a:pt x="1" y="7"/>
                    <a:pt x="0" y="8"/>
                    <a:pt x="0" y="10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2" y="12"/>
                    <a:pt x="3" y="12"/>
                    <a:pt x="3" y="1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43"/>
            <p:cNvSpPr>
              <a:spLocks noEditPoints="1"/>
            </p:cNvSpPr>
            <p:nvPr/>
          </p:nvSpPr>
          <p:spPr bwMode="auto">
            <a:xfrm>
              <a:off x="3106738" y="1895475"/>
              <a:ext cx="293688" cy="265113"/>
            </a:xfrm>
            <a:custGeom>
              <a:avLst/>
              <a:gdLst/>
              <a:ahLst/>
              <a:cxnLst>
                <a:cxn ang="0">
                  <a:pos x="57" y="50"/>
                </a:cxn>
                <a:cxn ang="0">
                  <a:pos x="68" y="43"/>
                </a:cxn>
                <a:cxn ang="0">
                  <a:pos x="81" y="36"/>
                </a:cxn>
                <a:cxn ang="0">
                  <a:pos x="86" y="39"/>
                </a:cxn>
                <a:cxn ang="0">
                  <a:pos x="68" y="50"/>
                </a:cxn>
                <a:cxn ang="0">
                  <a:pos x="57" y="56"/>
                </a:cxn>
                <a:cxn ang="0">
                  <a:pos x="43" y="64"/>
                </a:cxn>
                <a:cxn ang="0">
                  <a:pos x="38" y="60"/>
                </a:cxn>
                <a:cxn ang="0">
                  <a:pos x="57" y="50"/>
                </a:cxn>
                <a:cxn ang="0">
                  <a:pos x="49" y="26"/>
                </a:cxn>
                <a:cxn ang="0">
                  <a:pos x="56" y="21"/>
                </a:cxn>
                <a:cxn ang="0">
                  <a:pos x="57" y="21"/>
                </a:cxn>
                <a:cxn ang="0">
                  <a:pos x="63" y="22"/>
                </a:cxn>
                <a:cxn ang="0">
                  <a:pos x="67" y="29"/>
                </a:cxn>
                <a:cxn ang="0">
                  <a:pos x="64" y="37"/>
                </a:cxn>
                <a:cxn ang="0">
                  <a:pos x="58" y="43"/>
                </a:cxn>
                <a:cxn ang="0">
                  <a:pos x="57" y="43"/>
                </a:cxn>
                <a:cxn ang="0">
                  <a:pos x="51" y="41"/>
                </a:cxn>
                <a:cxn ang="0">
                  <a:pos x="47" y="35"/>
                </a:cxn>
                <a:cxn ang="0">
                  <a:pos x="49" y="26"/>
                </a:cxn>
                <a:cxn ang="0">
                  <a:pos x="91" y="73"/>
                </a:cxn>
                <a:cxn ang="0">
                  <a:pos x="98" y="69"/>
                </a:cxn>
                <a:cxn ang="0">
                  <a:pos x="102" y="71"/>
                </a:cxn>
                <a:cxn ang="0">
                  <a:pos x="104" y="82"/>
                </a:cxn>
                <a:cxn ang="0">
                  <a:pos x="98" y="86"/>
                </a:cxn>
                <a:cxn ang="0">
                  <a:pos x="93" y="85"/>
                </a:cxn>
                <a:cxn ang="0">
                  <a:pos x="91" y="73"/>
                </a:cxn>
                <a:cxn ang="0">
                  <a:pos x="75" y="73"/>
                </a:cxn>
                <a:cxn ang="0">
                  <a:pos x="68" y="79"/>
                </a:cxn>
                <a:cxn ang="0">
                  <a:pos x="68" y="79"/>
                </a:cxn>
                <a:cxn ang="0">
                  <a:pos x="61" y="77"/>
                </a:cxn>
                <a:cxn ang="0">
                  <a:pos x="57" y="71"/>
                </a:cxn>
                <a:cxn ang="0">
                  <a:pos x="60" y="62"/>
                </a:cxn>
                <a:cxn ang="0">
                  <a:pos x="67" y="56"/>
                </a:cxn>
                <a:cxn ang="0">
                  <a:pos x="68" y="56"/>
                </a:cxn>
                <a:cxn ang="0">
                  <a:pos x="74" y="58"/>
                </a:cxn>
                <a:cxn ang="0">
                  <a:pos x="78" y="64"/>
                </a:cxn>
                <a:cxn ang="0">
                  <a:pos x="75" y="73"/>
                </a:cxn>
                <a:cxn ang="0">
                  <a:pos x="12" y="64"/>
                </a:cxn>
                <a:cxn ang="0">
                  <a:pos x="92" y="121"/>
                </a:cxn>
                <a:cxn ang="0">
                  <a:pos x="98" y="112"/>
                </a:cxn>
                <a:cxn ang="0">
                  <a:pos x="134" y="56"/>
                </a:cxn>
                <a:cxn ang="0">
                  <a:pos x="98" y="30"/>
                </a:cxn>
                <a:cxn ang="0">
                  <a:pos x="55" y="0"/>
                </a:cxn>
                <a:cxn ang="0">
                  <a:pos x="0" y="8"/>
                </a:cxn>
                <a:cxn ang="0">
                  <a:pos x="12" y="64"/>
                </a:cxn>
              </a:cxnLst>
              <a:rect l="0" t="0" r="r" b="b"/>
              <a:pathLst>
                <a:path w="134" h="121">
                  <a:moveTo>
                    <a:pt x="57" y="50"/>
                  </a:moveTo>
                  <a:cubicBezTo>
                    <a:pt x="68" y="43"/>
                    <a:pt x="68" y="43"/>
                    <a:pt x="68" y="43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38" y="60"/>
                    <a:pt x="38" y="60"/>
                    <a:pt x="38" y="60"/>
                  </a:cubicBezTo>
                  <a:lnTo>
                    <a:pt x="57" y="50"/>
                  </a:lnTo>
                  <a:close/>
                  <a:moveTo>
                    <a:pt x="49" y="26"/>
                  </a:moveTo>
                  <a:cubicBezTo>
                    <a:pt x="51" y="23"/>
                    <a:pt x="54" y="21"/>
                    <a:pt x="56" y="21"/>
                  </a:cubicBezTo>
                  <a:cubicBezTo>
                    <a:pt x="56" y="21"/>
                    <a:pt x="57" y="21"/>
                    <a:pt x="57" y="21"/>
                  </a:cubicBezTo>
                  <a:cubicBezTo>
                    <a:pt x="59" y="20"/>
                    <a:pt x="61" y="21"/>
                    <a:pt x="63" y="22"/>
                  </a:cubicBezTo>
                  <a:cubicBezTo>
                    <a:pt x="65" y="24"/>
                    <a:pt x="67" y="26"/>
                    <a:pt x="67" y="29"/>
                  </a:cubicBezTo>
                  <a:cubicBezTo>
                    <a:pt x="67" y="31"/>
                    <a:pt x="67" y="34"/>
                    <a:pt x="64" y="37"/>
                  </a:cubicBezTo>
                  <a:cubicBezTo>
                    <a:pt x="62" y="41"/>
                    <a:pt x="60" y="42"/>
                    <a:pt x="58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43"/>
                    <a:pt x="53" y="43"/>
                    <a:pt x="51" y="41"/>
                  </a:cubicBezTo>
                  <a:cubicBezTo>
                    <a:pt x="48" y="40"/>
                    <a:pt x="47" y="38"/>
                    <a:pt x="47" y="35"/>
                  </a:cubicBezTo>
                  <a:cubicBezTo>
                    <a:pt x="46" y="33"/>
                    <a:pt x="47" y="30"/>
                    <a:pt x="49" y="26"/>
                  </a:cubicBezTo>
                  <a:moveTo>
                    <a:pt x="91" y="73"/>
                  </a:moveTo>
                  <a:cubicBezTo>
                    <a:pt x="92" y="71"/>
                    <a:pt x="95" y="69"/>
                    <a:pt x="98" y="69"/>
                  </a:cubicBezTo>
                  <a:cubicBezTo>
                    <a:pt x="99" y="69"/>
                    <a:pt x="101" y="70"/>
                    <a:pt x="102" y="71"/>
                  </a:cubicBezTo>
                  <a:cubicBezTo>
                    <a:pt x="106" y="73"/>
                    <a:pt x="107" y="79"/>
                    <a:pt x="104" y="82"/>
                  </a:cubicBezTo>
                  <a:cubicBezTo>
                    <a:pt x="103" y="85"/>
                    <a:pt x="100" y="86"/>
                    <a:pt x="98" y="86"/>
                  </a:cubicBezTo>
                  <a:cubicBezTo>
                    <a:pt x="96" y="86"/>
                    <a:pt x="94" y="86"/>
                    <a:pt x="93" y="85"/>
                  </a:cubicBezTo>
                  <a:cubicBezTo>
                    <a:pt x="89" y="82"/>
                    <a:pt x="88" y="77"/>
                    <a:pt x="91" y="73"/>
                  </a:cubicBezTo>
                  <a:moveTo>
                    <a:pt x="75" y="73"/>
                  </a:moveTo>
                  <a:cubicBezTo>
                    <a:pt x="73" y="76"/>
                    <a:pt x="71" y="78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5" y="79"/>
                    <a:pt x="63" y="79"/>
                    <a:pt x="61" y="77"/>
                  </a:cubicBezTo>
                  <a:cubicBezTo>
                    <a:pt x="59" y="75"/>
                    <a:pt x="58" y="73"/>
                    <a:pt x="57" y="71"/>
                  </a:cubicBezTo>
                  <a:cubicBezTo>
                    <a:pt x="57" y="68"/>
                    <a:pt x="58" y="65"/>
                    <a:pt x="60" y="62"/>
                  </a:cubicBezTo>
                  <a:cubicBezTo>
                    <a:pt x="62" y="59"/>
                    <a:pt x="64" y="57"/>
                    <a:pt x="67" y="56"/>
                  </a:cubicBezTo>
                  <a:cubicBezTo>
                    <a:pt x="67" y="56"/>
                    <a:pt x="67" y="56"/>
                    <a:pt x="68" y="56"/>
                  </a:cubicBezTo>
                  <a:cubicBezTo>
                    <a:pt x="70" y="56"/>
                    <a:pt x="72" y="57"/>
                    <a:pt x="74" y="58"/>
                  </a:cubicBezTo>
                  <a:cubicBezTo>
                    <a:pt x="76" y="60"/>
                    <a:pt x="77" y="62"/>
                    <a:pt x="78" y="64"/>
                  </a:cubicBezTo>
                  <a:cubicBezTo>
                    <a:pt x="78" y="67"/>
                    <a:pt x="77" y="70"/>
                    <a:pt x="75" y="73"/>
                  </a:cubicBezTo>
                  <a:moveTo>
                    <a:pt x="12" y="64"/>
                  </a:moveTo>
                  <a:cubicBezTo>
                    <a:pt x="92" y="121"/>
                    <a:pt x="92" y="121"/>
                    <a:pt x="92" y="121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44"/>
            <p:cNvSpPr/>
            <p:nvPr/>
          </p:nvSpPr>
          <p:spPr bwMode="auto">
            <a:xfrm>
              <a:off x="3244850" y="2028825"/>
              <a:ext cx="19050" cy="28575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</a:cxnLst>
              <a:rect l="0" t="0" r="r" b="b"/>
              <a:pathLst>
                <a:path w="9" h="13">
                  <a:moveTo>
                    <a:pt x="6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4" y="3"/>
                    <a:pt x="3" y="4"/>
                    <a:pt x="2" y="5"/>
                  </a:cubicBezTo>
                  <a:cubicBezTo>
                    <a:pt x="1" y="7"/>
                    <a:pt x="0" y="9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" y="13"/>
                    <a:pt x="2" y="13"/>
                    <a:pt x="3" y="12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6" y="10"/>
                    <a:pt x="7" y="8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9" y="2"/>
                    <a:pt x="8" y="1"/>
                  </a:cubicBezTo>
                  <a:cubicBezTo>
                    <a:pt x="8" y="1"/>
                    <a:pt x="7" y="0"/>
                    <a:pt x="6" y="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45"/>
            <p:cNvSpPr>
              <a:spLocks noEditPoints="1"/>
            </p:cNvSpPr>
            <p:nvPr/>
          </p:nvSpPr>
          <p:spPr bwMode="auto">
            <a:xfrm>
              <a:off x="2647950" y="2074863"/>
              <a:ext cx="152400" cy="153988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70">
                  <a:moveTo>
                    <a:pt x="34" y="13"/>
                  </a:moveTo>
                  <a:cubicBezTo>
                    <a:pt x="41" y="7"/>
                    <a:pt x="50" y="7"/>
                    <a:pt x="57" y="13"/>
                  </a:cubicBezTo>
                  <a:cubicBezTo>
                    <a:pt x="63" y="19"/>
                    <a:pt x="63" y="29"/>
                    <a:pt x="57" y="36"/>
                  </a:cubicBezTo>
                  <a:cubicBezTo>
                    <a:pt x="50" y="42"/>
                    <a:pt x="41" y="42"/>
                    <a:pt x="34" y="36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8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2" y="0"/>
                    <a:pt x="39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2"/>
                    <a:pt x="0" y="65"/>
                    <a:pt x="3" y="67"/>
                  </a:cubicBezTo>
                  <a:cubicBezTo>
                    <a:pt x="5" y="70"/>
                    <a:pt x="8" y="70"/>
                    <a:pt x="11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46"/>
            <p:cNvSpPr>
              <a:spLocks noChangeArrowheads="1"/>
            </p:cNvSpPr>
            <p:nvPr/>
          </p:nvSpPr>
          <p:spPr bwMode="auto">
            <a:xfrm>
              <a:off x="2840038" y="2063750"/>
              <a:ext cx="19050" cy="177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47"/>
            <p:cNvSpPr/>
            <p:nvPr/>
          </p:nvSpPr>
          <p:spPr bwMode="auto">
            <a:xfrm>
              <a:off x="2801938" y="2092325"/>
              <a:ext cx="19050" cy="149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7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8" y="68"/>
                </a:cxn>
                <a:cxn ang="0">
                  <a:pos x="8" y="0"/>
                </a:cxn>
              </a:cxnLst>
              <a:rect l="0" t="0" r="r" b="b"/>
              <a:pathLst>
                <a:path w="8" h="68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5"/>
                    <a:pt x="1" y="17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8" y="68"/>
                    <a:pt x="8" y="68"/>
                    <a:pt x="8" y="68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48"/>
            <p:cNvSpPr/>
            <p:nvPr/>
          </p:nvSpPr>
          <p:spPr bwMode="auto">
            <a:xfrm>
              <a:off x="2763838" y="21764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49"/>
            <p:cNvSpPr/>
            <p:nvPr/>
          </p:nvSpPr>
          <p:spPr bwMode="auto">
            <a:xfrm>
              <a:off x="2722563" y="2184400"/>
              <a:ext cx="19050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50"/>
            <p:cNvSpPr/>
            <p:nvPr/>
          </p:nvSpPr>
          <p:spPr bwMode="auto">
            <a:xfrm>
              <a:off x="2679700" y="22129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51"/>
            <p:cNvSpPr>
              <a:spLocks noEditPoints="1"/>
            </p:cNvSpPr>
            <p:nvPr/>
          </p:nvSpPr>
          <p:spPr bwMode="auto">
            <a:xfrm>
              <a:off x="2436813" y="1263650"/>
              <a:ext cx="153988" cy="1508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5"/>
                </a:cxn>
                <a:cxn ang="0">
                  <a:pos x="34" y="35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7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69">
                  <a:moveTo>
                    <a:pt x="34" y="13"/>
                  </a:moveTo>
                  <a:cubicBezTo>
                    <a:pt x="41" y="7"/>
                    <a:pt x="51" y="7"/>
                    <a:pt x="57" y="13"/>
                  </a:cubicBezTo>
                  <a:cubicBezTo>
                    <a:pt x="63" y="19"/>
                    <a:pt x="63" y="29"/>
                    <a:pt x="57" y="35"/>
                  </a:cubicBezTo>
                  <a:cubicBezTo>
                    <a:pt x="51" y="41"/>
                    <a:pt x="41" y="41"/>
                    <a:pt x="34" y="35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49"/>
                    <a:pt x="29" y="47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7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3" y="0"/>
                    <a:pt x="39" y="0"/>
                    <a:pt x="30" y="9"/>
                  </a:cubicBezTo>
                  <a:cubicBezTo>
                    <a:pt x="22" y="16"/>
                    <a:pt x="21" y="29"/>
                    <a:pt x="28" y="3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1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1"/>
                    <a:pt x="0" y="65"/>
                    <a:pt x="3" y="67"/>
                  </a:cubicBezTo>
                  <a:cubicBezTo>
                    <a:pt x="5" y="69"/>
                    <a:pt x="8" y="69"/>
                    <a:pt x="11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2632075" y="1252538"/>
              <a:ext cx="17463" cy="17621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53"/>
            <p:cNvSpPr/>
            <p:nvPr/>
          </p:nvSpPr>
          <p:spPr bwMode="auto">
            <a:xfrm>
              <a:off x="2592388" y="1281113"/>
              <a:ext cx="20638" cy="1476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6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9" y="68"/>
                </a:cxn>
                <a:cxn ang="0">
                  <a:pos x="9" y="0"/>
                </a:cxn>
              </a:cxnLst>
              <a:rect l="0" t="0" r="r" b="b"/>
              <a:pathLst>
                <a:path w="9" h="68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4"/>
                    <a:pt x="1" y="16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68"/>
                    <a:pt x="9" y="68"/>
                    <a:pt x="9" y="68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54"/>
            <p:cNvSpPr/>
            <p:nvPr/>
          </p:nvSpPr>
          <p:spPr bwMode="auto">
            <a:xfrm>
              <a:off x="2552700" y="13636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55"/>
            <p:cNvSpPr/>
            <p:nvPr/>
          </p:nvSpPr>
          <p:spPr bwMode="auto">
            <a:xfrm>
              <a:off x="2511425" y="1371600"/>
              <a:ext cx="20638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56"/>
            <p:cNvSpPr/>
            <p:nvPr/>
          </p:nvSpPr>
          <p:spPr bwMode="auto">
            <a:xfrm>
              <a:off x="2470150" y="14001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57"/>
            <p:cNvSpPr>
              <a:spLocks noEditPoints="1"/>
            </p:cNvSpPr>
            <p:nvPr/>
          </p:nvSpPr>
          <p:spPr bwMode="auto">
            <a:xfrm>
              <a:off x="2273300" y="2493963"/>
              <a:ext cx="150813" cy="152400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6" y="13"/>
                </a:cxn>
                <a:cxn ang="0">
                  <a:pos x="56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0" y="68"/>
                </a:cxn>
                <a:cxn ang="0">
                  <a:pos x="27" y="51"/>
                </a:cxn>
                <a:cxn ang="0">
                  <a:pos x="28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2"/>
                </a:cxn>
                <a:cxn ang="0">
                  <a:pos x="19" y="43"/>
                </a:cxn>
                <a:cxn ang="0">
                  <a:pos x="2" y="59"/>
                </a:cxn>
                <a:cxn ang="0">
                  <a:pos x="2" y="68"/>
                </a:cxn>
                <a:cxn ang="0">
                  <a:pos x="10" y="68"/>
                </a:cxn>
              </a:cxnLst>
              <a:rect l="0" t="0" r="r" b="b"/>
              <a:pathLst>
                <a:path w="69" h="70">
                  <a:moveTo>
                    <a:pt x="34" y="13"/>
                  </a:moveTo>
                  <a:cubicBezTo>
                    <a:pt x="40" y="7"/>
                    <a:pt x="50" y="7"/>
                    <a:pt x="56" y="13"/>
                  </a:cubicBezTo>
                  <a:cubicBezTo>
                    <a:pt x="63" y="20"/>
                    <a:pt x="63" y="30"/>
                    <a:pt x="56" y="36"/>
                  </a:cubicBezTo>
                  <a:cubicBezTo>
                    <a:pt x="50" y="42"/>
                    <a:pt x="40" y="42"/>
                    <a:pt x="34" y="36"/>
                  </a:cubicBezTo>
                  <a:cubicBezTo>
                    <a:pt x="28" y="30"/>
                    <a:pt x="28" y="20"/>
                    <a:pt x="34" y="13"/>
                  </a:cubicBezTo>
                  <a:moveTo>
                    <a:pt x="10" y="68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8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9"/>
                    <a:pt x="53" y="48"/>
                    <a:pt x="61" y="40"/>
                  </a:cubicBezTo>
                  <a:cubicBezTo>
                    <a:pt x="69" y="32"/>
                    <a:pt x="69" y="18"/>
                    <a:pt x="61" y="9"/>
                  </a:cubicBezTo>
                  <a:cubicBezTo>
                    <a:pt x="52" y="0"/>
                    <a:pt x="38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62"/>
                    <a:pt x="0" y="65"/>
                    <a:pt x="2" y="68"/>
                  </a:cubicBezTo>
                  <a:cubicBezTo>
                    <a:pt x="5" y="70"/>
                    <a:pt x="8" y="70"/>
                    <a:pt x="10" y="6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58"/>
            <p:cNvSpPr>
              <a:spLocks noChangeArrowheads="1"/>
            </p:cNvSpPr>
            <p:nvPr/>
          </p:nvSpPr>
          <p:spPr bwMode="auto">
            <a:xfrm>
              <a:off x="2465388" y="2482850"/>
              <a:ext cx="20638" cy="17621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59"/>
            <p:cNvSpPr/>
            <p:nvPr/>
          </p:nvSpPr>
          <p:spPr bwMode="auto">
            <a:xfrm>
              <a:off x="2428875" y="2513013"/>
              <a:ext cx="17463" cy="146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1" y="16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8" y="67"/>
                </a:cxn>
                <a:cxn ang="0">
                  <a:pos x="8" y="0"/>
                </a:cxn>
              </a:cxnLst>
              <a:rect l="0" t="0" r="r" b="b"/>
              <a:pathLst>
                <a:path w="8" h="67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1" y="14"/>
                    <a:pt x="1" y="16"/>
                  </a:cubicBezTo>
                  <a:cubicBezTo>
                    <a:pt x="1" y="18"/>
                    <a:pt x="0" y="20"/>
                    <a:pt x="0" y="2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8" y="67"/>
                    <a:pt x="8" y="67"/>
                    <a:pt x="8" y="67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60"/>
            <p:cNvSpPr/>
            <p:nvPr/>
          </p:nvSpPr>
          <p:spPr bwMode="auto">
            <a:xfrm>
              <a:off x="2389188" y="2593975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61"/>
            <p:cNvSpPr/>
            <p:nvPr/>
          </p:nvSpPr>
          <p:spPr bwMode="auto">
            <a:xfrm>
              <a:off x="2347913" y="2603500"/>
              <a:ext cx="17463" cy="5556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8" y="26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8" h="26">
                  <a:moveTo>
                    <a:pt x="0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5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2"/>
            <p:cNvSpPr/>
            <p:nvPr/>
          </p:nvSpPr>
          <p:spPr bwMode="auto">
            <a:xfrm>
              <a:off x="2306638" y="2632075"/>
              <a:ext cx="17463" cy="2698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1" y="17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0" y="17"/>
                </a:cxn>
              </a:cxnLst>
              <a:rect l="0" t="0" r="r" b="b"/>
              <a:pathLst>
                <a:path w="11" h="17">
                  <a:moveTo>
                    <a:pt x="0" y="17"/>
                  </a:moveTo>
                  <a:lnTo>
                    <a:pt x="11" y="17"/>
                  </a:lnTo>
                  <a:lnTo>
                    <a:pt x="11" y="0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63"/>
            <p:cNvSpPr>
              <a:spLocks noEditPoints="1"/>
            </p:cNvSpPr>
            <p:nvPr/>
          </p:nvSpPr>
          <p:spPr bwMode="auto">
            <a:xfrm>
              <a:off x="2525713" y="1085850"/>
              <a:ext cx="134938" cy="134938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4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6"/>
                </a:cxn>
                <a:cxn ang="0">
                  <a:pos x="15" y="12"/>
                </a:cxn>
                <a:cxn ang="0">
                  <a:pos x="12" y="7"/>
                </a:cxn>
                <a:cxn ang="0">
                  <a:pos x="19" y="3"/>
                </a:cxn>
                <a:cxn ang="0">
                  <a:pos x="22" y="8"/>
                </a:cxn>
                <a:cxn ang="0">
                  <a:pos x="27" y="7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7"/>
                </a:cxn>
                <a:cxn ang="0">
                  <a:pos x="40" y="8"/>
                </a:cxn>
                <a:cxn ang="0">
                  <a:pos x="43" y="3"/>
                </a:cxn>
                <a:cxn ang="0">
                  <a:pos x="50" y="7"/>
                </a:cxn>
                <a:cxn ang="0">
                  <a:pos x="47" y="12"/>
                </a:cxn>
                <a:cxn ang="0">
                  <a:pos x="50" y="16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50"/>
                </a:cxn>
                <a:cxn ang="0">
                  <a:pos x="50" y="47"/>
                </a:cxn>
                <a:cxn ang="0">
                  <a:pos x="47" y="51"/>
                </a:cxn>
                <a:cxn ang="0">
                  <a:pos x="50" y="56"/>
                </a:cxn>
                <a:cxn ang="0">
                  <a:pos x="43" y="60"/>
                </a:cxn>
                <a:cxn ang="0">
                  <a:pos x="40" y="54"/>
                </a:cxn>
                <a:cxn ang="0">
                  <a:pos x="35" y="56"/>
                </a:cxn>
                <a:cxn ang="0">
                  <a:pos x="35" y="62"/>
                </a:cxn>
                <a:cxn ang="0">
                  <a:pos x="27" y="62"/>
                </a:cxn>
                <a:cxn ang="0">
                  <a:pos x="27" y="56"/>
                </a:cxn>
                <a:cxn ang="0">
                  <a:pos x="22" y="54"/>
                </a:cxn>
                <a:cxn ang="0">
                  <a:pos x="19" y="60"/>
                </a:cxn>
                <a:cxn ang="0">
                  <a:pos x="12" y="56"/>
                </a:cxn>
                <a:cxn ang="0">
                  <a:pos x="15" y="51"/>
                </a:cxn>
                <a:cxn ang="0">
                  <a:pos x="12" y="47"/>
                </a:cxn>
                <a:cxn ang="0">
                  <a:pos x="6" y="50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2">
                  <a:moveTo>
                    <a:pt x="31" y="48"/>
                  </a:moveTo>
                  <a:cubicBezTo>
                    <a:pt x="41" y="48"/>
                    <a:pt x="48" y="41"/>
                    <a:pt x="48" y="31"/>
                  </a:cubicBezTo>
                  <a:cubicBezTo>
                    <a:pt x="48" y="22"/>
                    <a:pt x="41" y="14"/>
                    <a:pt x="31" y="14"/>
                  </a:cubicBezTo>
                  <a:cubicBezTo>
                    <a:pt x="21" y="14"/>
                    <a:pt x="14" y="22"/>
                    <a:pt x="14" y="31"/>
                  </a:cubicBezTo>
                  <a:cubicBezTo>
                    <a:pt x="14" y="41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6"/>
                    <a:pt x="7" y="24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4" y="13"/>
                    <a:pt x="15" y="1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7"/>
                    <a:pt x="25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7" y="7"/>
                    <a:pt x="38" y="7"/>
                    <a:pt x="40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3"/>
                    <a:pt x="49" y="14"/>
                    <a:pt x="50" y="16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4"/>
                    <a:pt x="55" y="26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7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8" y="49"/>
                    <a:pt x="47" y="51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6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49"/>
                    <a:pt x="13" y="48"/>
                    <a:pt x="12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64"/>
            <p:cNvSpPr>
              <a:spLocks noEditPoints="1"/>
            </p:cNvSpPr>
            <p:nvPr/>
          </p:nvSpPr>
          <p:spPr bwMode="auto">
            <a:xfrm>
              <a:off x="2525713" y="2328863"/>
              <a:ext cx="134938" cy="133350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3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9" y="2"/>
                </a:cxn>
                <a:cxn ang="0">
                  <a:pos x="22" y="7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40" y="7"/>
                </a:cxn>
                <a:cxn ang="0">
                  <a:pos x="43" y="2"/>
                </a:cxn>
                <a:cxn ang="0">
                  <a:pos x="50" y="6"/>
                </a:cxn>
                <a:cxn ang="0">
                  <a:pos x="47" y="11"/>
                </a:cxn>
                <a:cxn ang="0">
                  <a:pos x="50" y="15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49"/>
                </a:cxn>
                <a:cxn ang="0">
                  <a:pos x="50" y="46"/>
                </a:cxn>
                <a:cxn ang="0">
                  <a:pos x="47" y="50"/>
                </a:cxn>
                <a:cxn ang="0">
                  <a:pos x="50" y="55"/>
                </a:cxn>
                <a:cxn ang="0">
                  <a:pos x="43" y="59"/>
                </a:cxn>
                <a:cxn ang="0">
                  <a:pos x="40" y="54"/>
                </a:cxn>
                <a:cxn ang="0">
                  <a:pos x="35" y="55"/>
                </a:cxn>
                <a:cxn ang="0">
                  <a:pos x="35" y="61"/>
                </a:cxn>
                <a:cxn ang="0">
                  <a:pos x="27" y="61"/>
                </a:cxn>
                <a:cxn ang="0">
                  <a:pos x="27" y="55"/>
                </a:cxn>
                <a:cxn ang="0">
                  <a:pos x="22" y="54"/>
                </a:cxn>
                <a:cxn ang="0">
                  <a:pos x="19" y="59"/>
                </a:cxn>
                <a:cxn ang="0">
                  <a:pos x="12" y="55"/>
                </a:cxn>
                <a:cxn ang="0">
                  <a:pos x="15" y="50"/>
                </a:cxn>
                <a:cxn ang="0">
                  <a:pos x="12" y="46"/>
                </a:cxn>
                <a:cxn ang="0">
                  <a:pos x="6" y="49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1">
                  <a:moveTo>
                    <a:pt x="31" y="48"/>
                  </a:moveTo>
                  <a:cubicBezTo>
                    <a:pt x="41" y="48"/>
                    <a:pt x="48" y="40"/>
                    <a:pt x="48" y="31"/>
                  </a:cubicBezTo>
                  <a:cubicBezTo>
                    <a:pt x="48" y="21"/>
                    <a:pt x="41" y="13"/>
                    <a:pt x="31" y="13"/>
                  </a:cubicBezTo>
                  <a:cubicBezTo>
                    <a:pt x="21" y="13"/>
                    <a:pt x="14" y="21"/>
                    <a:pt x="14" y="31"/>
                  </a:cubicBezTo>
                  <a:cubicBezTo>
                    <a:pt x="14" y="40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5"/>
                    <a:pt x="7" y="23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4" y="12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4" y="7"/>
                    <a:pt x="25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7" y="6"/>
                    <a:pt x="38" y="7"/>
                    <a:pt x="40" y="7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2"/>
                    <a:pt x="49" y="14"/>
                    <a:pt x="50" y="1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3"/>
                    <a:pt x="55" y="25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6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49" y="48"/>
                    <a:pt x="48" y="49"/>
                    <a:pt x="47" y="50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5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49"/>
                    <a:pt x="13" y="48"/>
                    <a:pt x="12" y="46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6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65"/>
            <p:cNvSpPr>
              <a:spLocks noEditPoints="1"/>
            </p:cNvSpPr>
            <p:nvPr/>
          </p:nvSpPr>
          <p:spPr bwMode="auto">
            <a:xfrm>
              <a:off x="2271713" y="111125"/>
              <a:ext cx="227013" cy="230188"/>
            </a:xfrm>
            <a:custGeom>
              <a:avLst/>
              <a:gdLst/>
              <a:ahLst/>
              <a:cxnLst>
                <a:cxn ang="0">
                  <a:pos x="52" y="82"/>
                </a:cxn>
                <a:cxn ang="0">
                  <a:pos x="82" y="53"/>
                </a:cxn>
                <a:cxn ang="0">
                  <a:pos x="52" y="23"/>
                </a:cxn>
                <a:cxn ang="0">
                  <a:pos x="23" y="53"/>
                </a:cxn>
                <a:cxn ang="0">
                  <a:pos x="52" y="82"/>
                </a:cxn>
                <a:cxn ang="0">
                  <a:pos x="0" y="59"/>
                </a:cxn>
                <a:cxn ang="0">
                  <a:pos x="0" y="46"/>
                </a:cxn>
                <a:cxn ang="0">
                  <a:pos x="10" y="46"/>
                </a:cxn>
                <a:cxn ang="0">
                  <a:pos x="13" y="37"/>
                </a:cxn>
                <a:cxn ang="0">
                  <a:pos x="4" y="32"/>
                </a:cxn>
                <a:cxn ang="0">
                  <a:pos x="10" y="21"/>
                </a:cxn>
                <a:cxn ang="0">
                  <a:pos x="19" y="26"/>
                </a:cxn>
                <a:cxn ang="0">
                  <a:pos x="26" y="20"/>
                </a:cxn>
                <a:cxn ang="0">
                  <a:pos x="20" y="11"/>
                </a:cxn>
                <a:cxn ang="0">
                  <a:pos x="32" y="4"/>
                </a:cxn>
                <a:cxn ang="0">
                  <a:pos x="37" y="13"/>
                </a:cxn>
                <a:cxn ang="0">
                  <a:pos x="46" y="11"/>
                </a:cxn>
                <a:cxn ang="0">
                  <a:pos x="46" y="0"/>
                </a:cxn>
                <a:cxn ang="0">
                  <a:pos x="59" y="0"/>
                </a:cxn>
                <a:cxn ang="0">
                  <a:pos x="59" y="11"/>
                </a:cxn>
                <a:cxn ang="0">
                  <a:pos x="68" y="13"/>
                </a:cxn>
                <a:cxn ang="0">
                  <a:pos x="73" y="4"/>
                </a:cxn>
                <a:cxn ang="0">
                  <a:pos x="84" y="11"/>
                </a:cxn>
                <a:cxn ang="0">
                  <a:pos x="79" y="20"/>
                </a:cxn>
                <a:cxn ang="0">
                  <a:pos x="85" y="26"/>
                </a:cxn>
                <a:cxn ang="0">
                  <a:pos x="94" y="21"/>
                </a:cxn>
                <a:cxn ang="0">
                  <a:pos x="101" y="32"/>
                </a:cxn>
                <a:cxn ang="0">
                  <a:pos x="92" y="37"/>
                </a:cxn>
                <a:cxn ang="0">
                  <a:pos x="94" y="46"/>
                </a:cxn>
                <a:cxn ang="0">
                  <a:pos x="104" y="46"/>
                </a:cxn>
                <a:cxn ang="0">
                  <a:pos x="104" y="59"/>
                </a:cxn>
                <a:cxn ang="0">
                  <a:pos x="94" y="59"/>
                </a:cxn>
                <a:cxn ang="0">
                  <a:pos x="92" y="68"/>
                </a:cxn>
                <a:cxn ang="0">
                  <a:pos x="101" y="73"/>
                </a:cxn>
                <a:cxn ang="0">
                  <a:pos x="94" y="84"/>
                </a:cxn>
                <a:cxn ang="0">
                  <a:pos x="85" y="79"/>
                </a:cxn>
                <a:cxn ang="0">
                  <a:pos x="79" y="86"/>
                </a:cxn>
                <a:cxn ang="0">
                  <a:pos x="84" y="95"/>
                </a:cxn>
                <a:cxn ang="0">
                  <a:pos x="73" y="101"/>
                </a:cxn>
                <a:cxn ang="0">
                  <a:pos x="68" y="92"/>
                </a:cxn>
                <a:cxn ang="0">
                  <a:pos x="59" y="94"/>
                </a:cxn>
                <a:cxn ang="0">
                  <a:pos x="59" y="105"/>
                </a:cxn>
                <a:cxn ang="0">
                  <a:pos x="46" y="105"/>
                </a:cxn>
                <a:cxn ang="0">
                  <a:pos x="46" y="94"/>
                </a:cxn>
                <a:cxn ang="0">
                  <a:pos x="37" y="92"/>
                </a:cxn>
                <a:cxn ang="0">
                  <a:pos x="32" y="101"/>
                </a:cxn>
                <a:cxn ang="0">
                  <a:pos x="20" y="95"/>
                </a:cxn>
                <a:cxn ang="0">
                  <a:pos x="26" y="86"/>
                </a:cxn>
                <a:cxn ang="0">
                  <a:pos x="19" y="79"/>
                </a:cxn>
                <a:cxn ang="0">
                  <a:pos x="10" y="84"/>
                </a:cxn>
                <a:cxn ang="0">
                  <a:pos x="4" y="73"/>
                </a:cxn>
                <a:cxn ang="0">
                  <a:pos x="13" y="68"/>
                </a:cxn>
                <a:cxn ang="0">
                  <a:pos x="10" y="59"/>
                </a:cxn>
                <a:cxn ang="0">
                  <a:pos x="0" y="59"/>
                </a:cxn>
              </a:cxnLst>
              <a:rect l="0" t="0" r="r" b="b"/>
              <a:pathLst>
                <a:path w="104" h="105">
                  <a:moveTo>
                    <a:pt x="52" y="82"/>
                  </a:moveTo>
                  <a:cubicBezTo>
                    <a:pt x="68" y="82"/>
                    <a:pt x="82" y="69"/>
                    <a:pt x="82" y="53"/>
                  </a:cubicBezTo>
                  <a:cubicBezTo>
                    <a:pt x="82" y="36"/>
                    <a:pt x="68" y="23"/>
                    <a:pt x="52" y="23"/>
                  </a:cubicBezTo>
                  <a:cubicBezTo>
                    <a:pt x="36" y="23"/>
                    <a:pt x="23" y="36"/>
                    <a:pt x="23" y="53"/>
                  </a:cubicBezTo>
                  <a:cubicBezTo>
                    <a:pt x="23" y="69"/>
                    <a:pt x="36" y="82"/>
                    <a:pt x="52" y="82"/>
                  </a:cubicBezTo>
                  <a:moveTo>
                    <a:pt x="0" y="59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3"/>
                    <a:pt x="12" y="40"/>
                    <a:pt x="13" y="3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4"/>
                    <a:pt x="23" y="21"/>
                    <a:pt x="26" y="2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0" y="12"/>
                    <a:pt x="43" y="11"/>
                    <a:pt x="46" y="1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2" y="11"/>
                    <a:pt x="65" y="12"/>
                    <a:pt x="68" y="1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1" y="21"/>
                    <a:pt x="83" y="24"/>
                    <a:pt x="85" y="26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3" y="40"/>
                    <a:pt x="94" y="43"/>
                    <a:pt x="94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62"/>
                    <a:pt x="93" y="65"/>
                    <a:pt x="92" y="68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3" y="82"/>
                    <a:pt x="81" y="84"/>
                    <a:pt x="79" y="86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5" y="93"/>
                    <a:pt x="62" y="94"/>
                    <a:pt x="59" y="94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3" y="94"/>
                    <a:pt x="40" y="93"/>
                    <a:pt x="37" y="92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4"/>
                    <a:pt x="21" y="82"/>
                    <a:pt x="19" y="79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2" y="65"/>
                    <a:pt x="11" y="62"/>
                    <a:pt x="10" y="59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66"/>
            <p:cNvSpPr/>
            <p:nvPr/>
          </p:nvSpPr>
          <p:spPr bwMode="auto">
            <a:xfrm>
              <a:off x="1585913" y="1249363"/>
              <a:ext cx="196850" cy="50800"/>
            </a:xfrm>
            <a:custGeom>
              <a:avLst/>
              <a:gdLst/>
              <a:ahLst/>
              <a:cxnLst>
                <a:cxn ang="0">
                  <a:pos x="17" y="32"/>
                </a:cxn>
                <a:cxn ang="0">
                  <a:pos x="21" y="32"/>
                </a:cxn>
                <a:cxn ang="0">
                  <a:pos x="104" y="32"/>
                </a:cxn>
                <a:cxn ang="0">
                  <a:pos x="107" y="32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91" y="0"/>
                </a:cxn>
                <a:cxn ang="0">
                  <a:pos x="34" y="0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17" y="32"/>
                </a:cxn>
              </a:cxnLst>
              <a:rect l="0" t="0" r="r" b="b"/>
              <a:pathLst>
                <a:path w="124" h="32">
                  <a:moveTo>
                    <a:pt x="17" y="32"/>
                  </a:moveTo>
                  <a:lnTo>
                    <a:pt x="21" y="32"/>
                  </a:lnTo>
                  <a:lnTo>
                    <a:pt x="104" y="32"/>
                  </a:lnTo>
                  <a:lnTo>
                    <a:pt x="107" y="32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91" y="0"/>
                  </a:lnTo>
                  <a:lnTo>
                    <a:pt x="34" y="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17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67"/>
            <p:cNvSpPr/>
            <p:nvPr/>
          </p:nvSpPr>
          <p:spPr bwMode="auto">
            <a:xfrm>
              <a:off x="1585913" y="1260475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20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2" y="21"/>
                </a:cxn>
                <a:cxn ang="0">
                  <a:pos x="52" y="22"/>
                </a:cxn>
                <a:cxn ang="0">
                  <a:pos x="51" y="26"/>
                </a:cxn>
                <a:cxn ang="0">
                  <a:pos x="45" y="29"/>
                </a:cxn>
                <a:cxn ang="0">
                  <a:pos x="39" y="26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1" y="21"/>
                </a:cxn>
                <a:cxn ang="0">
                  <a:pos x="10" y="2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2"/>
                    <a:pt x="52" y="22"/>
                  </a:cubicBezTo>
                  <a:cubicBezTo>
                    <a:pt x="52" y="23"/>
                    <a:pt x="51" y="25"/>
                    <a:pt x="51" y="26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3" y="29"/>
                    <a:pt x="40" y="28"/>
                    <a:pt x="39" y="26"/>
                  </a:cubicBezTo>
                  <a:cubicBezTo>
                    <a:pt x="38" y="25"/>
                    <a:pt x="38" y="23"/>
                    <a:pt x="38" y="22"/>
                  </a:cubicBezTo>
                  <a:cubicBezTo>
                    <a:pt x="38" y="22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8"/>
            <p:cNvSpPr/>
            <p:nvPr/>
          </p:nvSpPr>
          <p:spPr bwMode="auto">
            <a:xfrm>
              <a:off x="1617663" y="1179513"/>
              <a:ext cx="134938" cy="63500"/>
            </a:xfrm>
            <a:custGeom>
              <a:avLst/>
              <a:gdLst/>
              <a:ahLst/>
              <a:cxnLst>
                <a:cxn ang="0">
                  <a:pos x="62" y="29"/>
                </a:cxn>
                <a:cxn ang="0">
                  <a:pos x="62" y="12"/>
                </a:cxn>
                <a:cxn ang="0">
                  <a:pos x="50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29"/>
                </a:cxn>
                <a:cxn ang="0">
                  <a:pos x="10" y="29"/>
                </a:cxn>
                <a:cxn ang="0">
                  <a:pos x="10" y="12"/>
                </a:cxn>
                <a:cxn ang="0">
                  <a:pos x="12" y="10"/>
                </a:cxn>
                <a:cxn ang="0">
                  <a:pos x="50" y="10"/>
                </a:cxn>
                <a:cxn ang="0">
                  <a:pos x="52" y="12"/>
                </a:cxn>
                <a:cxn ang="0">
                  <a:pos x="52" y="29"/>
                </a:cxn>
                <a:cxn ang="0">
                  <a:pos x="62" y="29"/>
                </a:cxn>
              </a:cxnLst>
              <a:rect l="0" t="0" r="r" b="b"/>
              <a:pathLst>
                <a:path w="62" h="29">
                  <a:moveTo>
                    <a:pt x="62" y="29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5"/>
                    <a:pt x="57" y="0"/>
                    <a:pt x="5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11"/>
                    <a:pt x="52" y="12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2" y="2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69"/>
            <p:cNvSpPr/>
            <p:nvPr/>
          </p:nvSpPr>
          <p:spPr bwMode="auto">
            <a:xfrm>
              <a:off x="1938338" y="1490663"/>
              <a:ext cx="139700" cy="1174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5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4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5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70"/>
            <p:cNvSpPr/>
            <p:nvPr/>
          </p:nvSpPr>
          <p:spPr bwMode="auto">
            <a:xfrm>
              <a:off x="2279650" y="2243138"/>
              <a:ext cx="201613" cy="17145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32" y="0"/>
                </a:cxn>
                <a:cxn ang="0">
                  <a:pos x="0" y="28"/>
                </a:cxn>
                <a:cxn ang="0">
                  <a:pos x="8" y="41"/>
                </a:cxn>
                <a:cxn ang="0">
                  <a:pos x="20" y="29"/>
                </a:cxn>
                <a:cxn ang="0">
                  <a:pos x="20" y="78"/>
                </a:cxn>
                <a:cxn ang="0">
                  <a:pos x="46" y="78"/>
                </a:cxn>
                <a:cxn ang="0">
                  <a:pos x="71" y="78"/>
                </a:cxn>
                <a:cxn ang="0">
                  <a:pos x="71" y="29"/>
                </a:cxn>
                <a:cxn ang="0">
                  <a:pos x="83" y="41"/>
                </a:cxn>
                <a:cxn ang="0">
                  <a:pos x="92" y="28"/>
                </a:cxn>
                <a:cxn ang="0">
                  <a:pos x="61" y="0"/>
                </a:cxn>
              </a:cxnLst>
              <a:rect l="0" t="0" r="r" b="b"/>
              <a:pathLst>
                <a:path w="92" h="78">
                  <a:moveTo>
                    <a:pt x="61" y="0"/>
                  </a:moveTo>
                  <a:cubicBezTo>
                    <a:pt x="56" y="8"/>
                    <a:pt x="37" y="8"/>
                    <a:pt x="32" y="0"/>
                  </a:cubicBezTo>
                  <a:cubicBezTo>
                    <a:pt x="32" y="0"/>
                    <a:pt x="4" y="16"/>
                    <a:pt x="0" y="2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17" y="32"/>
                    <a:pt x="20" y="2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5" y="32"/>
                    <a:pt x="83" y="41"/>
                    <a:pt x="83" y="41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87" y="16"/>
                    <a:pt x="61" y="0"/>
                    <a:pt x="6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71"/>
            <p:cNvSpPr/>
            <p:nvPr/>
          </p:nvSpPr>
          <p:spPr bwMode="auto">
            <a:xfrm>
              <a:off x="1927225" y="1770063"/>
              <a:ext cx="84138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5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5"/>
                </a:cxn>
                <a:cxn ang="0">
                  <a:pos x="38" y="45"/>
                </a:cxn>
                <a:cxn ang="0">
                  <a:pos x="24" y="45"/>
                </a:cxn>
                <a:cxn ang="0">
                  <a:pos x="24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4" y="25"/>
                </a:cxn>
                <a:cxn ang="0">
                  <a:pos x="24" y="17"/>
                </a:cxn>
                <a:cxn ang="0">
                  <a:pos x="38" y="17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13" y="17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3" y="37"/>
                </a:cxn>
                <a:cxn ang="0">
                  <a:pos x="13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3" y="65"/>
                    <a:pt x="38" y="61"/>
                    <a:pt x="38" y="5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3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5"/>
                    <a:pt x="13" y="45"/>
                    <a:pt x="13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72"/>
            <p:cNvSpPr/>
            <p:nvPr/>
          </p:nvSpPr>
          <p:spPr bwMode="auto">
            <a:xfrm>
              <a:off x="1901825" y="1897063"/>
              <a:ext cx="133350" cy="889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7" y="19"/>
                </a:cxn>
                <a:cxn ang="0">
                  <a:pos x="27" y="32"/>
                </a:cxn>
                <a:cxn ang="0">
                  <a:pos x="19" y="32"/>
                </a:cxn>
                <a:cxn ang="0">
                  <a:pos x="19" y="40"/>
                </a:cxn>
                <a:cxn ang="0">
                  <a:pos x="43" y="40"/>
                </a:cxn>
                <a:cxn ang="0">
                  <a:pos x="43" y="32"/>
                </a:cxn>
                <a:cxn ang="0">
                  <a:pos x="35" y="32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1"/>
                </a:cxn>
                <a:cxn ang="0">
                  <a:pos x="20" y="11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40">
                  <a:moveTo>
                    <a:pt x="0" y="2"/>
                  </a:moveTo>
                  <a:cubicBezTo>
                    <a:pt x="2" y="12"/>
                    <a:pt x="11" y="19"/>
                    <a:pt x="20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7" y="11"/>
                    <a:pt x="4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5" y="11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73"/>
            <p:cNvSpPr/>
            <p:nvPr/>
          </p:nvSpPr>
          <p:spPr bwMode="auto">
            <a:xfrm>
              <a:off x="2568575" y="2501900"/>
              <a:ext cx="82550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74"/>
            <p:cNvSpPr/>
            <p:nvPr/>
          </p:nvSpPr>
          <p:spPr bwMode="auto">
            <a:xfrm>
              <a:off x="2544763" y="2628900"/>
              <a:ext cx="133350" cy="857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4" y="31"/>
                </a:cxn>
                <a:cxn ang="0">
                  <a:pos x="34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39">
                  <a:moveTo>
                    <a:pt x="0" y="2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75"/>
            <p:cNvSpPr/>
            <p:nvPr/>
          </p:nvSpPr>
          <p:spPr bwMode="auto">
            <a:xfrm>
              <a:off x="2540000" y="207963"/>
              <a:ext cx="84138" cy="1412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8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8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76"/>
            <p:cNvSpPr/>
            <p:nvPr/>
          </p:nvSpPr>
          <p:spPr bwMode="auto">
            <a:xfrm>
              <a:off x="2516188" y="334963"/>
              <a:ext cx="133350" cy="8572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5" y="31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1"/>
                </a:cxn>
              </a:cxnLst>
              <a:rect l="0" t="0" r="r" b="b"/>
              <a:pathLst>
                <a:path w="61" h="39">
                  <a:moveTo>
                    <a:pt x="0" y="1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77"/>
            <p:cNvSpPr>
              <a:spLocks noEditPoints="1"/>
            </p:cNvSpPr>
            <p:nvPr/>
          </p:nvSpPr>
          <p:spPr bwMode="auto">
            <a:xfrm>
              <a:off x="2417763" y="2027238"/>
              <a:ext cx="163513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7" y="53"/>
                </a:cxn>
                <a:cxn ang="0">
                  <a:pos x="27" y="23"/>
                </a:cxn>
                <a:cxn ang="0">
                  <a:pos x="54" y="38"/>
                </a:cxn>
                <a:cxn ang="0">
                  <a:pos x="75" y="38"/>
                </a:cxn>
                <a:cxn ang="0">
                  <a:pos x="37" y="0"/>
                </a:cxn>
                <a:cxn ang="0">
                  <a:pos x="0" y="38"/>
                </a:cxn>
                <a:cxn ang="0">
                  <a:pos x="37" y="76"/>
                </a:cxn>
                <a:cxn ang="0">
                  <a:pos x="75" y="38"/>
                </a:cxn>
              </a:cxnLst>
              <a:rect l="0" t="0" r="r" b="b"/>
              <a:pathLst>
                <a:path w="75" h="76">
                  <a:moveTo>
                    <a:pt x="54" y="38"/>
                  </a:moveTo>
                  <a:cubicBezTo>
                    <a:pt x="27" y="53"/>
                    <a:pt x="27" y="53"/>
                    <a:pt x="27" y="5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54" y="38"/>
                  </a:lnTo>
                  <a:close/>
                  <a:moveTo>
                    <a:pt x="75" y="38"/>
                  </a:move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58" y="76"/>
                    <a:pt x="75" y="59"/>
                    <a:pt x="75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78"/>
            <p:cNvSpPr>
              <a:spLocks noEditPoints="1"/>
            </p:cNvSpPr>
            <p:nvPr/>
          </p:nvSpPr>
          <p:spPr bwMode="auto">
            <a:xfrm>
              <a:off x="2459038" y="623888"/>
              <a:ext cx="201613" cy="201613"/>
            </a:xfrm>
            <a:custGeom>
              <a:avLst/>
              <a:gdLst/>
              <a:ahLst/>
              <a:cxnLst>
                <a:cxn ang="0">
                  <a:pos x="65" y="46"/>
                </a:cxn>
                <a:cxn ang="0">
                  <a:pos x="33" y="65"/>
                </a:cxn>
                <a:cxn ang="0">
                  <a:pos x="33" y="28"/>
                </a:cxn>
                <a:cxn ang="0">
                  <a:pos x="65" y="46"/>
                </a:cxn>
                <a:cxn ang="0">
                  <a:pos x="92" y="46"/>
                </a:cxn>
                <a:cxn ang="0">
                  <a:pos x="46" y="0"/>
                </a:cxn>
                <a:cxn ang="0">
                  <a:pos x="0" y="46"/>
                </a:cxn>
                <a:cxn ang="0">
                  <a:pos x="46" y="92"/>
                </a:cxn>
                <a:cxn ang="0">
                  <a:pos x="92" y="46"/>
                </a:cxn>
              </a:cxnLst>
              <a:rect l="0" t="0" r="r" b="b"/>
              <a:pathLst>
                <a:path w="92" h="92">
                  <a:moveTo>
                    <a:pt x="65" y="46"/>
                  </a:moveTo>
                  <a:cubicBezTo>
                    <a:pt x="33" y="65"/>
                    <a:pt x="33" y="65"/>
                    <a:pt x="33" y="65"/>
                  </a:cubicBezTo>
                  <a:cubicBezTo>
                    <a:pt x="33" y="28"/>
                    <a:pt x="33" y="28"/>
                    <a:pt x="33" y="28"/>
                  </a:cubicBezTo>
                  <a:lnTo>
                    <a:pt x="65" y="46"/>
                  </a:lnTo>
                  <a:close/>
                  <a:moveTo>
                    <a:pt x="92" y="46"/>
                  </a:moveTo>
                  <a:cubicBezTo>
                    <a:pt x="92" y="21"/>
                    <a:pt x="71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71" y="92"/>
                    <a:pt x="92" y="71"/>
                    <a:pt x="92" y="4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79"/>
            <p:cNvSpPr>
              <a:spLocks noEditPoints="1"/>
            </p:cNvSpPr>
            <p:nvPr/>
          </p:nvSpPr>
          <p:spPr bwMode="auto">
            <a:xfrm>
              <a:off x="2301875" y="1258888"/>
              <a:ext cx="125413" cy="123825"/>
            </a:xfrm>
            <a:custGeom>
              <a:avLst/>
              <a:gdLst/>
              <a:ahLst/>
              <a:cxnLst>
                <a:cxn ang="0">
                  <a:pos x="41" y="29"/>
                </a:cxn>
                <a:cxn ang="0">
                  <a:pos x="21" y="40"/>
                </a:cxn>
                <a:cxn ang="0">
                  <a:pos x="21" y="17"/>
                </a:cxn>
                <a:cxn ang="0">
                  <a:pos x="41" y="29"/>
                </a:cxn>
                <a:cxn ang="0">
                  <a:pos x="57" y="29"/>
                </a:cxn>
                <a:cxn ang="0">
                  <a:pos x="29" y="0"/>
                </a:cxn>
                <a:cxn ang="0">
                  <a:pos x="0" y="29"/>
                </a:cxn>
                <a:cxn ang="0">
                  <a:pos x="29" y="57"/>
                </a:cxn>
                <a:cxn ang="0">
                  <a:pos x="57" y="29"/>
                </a:cxn>
              </a:cxnLst>
              <a:rect l="0" t="0" r="r" b="b"/>
              <a:pathLst>
                <a:path w="57" h="57">
                  <a:moveTo>
                    <a:pt x="41" y="29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41" y="29"/>
                  </a:lnTo>
                  <a:close/>
                  <a:moveTo>
                    <a:pt x="57" y="29"/>
                  </a:moveTo>
                  <a:cubicBezTo>
                    <a:pt x="57" y="13"/>
                    <a:pt x="44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4" y="57"/>
                    <a:pt x="57" y="44"/>
                    <a:pt x="57" y="2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80"/>
            <p:cNvSpPr>
              <a:spLocks noEditPoints="1"/>
            </p:cNvSpPr>
            <p:nvPr/>
          </p:nvSpPr>
          <p:spPr bwMode="auto">
            <a:xfrm>
              <a:off x="2505075" y="49213"/>
              <a:ext cx="125413" cy="125413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20" y="40"/>
                </a:cxn>
                <a:cxn ang="0">
                  <a:pos x="20" y="17"/>
                </a:cxn>
                <a:cxn ang="0">
                  <a:pos x="40" y="28"/>
                </a:cxn>
                <a:cxn ang="0">
                  <a:pos x="57" y="28"/>
                </a:cxn>
                <a:cxn ang="0">
                  <a:pos x="28" y="0"/>
                </a:cxn>
                <a:cxn ang="0">
                  <a:pos x="0" y="28"/>
                </a:cxn>
                <a:cxn ang="0">
                  <a:pos x="28" y="57"/>
                </a:cxn>
                <a:cxn ang="0">
                  <a:pos x="57" y="28"/>
                </a:cxn>
              </a:cxnLst>
              <a:rect l="0" t="0" r="r" b="b"/>
              <a:pathLst>
                <a:path w="57" h="57">
                  <a:moveTo>
                    <a:pt x="40" y="28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40" y="28"/>
                  </a:lnTo>
                  <a:close/>
                  <a:moveTo>
                    <a:pt x="57" y="28"/>
                  </a:moveTo>
                  <a:cubicBezTo>
                    <a:pt x="57" y="13"/>
                    <a:pt x="44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7"/>
                    <a:pt x="28" y="57"/>
                  </a:cubicBezTo>
                  <a:cubicBezTo>
                    <a:pt x="44" y="57"/>
                    <a:pt x="57" y="44"/>
                    <a:pt x="57" y="2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81"/>
            <p:cNvSpPr/>
            <p:nvPr/>
          </p:nvSpPr>
          <p:spPr bwMode="auto">
            <a:xfrm>
              <a:off x="2528888" y="868363"/>
              <a:ext cx="101600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42" y="64"/>
                </a:cxn>
                <a:cxn ang="0">
                  <a:pos x="46" y="46"/>
                </a:cxn>
                <a:cxn ang="0">
                  <a:pos x="0" y="0"/>
                </a:cxn>
              </a:cxnLst>
              <a:rect l="0" t="0" r="r" b="b"/>
              <a:pathLst>
                <a:path w="46" h="64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4" y="59"/>
                    <a:pt x="46" y="53"/>
                    <a:pt x="46" y="46"/>
                  </a:cubicBezTo>
                  <a:cubicBezTo>
                    <a:pt x="46" y="21"/>
                    <a:pt x="25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82"/>
            <p:cNvSpPr/>
            <p:nvPr/>
          </p:nvSpPr>
          <p:spPr bwMode="auto">
            <a:xfrm>
              <a:off x="2408238" y="889000"/>
              <a:ext cx="193675" cy="198438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45"/>
                </a:cxn>
                <a:cxn ang="0">
                  <a:pos x="46" y="91"/>
                </a:cxn>
                <a:cxn ang="0">
                  <a:pos x="88" y="63"/>
                </a:cxn>
                <a:cxn ang="0">
                  <a:pos x="46" y="47"/>
                </a:cxn>
                <a:cxn ang="0">
                  <a:pos x="46" y="0"/>
                </a:cxn>
              </a:cxnLst>
              <a:rect l="0" t="0" r="r" b="b"/>
              <a:pathLst>
                <a:path w="88" h="91">
                  <a:moveTo>
                    <a:pt x="46" y="0"/>
                  </a:moveTo>
                  <a:cubicBezTo>
                    <a:pt x="21" y="0"/>
                    <a:pt x="0" y="20"/>
                    <a:pt x="0" y="45"/>
                  </a:cubicBezTo>
                  <a:cubicBezTo>
                    <a:pt x="0" y="71"/>
                    <a:pt x="21" y="91"/>
                    <a:pt x="46" y="91"/>
                  </a:cubicBezTo>
                  <a:cubicBezTo>
                    <a:pt x="65" y="91"/>
                    <a:pt x="81" y="80"/>
                    <a:pt x="88" y="63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83"/>
            <p:cNvSpPr>
              <a:spLocks noEditPoints="1"/>
            </p:cNvSpPr>
            <p:nvPr/>
          </p:nvSpPr>
          <p:spPr bwMode="auto">
            <a:xfrm>
              <a:off x="2700338" y="744538"/>
              <a:ext cx="203200" cy="203200"/>
            </a:xfrm>
            <a:custGeom>
              <a:avLst/>
              <a:gdLst/>
              <a:ahLst/>
              <a:cxnLst>
                <a:cxn ang="0">
                  <a:pos x="39" y="70"/>
                </a:cxn>
                <a:cxn ang="0">
                  <a:pos x="31" y="79"/>
                </a:cxn>
                <a:cxn ang="0">
                  <a:pos x="23" y="79"/>
                </a:cxn>
                <a:cxn ang="0">
                  <a:pos x="15" y="71"/>
                </a:cxn>
                <a:cxn ang="0">
                  <a:pos x="15" y="63"/>
                </a:cxn>
                <a:cxn ang="0">
                  <a:pos x="39" y="39"/>
                </a:cxn>
                <a:cxn ang="0">
                  <a:pos x="47" y="39"/>
                </a:cxn>
                <a:cxn ang="0">
                  <a:pos x="55" y="47"/>
                </a:cxn>
                <a:cxn ang="0">
                  <a:pos x="63" y="39"/>
                </a:cxn>
                <a:cxn ang="0">
                  <a:pos x="55" y="31"/>
                </a:cxn>
                <a:cxn ang="0">
                  <a:pos x="31" y="31"/>
                </a:cxn>
                <a:cxn ang="0">
                  <a:pos x="7" y="55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39" y="87"/>
                </a:cxn>
                <a:cxn ang="0">
                  <a:pos x="52" y="73"/>
                </a:cxn>
                <a:cxn ang="0">
                  <a:pos x="39" y="70"/>
                </a:cxn>
                <a:cxn ang="0">
                  <a:pos x="87" y="39"/>
                </a:cxn>
                <a:cxn ang="0">
                  <a:pos x="63" y="63"/>
                </a:cxn>
                <a:cxn ang="0">
                  <a:pos x="39" y="63"/>
                </a:cxn>
                <a:cxn ang="0">
                  <a:pos x="31" y="55"/>
                </a:cxn>
                <a:cxn ang="0">
                  <a:pos x="39" y="47"/>
                </a:cxn>
                <a:cxn ang="0">
                  <a:pos x="47" y="55"/>
                </a:cxn>
                <a:cxn ang="0">
                  <a:pos x="55" y="55"/>
                </a:cxn>
                <a:cxn ang="0">
                  <a:pos x="79" y="31"/>
                </a:cxn>
                <a:cxn ang="0">
                  <a:pos x="79" y="23"/>
                </a:cxn>
                <a:cxn ang="0">
                  <a:pos x="71" y="15"/>
                </a:cxn>
                <a:cxn ang="0">
                  <a:pos x="63" y="15"/>
                </a:cxn>
                <a:cxn ang="0">
                  <a:pos x="54" y="23"/>
                </a:cxn>
                <a:cxn ang="0">
                  <a:pos x="41" y="20"/>
                </a:cxn>
                <a:cxn ang="0">
                  <a:pos x="55" y="7"/>
                </a:cxn>
                <a:cxn ang="0">
                  <a:pos x="79" y="7"/>
                </a:cxn>
                <a:cxn ang="0">
                  <a:pos x="87" y="15"/>
                </a:cxn>
                <a:cxn ang="0">
                  <a:pos x="87" y="39"/>
                </a:cxn>
              </a:cxnLst>
              <a:rect l="0" t="0" r="r" b="b"/>
              <a:pathLst>
                <a:path w="93" h="93">
                  <a:moveTo>
                    <a:pt x="39" y="70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28" y="81"/>
                    <a:pt x="25" y="81"/>
                    <a:pt x="23" y="79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2" y="69"/>
                    <a:pt x="12" y="65"/>
                    <a:pt x="15" y="63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1" y="37"/>
                    <a:pt x="44" y="37"/>
                    <a:pt x="47" y="39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48" y="24"/>
                    <a:pt x="37" y="24"/>
                    <a:pt x="31" y="31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0" y="61"/>
                    <a:pt x="0" y="72"/>
                    <a:pt x="7" y="79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21" y="93"/>
                    <a:pt x="32" y="93"/>
                    <a:pt x="39" y="87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48" y="74"/>
                    <a:pt x="43" y="73"/>
                    <a:pt x="39" y="70"/>
                  </a:cubicBezTo>
                  <a:moveTo>
                    <a:pt x="87" y="39"/>
                  </a:moveTo>
                  <a:cubicBezTo>
                    <a:pt x="63" y="63"/>
                    <a:pt x="63" y="63"/>
                    <a:pt x="63" y="63"/>
                  </a:cubicBezTo>
                  <a:cubicBezTo>
                    <a:pt x="56" y="69"/>
                    <a:pt x="45" y="69"/>
                    <a:pt x="39" y="63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9" y="57"/>
                    <a:pt x="52" y="57"/>
                    <a:pt x="55" y="5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29"/>
                    <a:pt x="81" y="25"/>
                    <a:pt x="79" y="23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68" y="13"/>
                    <a:pt x="65" y="13"/>
                    <a:pt x="63" y="15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0" y="21"/>
                    <a:pt x="46" y="20"/>
                    <a:pt x="41" y="20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1" y="0"/>
                    <a:pt x="72" y="0"/>
                    <a:pt x="79" y="7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93" y="21"/>
                    <a:pt x="93" y="32"/>
                    <a:pt x="87" y="3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84"/>
            <p:cNvSpPr/>
            <p:nvPr/>
          </p:nvSpPr>
          <p:spPr bwMode="auto">
            <a:xfrm>
              <a:off x="2984500" y="825500"/>
              <a:ext cx="23813" cy="57150"/>
            </a:xfrm>
            <a:custGeom>
              <a:avLst/>
              <a:gdLst/>
              <a:ahLst/>
              <a:cxnLst>
                <a:cxn ang="0">
                  <a:pos x="5" y="26"/>
                </a:cxn>
                <a:cxn ang="0">
                  <a:pos x="6" y="26"/>
                </a:cxn>
                <a:cxn ang="0">
                  <a:pos x="11" y="22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22"/>
                </a:cxn>
                <a:cxn ang="0">
                  <a:pos x="5" y="26"/>
                </a:cxn>
              </a:cxnLst>
              <a:rect l="0" t="0" r="r" b="b"/>
              <a:pathLst>
                <a:path w="11" h="26">
                  <a:moveTo>
                    <a:pt x="5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9" y="26"/>
                    <a:pt x="11" y="24"/>
                    <a:pt x="11" y="2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85"/>
            <p:cNvSpPr/>
            <p:nvPr/>
          </p:nvSpPr>
          <p:spPr bwMode="auto">
            <a:xfrm>
              <a:off x="3108325" y="825500"/>
              <a:ext cx="22225" cy="57150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6" y="26"/>
                </a:cxn>
                <a:cxn ang="0">
                  <a:pos x="10" y="21"/>
                </a:cxn>
                <a:cxn ang="0">
                  <a:pos x="10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21"/>
                </a:cxn>
                <a:cxn ang="0">
                  <a:pos x="4" y="26"/>
                </a:cxn>
              </a:cxnLst>
              <a:rect l="0" t="0" r="r" b="b"/>
              <a:pathLst>
                <a:path w="10" h="26">
                  <a:moveTo>
                    <a:pt x="4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8" y="26"/>
                    <a:pt x="10" y="24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86"/>
            <p:cNvSpPr>
              <a:spLocks noEditPoints="1"/>
            </p:cNvSpPr>
            <p:nvPr/>
          </p:nvSpPr>
          <p:spPr bwMode="auto">
            <a:xfrm>
              <a:off x="2933700" y="844550"/>
              <a:ext cx="247650" cy="225425"/>
            </a:xfrm>
            <a:custGeom>
              <a:avLst/>
              <a:gdLst/>
              <a:ahLst/>
              <a:cxnLst>
                <a:cxn ang="0">
                  <a:pos x="105" y="96"/>
                </a:cxn>
                <a:cxn ang="0">
                  <a:pos x="7" y="96"/>
                </a:cxn>
                <a:cxn ang="0">
                  <a:pos x="7" y="29"/>
                </a:cxn>
                <a:cxn ang="0">
                  <a:pos x="105" y="29"/>
                </a:cxn>
                <a:cxn ang="0">
                  <a:pos x="105" y="96"/>
                </a:cxn>
                <a:cxn ang="0">
                  <a:pos x="105" y="96"/>
                </a:cxn>
                <a:cxn ang="0">
                  <a:pos x="105" y="0"/>
                </a:cxn>
                <a:cxn ang="0">
                  <a:pos x="94" y="0"/>
                </a:cxn>
                <a:cxn ang="0">
                  <a:pos x="94" y="14"/>
                </a:cxn>
                <a:cxn ang="0">
                  <a:pos x="86" y="21"/>
                </a:cxn>
                <a:cxn ang="0">
                  <a:pos x="84" y="21"/>
                </a:cxn>
                <a:cxn ang="0">
                  <a:pos x="76" y="12"/>
                </a:cxn>
                <a:cxn ang="0">
                  <a:pos x="76" y="0"/>
                </a:cxn>
                <a:cxn ang="0">
                  <a:pos x="37" y="0"/>
                </a:cxn>
                <a:cxn ang="0">
                  <a:pos x="37" y="13"/>
                </a:cxn>
                <a:cxn ang="0">
                  <a:pos x="29" y="21"/>
                </a:cxn>
                <a:cxn ang="0">
                  <a:pos x="28" y="21"/>
                </a:cxn>
                <a:cxn ang="0">
                  <a:pos x="20" y="13"/>
                </a:cxn>
                <a:cxn ang="0">
                  <a:pos x="20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96"/>
                </a:cxn>
                <a:cxn ang="0">
                  <a:pos x="7" y="103"/>
                </a:cxn>
                <a:cxn ang="0">
                  <a:pos x="105" y="103"/>
                </a:cxn>
                <a:cxn ang="0">
                  <a:pos x="113" y="96"/>
                </a:cxn>
                <a:cxn ang="0">
                  <a:pos x="113" y="7"/>
                </a:cxn>
                <a:cxn ang="0">
                  <a:pos x="105" y="0"/>
                </a:cxn>
              </a:cxnLst>
              <a:rect l="0" t="0" r="r" b="b"/>
              <a:pathLst>
                <a:path w="113" h="103">
                  <a:moveTo>
                    <a:pt x="105" y="96"/>
                  </a:moveTo>
                  <a:cubicBezTo>
                    <a:pt x="7" y="96"/>
                    <a:pt x="7" y="96"/>
                    <a:pt x="7" y="9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moveTo>
                    <a:pt x="105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8"/>
                    <a:pt x="90" y="21"/>
                    <a:pt x="86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0" y="21"/>
                    <a:pt x="76" y="17"/>
                    <a:pt x="76" y="12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7"/>
                    <a:pt x="34" y="21"/>
                    <a:pt x="29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3" y="21"/>
                    <a:pt x="20" y="17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3" y="103"/>
                    <a:pt x="7" y="103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09" y="103"/>
                    <a:pt x="113" y="100"/>
                    <a:pt x="113" y="96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09" y="0"/>
                    <a:pt x="10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87"/>
            <p:cNvSpPr/>
            <p:nvPr/>
          </p:nvSpPr>
          <p:spPr bwMode="auto">
            <a:xfrm>
              <a:off x="3062288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88"/>
            <p:cNvSpPr/>
            <p:nvPr/>
          </p:nvSpPr>
          <p:spPr bwMode="auto">
            <a:xfrm>
              <a:off x="3108325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89"/>
            <p:cNvSpPr/>
            <p:nvPr/>
          </p:nvSpPr>
          <p:spPr bwMode="auto">
            <a:xfrm>
              <a:off x="2971800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90"/>
            <p:cNvSpPr/>
            <p:nvPr/>
          </p:nvSpPr>
          <p:spPr bwMode="auto">
            <a:xfrm>
              <a:off x="3017838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91"/>
            <p:cNvSpPr/>
            <p:nvPr/>
          </p:nvSpPr>
          <p:spPr bwMode="auto">
            <a:xfrm>
              <a:off x="3062288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92"/>
            <p:cNvSpPr/>
            <p:nvPr/>
          </p:nvSpPr>
          <p:spPr bwMode="auto">
            <a:xfrm>
              <a:off x="3108325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93"/>
            <p:cNvSpPr/>
            <p:nvPr/>
          </p:nvSpPr>
          <p:spPr bwMode="auto">
            <a:xfrm>
              <a:off x="2971800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94"/>
            <p:cNvSpPr/>
            <p:nvPr/>
          </p:nvSpPr>
          <p:spPr bwMode="auto">
            <a:xfrm>
              <a:off x="3017838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95"/>
            <p:cNvSpPr/>
            <p:nvPr/>
          </p:nvSpPr>
          <p:spPr bwMode="auto">
            <a:xfrm>
              <a:off x="3062288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96"/>
            <p:cNvSpPr/>
            <p:nvPr/>
          </p:nvSpPr>
          <p:spPr bwMode="auto">
            <a:xfrm>
              <a:off x="3108325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97"/>
            <p:cNvSpPr/>
            <p:nvPr/>
          </p:nvSpPr>
          <p:spPr bwMode="auto">
            <a:xfrm>
              <a:off x="2273300" y="2924175"/>
              <a:ext cx="19050" cy="444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5" y="20"/>
                </a:cxn>
                <a:cxn ang="0">
                  <a:pos x="9" y="17"/>
                </a:cxn>
                <a:cxn ang="0">
                  <a:pos x="9" y="7"/>
                </a:cxn>
                <a:cxn ang="0">
                  <a:pos x="9" y="4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7"/>
                </a:cxn>
                <a:cxn ang="0">
                  <a:pos x="4" y="20"/>
                </a:cxn>
              </a:cxnLst>
              <a:rect l="0" t="0" r="r" b="b"/>
              <a:pathLst>
                <a:path w="9" h="20">
                  <a:moveTo>
                    <a:pt x="4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9" y="19"/>
                    <a:pt x="9" y="1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98"/>
            <p:cNvSpPr/>
            <p:nvPr/>
          </p:nvSpPr>
          <p:spPr bwMode="auto">
            <a:xfrm>
              <a:off x="2371725" y="2924175"/>
              <a:ext cx="17463" cy="44450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4" y="20"/>
                </a:cxn>
                <a:cxn ang="0">
                  <a:pos x="8" y="17"/>
                </a:cxn>
                <a:cxn ang="0">
                  <a:pos x="8" y="6"/>
                </a:cxn>
                <a:cxn ang="0">
                  <a:pos x="8" y="3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17"/>
                </a:cxn>
                <a:cxn ang="0">
                  <a:pos x="3" y="20"/>
                </a:cxn>
              </a:cxnLst>
              <a:rect l="0" t="0" r="r" b="b"/>
              <a:pathLst>
                <a:path w="8" h="20">
                  <a:moveTo>
                    <a:pt x="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6" y="20"/>
                    <a:pt x="8" y="19"/>
                    <a:pt x="8" y="1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99"/>
            <p:cNvSpPr>
              <a:spLocks noEditPoints="1"/>
            </p:cNvSpPr>
            <p:nvPr/>
          </p:nvSpPr>
          <p:spPr bwMode="auto">
            <a:xfrm>
              <a:off x="2233613" y="2940050"/>
              <a:ext cx="193675" cy="174625"/>
            </a:xfrm>
            <a:custGeom>
              <a:avLst/>
              <a:gdLst/>
              <a:ahLst/>
              <a:cxnLst>
                <a:cxn ang="0">
                  <a:pos x="83" y="75"/>
                </a:cxn>
                <a:cxn ang="0">
                  <a:pos x="6" y="75"/>
                </a:cxn>
                <a:cxn ang="0">
                  <a:pos x="6" y="23"/>
                </a:cxn>
                <a:cxn ang="0">
                  <a:pos x="83" y="23"/>
                </a:cxn>
                <a:cxn ang="0">
                  <a:pos x="83" y="75"/>
                </a:cxn>
                <a:cxn ang="0">
                  <a:pos x="83" y="75"/>
                </a:cxn>
                <a:cxn ang="0">
                  <a:pos x="83" y="0"/>
                </a:cxn>
                <a:cxn ang="0">
                  <a:pos x="74" y="0"/>
                </a:cxn>
                <a:cxn ang="0">
                  <a:pos x="74" y="11"/>
                </a:cxn>
                <a:cxn ang="0">
                  <a:pos x="67" y="16"/>
                </a:cxn>
                <a:cxn ang="0">
                  <a:pos x="66" y="16"/>
                </a:cxn>
                <a:cxn ang="0">
                  <a:pos x="60" y="10"/>
                </a:cxn>
                <a:cxn ang="0">
                  <a:pos x="60" y="0"/>
                </a:cxn>
                <a:cxn ang="0">
                  <a:pos x="29" y="0"/>
                </a:cxn>
                <a:cxn ang="0">
                  <a:pos x="29" y="10"/>
                </a:cxn>
                <a:cxn ang="0">
                  <a:pos x="23" y="16"/>
                </a:cxn>
                <a:cxn ang="0">
                  <a:pos x="22" y="16"/>
                </a:cxn>
                <a:cxn ang="0">
                  <a:pos x="16" y="10"/>
                </a:cxn>
                <a:cxn ang="0">
                  <a:pos x="16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75"/>
                </a:cxn>
                <a:cxn ang="0">
                  <a:pos x="6" y="80"/>
                </a:cxn>
                <a:cxn ang="0">
                  <a:pos x="83" y="80"/>
                </a:cxn>
                <a:cxn ang="0">
                  <a:pos x="88" y="75"/>
                </a:cxn>
                <a:cxn ang="0">
                  <a:pos x="88" y="6"/>
                </a:cxn>
                <a:cxn ang="0">
                  <a:pos x="83" y="0"/>
                </a:cxn>
              </a:cxnLst>
              <a:rect l="0" t="0" r="r" b="b"/>
              <a:pathLst>
                <a:path w="88" h="80">
                  <a:moveTo>
                    <a:pt x="83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5"/>
                    <a:pt x="83" y="75"/>
                    <a:pt x="83" y="75"/>
                  </a:cubicBezTo>
                  <a:moveTo>
                    <a:pt x="83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4"/>
                    <a:pt x="71" y="16"/>
                    <a:pt x="6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3" y="16"/>
                    <a:pt x="60" y="13"/>
                    <a:pt x="60" y="1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3"/>
                    <a:pt x="27" y="16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3"/>
                    <a:pt x="16" y="1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3" y="80"/>
                    <a:pt x="6" y="8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6" y="80"/>
                    <a:pt x="88" y="78"/>
                    <a:pt x="88" y="7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3"/>
                    <a:pt x="86" y="0"/>
                    <a:pt x="8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00"/>
            <p:cNvSpPr/>
            <p:nvPr/>
          </p:nvSpPr>
          <p:spPr bwMode="auto">
            <a:xfrm>
              <a:off x="2335213" y="3005138"/>
              <a:ext cx="25400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2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101"/>
            <p:cNvSpPr/>
            <p:nvPr/>
          </p:nvSpPr>
          <p:spPr bwMode="auto">
            <a:xfrm>
              <a:off x="2371725" y="3005138"/>
              <a:ext cx="23813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1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02"/>
            <p:cNvSpPr/>
            <p:nvPr/>
          </p:nvSpPr>
          <p:spPr bwMode="auto">
            <a:xfrm>
              <a:off x="2262188" y="3036888"/>
              <a:ext cx="26988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103"/>
            <p:cNvSpPr/>
            <p:nvPr/>
          </p:nvSpPr>
          <p:spPr bwMode="auto">
            <a:xfrm>
              <a:off x="2300288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04"/>
            <p:cNvSpPr/>
            <p:nvPr/>
          </p:nvSpPr>
          <p:spPr bwMode="auto">
            <a:xfrm>
              <a:off x="2335213" y="3036888"/>
              <a:ext cx="25400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105"/>
            <p:cNvSpPr/>
            <p:nvPr/>
          </p:nvSpPr>
          <p:spPr bwMode="auto">
            <a:xfrm>
              <a:off x="2371725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106"/>
            <p:cNvSpPr/>
            <p:nvPr/>
          </p:nvSpPr>
          <p:spPr bwMode="auto">
            <a:xfrm>
              <a:off x="2262188" y="3068638"/>
              <a:ext cx="26988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07"/>
            <p:cNvSpPr/>
            <p:nvPr/>
          </p:nvSpPr>
          <p:spPr bwMode="auto">
            <a:xfrm>
              <a:off x="2300288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108"/>
            <p:cNvSpPr/>
            <p:nvPr/>
          </p:nvSpPr>
          <p:spPr bwMode="auto">
            <a:xfrm>
              <a:off x="2335213" y="3068638"/>
              <a:ext cx="25400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109"/>
            <p:cNvSpPr/>
            <p:nvPr/>
          </p:nvSpPr>
          <p:spPr bwMode="auto">
            <a:xfrm>
              <a:off x="2371725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110"/>
            <p:cNvSpPr/>
            <p:nvPr/>
          </p:nvSpPr>
          <p:spPr bwMode="auto">
            <a:xfrm>
              <a:off x="1854200" y="612775"/>
              <a:ext cx="47625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7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22" h="27">
                  <a:moveTo>
                    <a:pt x="0" y="0"/>
                  </a:moveTo>
                  <a:cubicBezTo>
                    <a:pt x="0" y="10"/>
                    <a:pt x="4" y="20"/>
                    <a:pt x="8" y="27"/>
                  </a:cubicBezTo>
                  <a:cubicBezTo>
                    <a:pt x="16" y="20"/>
                    <a:pt x="21" y="1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111"/>
            <p:cNvSpPr/>
            <p:nvPr/>
          </p:nvSpPr>
          <p:spPr bwMode="auto">
            <a:xfrm>
              <a:off x="1854200" y="536575"/>
              <a:ext cx="47625" cy="603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8"/>
                </a:cxn>
                <a:cxn ang="0">
                  <a:pos x="22" y="28"/>
                </a:cxn>
                <a:cxn ang="0">
                  <a:pos x="8" y="0"/>
                </a:cxn>
              </a:cxnLst>
              <a:rect l="0" t="0" r="r" b="b"/>
              <a:pathLst>
                <a:path w="22" h="28">
                  <a:moveTo>
                    <a:pt x="8" y="0"/>
                  </a:moveTo>
                  <a:cubicBezTo>
                    <a:pt x="4" y="7"/>
                    <a:pt x="0" y="17"/>
                    <a:pt x="0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17"/>
                    <a:pt x="16" y="7"/>
                    <a:pt x="8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12"/>
            <p:cNvSpPr/>
            <p:nvPr/>
          </p:nvSpPr>
          <p:spPr bwMode="auto">
            <a:xfrm>
              <a:off x="1817688" y="514350"/>
              <a:ext cx="42863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"/>
                </a:cxn>
                <a:cxn ang="0">
                  <a:pos x="9" y="38"/>
                </a:cxn>
                <a:cxn ang="0">
                  <a:pos x="19" y="6"/>
                </a:cxn>
                <a:cxn ang="0">
                  <a:pos x="0" y="0"/>
                </a:cxn>
              </a:cxnLst>
              <a:rect l="0" t="0" r="r" b="b"/>
              <a:pathLst>
                <a:path w="19" h="38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25"/>
                    <a:pt x="14" y="14"/>
                    <a:pt x="19" y="6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113"/>
            <p:cNvSpPr/>
            <p:nvPr/>
          </p:nvSpPr>
          <p:spPr bwMode="auto">
            <a:xfrm>
              <a:off x="1758950" y="612775"/>
              <a:ext cx="44450" cy="82550"/>
            </a:xfrm>
            <a:custGeom>
              <a:avLst/>
              <a:gdLst/>
              <a:ahLst/>
              <a:cxnLst>
                <a:cxn ang="0">
                  <a:pos x="20" y="38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0" y="31"/>
                </a:cxn>
                <a:cxn ang="0">
                  <a:pos x="20" y="38"/>
                </a:cxn>
              </a:cxnLst>
              <a:rect l="0" t="0" r="r" b="b"/>
              <a:pathLst>
                <a:path w="20" h="38">
                  <a:moveTo>
                    <a:pt x="20" y="38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2"/>
                    <a:pt x="5" y="23"/>
                    <a:pt x="0" y="31"/>
                  </a:cubicBezTo>
                  <a:cubicBezTo>
                    <a:pt x="6" y="35"/>
                    <a:pt x="13" y="37"/>
                    <a:pt x="20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14"/>
            <p:cNvSpPr/>
            <p:nvPr/>
          </p:nvSpPr>
          <p:spPr bwMode="auto">
            <a:xfrm>
              <a:off x="1758950" y="514350"/>
              <a:ext cx="44450" cy="82550"/>
            </a:xfrm>
            <a:custGeom>
              <a:avLst/>
              <a:gdLst/>
              <a:ahLst/>
              <a:cxnLst>
                <a:cxn ang="0">
                  <a:pos x="10" y="38"/>
                </a:cxn>
                <a:cxn ang="0">
                  <a:pos x="20" y="38"/>
                </a:cxn>
                <a:cxn ang="0">
                  <a:pos x="20" y="0"/>
                </a:cxn>
                <a:cxn ang="0">
                  <a:pos x="0" y="6"/>
                </a:cxn>
                <a:cxn ang="0">
                  <a:pos x="10" y="38"/>
                </a:cxn>
              </a:cxnLst>
              <a:rect l="0" t="0" r="r" b="b"/>
              <a:pathLst>
                <a:path w="20" h="38">
                  <a:moveTo>
                    <a:pt x="10" y="38"/>
                  </a:moveTo>
                  <a:cubicBezTo>
                    <a:pt x="20" y="38"/>
                    <a:pt x="20" y="38"/>
                    <a:pt x="20" y="3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6" y="3"/>
                    <a:pt x="0" y="6"/>
                  </a:cubicBezTo>
                  <a:cubicBezTo>
                    <a:pt x="5" y="14"/>
                    <a:pt x="9" y="25"/>
                    <a:pt x="10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115"/>
            <p:cNvSpPr/>
            <p:nvPr/>
          </p:nvSpPr>
          <p:spPr bwMode="auto">
            <a:xfrm>
              <a:off x="1719263" y="612775"/>
              <a:ext cx="46038" cy="57150"/>
            </a:xfrm>
            <a:custGeom>
              <a:avLst/>
              <a:gdLst/>
              <a:ahLst/>
              <a:cxnLst>
                <a:cxn ang="0">
                  <a:pos x="13" y="26"/>
                </a:cxn>
                <a:cxn ang="0">
                  <a:pos x="21" y="0"/>
                </a:cxn>
                <a:cxn ang="0">
                  <a:pos x="0" y="0"/>
                </a:cxn>
                <a:cxn ang="0">
                  <a:pos x="13" y="26"/>
                </a:cxn>
              </a:cxnLst>
              <a:rect l="0" t="0" r="r" b="b"/>
              <a:pathLst>
                <a:path w="21" h="26">
                  <a:moveTo>
                    <a:pt x="13" y="26"/>
                  </a:moveTo>
                  <a:cubicBezTo>
                    <a:pt x="17" y="20"/>
                    <a:pt x="20" y="1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0"/>
                    <a:pt x="5" y="20"/>
                    <a:pt x="13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116"/>
            <p:cNvSpPr/>
            <p:nvPr/>
          </p:nvSpPr>
          <p:spPr bwMode="auto">
            <a:xfrm>
              <a:off x="1719263" y="538163"/>
              <a:ext cx="46038" cy="587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27"/>
                </a:cxn>
                <a:cxn ang="0">
                  <a:pos x="21" y="27"/>
                </a:cxn>
                <a:cxn ang="0">
                  <a:pos x="13" y="0"/>
                </a:cxn>
              </a:cxnLst>
              <a:rect l="0" t="0" r="r" b="b"/>
              <a:pathLst>
                <a:path w="21" h="27">
                  <a:moveTo>
                    <a:pt x="13" y="0"/>
                  </a:moveTo>
                  <a:cubicBezTo>
                    <a:pt x="5" y="6"/>
                    <a:pt x="1" y="16"/>
                    <a:pt x="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0" y="16"/>
                    <a:pt x="17" y="6"/>
                    <a:pt x="1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117"/>
            <p:cNvSpPr/>
            <p:nvPr/>
          </p:nvSpPr>
          <p:spPr bwMode="auto">
            <a:xfrm>
              <a:off x="1817688" y="612775"/>
              <a:ext cx="42863" cy="825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9" y="3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38"/>
                </a:cxn>
              </a:cxnLst>
              <a:rect l="0" t="0" r="r" b="b"/>
              <a:pathLst>
                <a:path w="19" h="38">
                  <a:moveTo>
                    <a:pt x="0" y="38"/>
                  </a:moveTo>
                  <a:cubicBezTo>
                    <a:pt x="7" y="37"/>
                    <a:pt x="13" y="35"/>
                    <a:pt x="19" y="31"/>
                  </a:cubicBezTo>
                  <a:cubicBezTo>
                    <a:pt x="14" y="23"/>
                    <a:pt x="10" y="1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118"/>
            <p:cNvSpPr/>
            <p:nvPr/>
          </p:nvSpPr>
          <p:spPr bwMode="auto">
            <a:xfrm>
              <a:off x="2708275" y="447675"/>
              <a:ext cx="139700" cy="8096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6"/>
                </a:cxn>
                <a:cxn ang="0">
                  <a:pos x="0" y="37"/>
                </a:cxn>
                <a:cxn ang="0">
                  <a:pos x="36" y="30"/>
                </a:cxn>
                <a:cxn ang="0">
                  <a:pos x="36" y="36"/>
                </a:cxn>
                <a:cxn ang="0">
                  <a:pos x="64" y="18"/>
                </a:cxn>
                <a:cxn ang="0">
                  <a:pos x="36" y="0"/>
                </a:cxn>
              </a:cxnLst>
              <a:rect l="0" t="0" r="r" b="b"/>
              <a:pathLst>
                <a:path w="64" h="37">
                  <a:moveTo>
                    <a:pt x="36" y="0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4" y="6"/>
                    <a:pt x="0" y="37"/>
                    <a:pt x="0" y="37"/>
                  </a:cubicBezTo>
                  <a:cubicBezTo>
                    <a:pt x="0" y="37"/>
                    <a:pt x="10" y="30"/>
                    <a:pt x="36" y="3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64" y="18"/>
                    <a:pt x="64" y="18"/>
                    <a:pt x="64" y="18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119"/>
            <p:cNvSpPr/>
            <p:nvPr/>
          </p:nvSpPr>
          <p:spPr bwMode="auto">
            <a:xfrm>
              <a:off x="2695575" y="520700"/>
              <a:ext cx="138113" cy="80963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28" y="30"/>
                </a:cxn>
                <a:cxn ang="0">
                  <a:pos x="63" y="0"/>
                </a:cxn>
                <a:cxn ang="0">
                  <a:pos x="28" y="7"/>
                </a:cxn>
                <a:cxn ang="0">
                  <a:pos x="28" y="0"/>
                </a:cxn>
                <a:cxn ang="0">
                  <a:pos x="0" y="19"/>
                </a:cxn>
                <a:cxn ang="0">
                  <a:pos x="28" y="37"/>
                </a:cxn>
              </a:cxnLst>
              <a:rect l="0" t="0" r="r" b="b"/>
              <a:pathLst>
                <a:path w="63" h="37">
                  <a:moveTo>
                    <a:pt x="28" y="37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59" y="30"/>
                    <a:pt x="63" y="0"/>
                    <a:pt x="63" y="0"/>
                  </a:cubicBezTo>
                  <a:cubicBezTo>
                    <a:pt x="63" y="0"/>
                    <a:pt x="53" y="7"/>
                    <a:pt x="28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8" y="3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20"/>
            <p:cNvSpPr/>
            <p:nvPr/>
          </p:nvSpPr>
          <p:spPr bwMode="auto">
            <a:xfrm>
              <a:off x="2290763" y="1069975"/>
              <a:ext cx="109538" cy="6667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5"/>
                </a:cxn>
                <a:cxn ang="0">
                  <a:pos x="0" y="30"/>
                </a:cxn>
                <a:cxn ang="0">
                  <a:pos x="28" y="24"/>
                </a:cxn>
                <a:cxn ang="0">
                  <a:pos x="28" y="29"/>
                </a:cxn>
                <a:cxn ang="0">
                  <a:pos x="50" y="15"/>
                </a:cxn>
                <a:cxn ang="0">
                  <a:pos x="28" y="0"/>
                </a:cxn>
              </a:cxnLst>
              <a:rect l="0" t="0" r="r" b="b"/>
              <a:pathLst>
                <a:path w="50" h="30">
                  <a:moveTo>
                    <a:pt x="28" y="0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3" y="5"/>
                    <a:pt x="0" y="30"/>
                    <a:pt x="0" y="30"/>
                  </a:cubicBezTo>
                  <a:cubicBezTo>
                    <a:pt x="0" y="30"/>
                    <a:pt x="8" y="24"/>
                    <a:pt x="28" y="2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15"/>
                    <a:pt x="50" y="15"/>
                    <a:pt x="50" y="15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121"/>
            <p:cNvSpPr/>
            <p:nvPr/>
          </p:nvSpPr>
          <p:spPr bwMode="auto">
            <a:xfrm>
              <a:off x="2279650" y="1127125"/>
              <a:ext cx="109538" cy="65088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22" y="25"/>
                </a:cxn>
                <a:cxn ang="0">
                  <a:pos x="50" y="0"/>
                </a:cxn>
                <a:cxn ang="0">
                  <a:pos x="22" y="6"/>
                </a:cxn>
                <a:cxn ang="0">
                  <a:pos x="22" y="1"/>
                </a:cxn>
                <a:cxn ang="0">
                  <a:pos x="0" y="15"/>
                </a:cxn>
                <a:cxn ang="0">
                  <a:pos x="22" y="30"/>
                </a:cxn>
              </a:cxnLst>
              <a:rect l="0" t="0" r="r" b="b"/>
              <a:pathLst>
                <a:path w="50" h="30">
                  <a:moveTo>
                    <a:pt x="22" y="30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47" y="25"/>
                    <a:pt x="50" y="0"/>
                    <a:pt x="50" y="0"/>
                  </a:cubicBezTo>
                  <a:cubicBezTo>
                    <a:pt x="50" y="0"/>
                    <a:pt x="42" y="6"/>
                    <a:pt x="22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22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122"/>
            <p:cNvSpPr/>
            <p:nvPr/>
          </p:nvSpPr>
          <p:spPr bwMode="auto">
            <a:xfrm>
              <a:off x="2581275" y="2984500"/>
              <a:ext cx="439738" cy="306388"/>
            </a:xfrm>
            <a:custGeom>
              <a:avLst/>
              <a:gdLst/>
              <a:ahLst/>
              <a:cxnLst>
                <a:cxn ang="0">
                  <a:pos x="160" y="51"/>
                </a:cxn>
                <a:cxn ang="0">
                  <a:pos x="201" y="96"/>
                </a:cxn>
                <a:cxn ang="0">
                  <a:pos x="158" y="140"/>
                </a:cxn>
                <a:cxn ang="0">
                  <a:pos x="48" y="140"/>
                </a:cxn>
                <a:cxn ang="0">
                  <a:pos x="0" y="96"/>
                </a:cxn>
                <a:cxn ang="0">
                  <a:pos x="42" y="51"/>
                </a:cxn>
                <a:cxn ang="0">
                  <a:pos x="42" y="50"/>
                </a:cxn>
                <a:cxn ang="0">
                  <a:pos x="101" y="0"/>
                </a:cxn>
                <a:cxn ang="0">
                  <a:pos x="160" y="50"/>
                </a:cxn>
                <a:cxn ang="0">
                  <a:pos x="160" y="51"/>
                </a:cxn>
              </a:cxnLst>
              <a:rect l="0" t="0" r="r" b="b"/>
              <a:pathLst>
                <a:path w="201" h="140">
                  <a:moveTo>
                    <a:pt x="160" y="51"/>
                  </a:moveTo>
                  <a:cubicBezTo>
                    <a:pt x="183" y="56"/>
                    <a:pt x="201" y="74"/>
                    <a:pt x="201" y="96"/>
                  </a:cubicBezTo>
                  <a:cubicBezTo>
                    <a:pt x="201" y="117"/>
                    <a:pt x="183" y="140"/>
                    <a:pt x="158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21" y="140"/>
                    <a:pt x="0" y="119"/>
                    <a:pt x="0" y="96"/>
                  </a:cubicBezTo>
                  <a:cubicBezTo>
                    <a:pt x="0" y="74"/>
                    <a:pt x="18" y="56"/>
                    <a:pt x="42" y="51"/>
                  </a:cubicBezTo>
                  <a:cubicBezTo>
                    <a:pt x="42" y="51"/>
                    <a:pt x="42" y="50"/>
                    <a:pt x="42" y="50"/>
                  </a:cubicBezTo>
                  <a:cubicBezTo>
                    <a:pt x="42" y="23"/>
                    <a:pt x="68" y="0"/>
                    <a:pt x="101" y="0"/>
                  </a:cubicBezTo>
                  <a:cubicBezTo>
                    <a:pt x="133" y="0"/>
                    <a:pt x="160" y="23"/>
                    <a:pt x="160" y="50"/>
                  </a:cubicBezTo>
                  <a:cubicBezTo>
                    <a:pt x="160" y="50"/>
                    <a:pt x="160" y="51"/>
                    <a:pt x="160" y="5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123"/>
            <p:cNvSpPr/>
            <p:nvPr/>
          </p:nvSpPr>
          <p:spPr bwMode="auto">
            <a:xfrm>
              <a:off x="2301875" y="387350"/>
              <a:ext cx="279400" cy="195263"/>
            </a:xfrm>
            <a:custGeom>
              <a:avLst/>
              <a:gdLst/>
              <a:ahLst/>
              <a:cxnLst>
                <a:cxn ang="0">
                  <a:pos x="102" y="32"/>
                </a:cxn>
                <a:cxn ang="0">
                  <a:pos x="128" y="61"/>
                </a:cxn>
                <a:cxn ang="0">
                  <a:pos x="100" y="89"/>
                </a:cxn>
                <a:cxn ang="0">
                  <a:pos x="30" y="89"/>
                </a:cxn>
                <a:cxn ang="0">
                  <a:pos x="0" y="61"/>
                </a:cxn>
                <a:cxn ang="0">
                  <a:pos x="26" y="32"/>
                </a:cxn>
                <a:cxn ang="0">
                  <a:pos x="26" y="31"/>
                </a:cxn>
                <a:cxn ang="0">
                  <a:pos x="64" y="0"/>
                </a:cxn>
                <a:cxn ang="0">
                  <a:pos x="102" y="31"/>
                </a:cxn>
                <a:cxn ang="0">
                  <a:pos x="102" y="32"/>
                </a:cxn>
              </a:cxnLst>
              <a:rect l="0" t="0" r="r" b="b"/>
              <a:pathLst>
                <a:path w="128" h="89">
                  <a:moveTo>
                    <a:pt x="102" y="32"/>
                  </a:moveTo>
                  <a:cubicBezTo>
                    <a:pt x="117" y="35"/>
                    <a:pt x="128" y="47"/>
                    <a:pt x="128" y="61"/>
                  </a:cubicBezTo>
                  <a:cubicBezTo>
                    <a:pt x="128" y="75"/>
                    <a:pt x="117" y="89"/>
                    <a:pt x="10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13" y="89"/>
                    <a:pt x="0" y="75"/>
                    <a:pt x="0" y="61"/>
                  </a:cubicBezTo>
                  <a:cubicBezTo>
                    <a:pt x="0" y="47"/>
                    <a:pt x="11" y="35"/>
                    <a:pt x="26" y="32"/>
                  </a:cubicBezTo>
                  <a:cubicBezTo>
                    <a:pt x="26" y="32"/>
                    <a:pt x="26" y="32"/>
                    <a:pt x="26" y="31"/>
                  </a:cubicBezTo>
                  <a:cubicBezTo>
                    <a:pt x="26" y="14"/>
                    <a:pt x="43" y="0"/>
                    <a:pt x="64" y="0"/>
                  </a:cubicBezTo>
                  <a:cubicBezTo>
                    <a:pt x="85" y="0"/>
                    <a:pt x="102" y="14"/>
                    <a:pt x="102" y="31"/>
                  </a:cubicBezTo>
                  <a:cubicBezTo>
                    <a:pt x="102" y="32"/>
                    <a:pt x="102" y="32"/>
                    <a:pt x="102" y="3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124"/>
            <p:cNvSpPr/>
            <p:nvPr/>
          </p:nvSpPr>
          <p:spPr bwMode="auto">
            <a:xfrm>
              <a:off x="1328738" y="2525713"/>
              <a:ext cx="454025" cy="317500"/>
            </a:xfrm>
            <a:custGeom>
              <a:avLst/>
              <a:gdLst/>
              <a:ahLst/>
              <a:cxnLst>
                <a:cxn ang="0">
                  <a:pos x="165" y="53"/>
                </a:cxn>
                <a:cxn ang="0">
                  <a:pos x="208" y="99"/>
                </a:cxn>
                <a:cxn ang="0">
                  <a:pos x="163" y="145"/>
                </a:cxn>
                <a:cxn ang="0">
                  <a:pos x="49" y="145"/>
                </a:cxn>
                <a:cxn ang="0">
                  <a:pos x="0" y="99"/>
                </a:cxn>
                <a:cxn ang="0">
                  <a:pos x="43" y="53"/>
                </a:cxn>
                <a:cxn ang="0">
                  <a:pos x="43" y="52"/>
                </a:cxn>
                <a:cxn ang="0">
                  <a:pos x="104" y="0"/>
                </a:cxn>
                <a:cxn ang="0">
                  <a:pos x="165" y="52"/>
                </a:cxn>
                <a:cxn ang="0">
                  <a:pos x="165" y="53"/>
                </a:cxn>
              </a:cxnLst>
              <a:rect l="0" t="0" r="r" b="b"/>
              <a:pathLst>
                <a:path w="208" h="145">
                  <a:moveTo>
                    <a:pt x="165" y="53"/>
                  </a:moveTo>
                  <a:cubicBezTo>
                    <a:pt x="189" y="58"/>
                    <a:pt x="208" y="76"/>
                    <a:pt x="208" y="99"/>
                  </a:cubicBezTo>
                  <a:cubicBezTo>
                    <a:pt x="208" y="121"/>
                    <a:pt x="189" y="145"/>
                    <a:pt x="163" y="145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21" y="145"/>
                    <a:pt x="0" y="122"/>
                    <a:pt x="0" y="99"/>
                  </a:cubicBezTo>
                  <a:cubicBezTo>
                    <a:pt x="0" y="76"/>
                    <a:pt x="18" y="58"/>
                    <a:pt x="43" y="53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23"/>
                    <a:pt x="70" y="0"/>
                    <a:pt x="104" y="0"/>
                  </a:cubicBezTo>
                  <a:cubicBezTo>
                    <a:pt x="137" y="0"/>
                    <a:pt x="165" y="23"/>
                    <a:pt x="165" y="52"/>
                  </a:cubicBezTo>
                  <a:cubicBezTo>
                    <a:pt x="165" y="52"/>
                    <a:pt x="165" y="52"/>
                    <a:pt x="165" y="5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126"/>
            <p:cNvSpPr/>
            <p:nvPr/>
          </p:nvSpPr>
          <p:spPr bwMode="auto">
            <a:xfrm>
              <a:off x="1990725" y="2767013"/>
              <a:ext cx="212725" cy="20320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7" y="42"/>
                </a:cxn>
                <a:cxn ang="0">
                  <a:pos x="77" y="76"/>
                </a:cxn>
                <a:cxn ang="0">
                  <a:pos x="84" y="93"/>
                </a:cxn>
                <a:cxn ang="0">
                  <a:pos x="67" y="81"/>
                </a:cxn>
                <a:cxn ang="0">
                  <a:pos x="49" y="84"/>
                </a:cxn>
                <a:cxn ang="0">
                  <a:pos x="0" y="42"/>
                </a:cxn>
                <a:cxn ang="0">
                  <a:pos x="49" y="0"/>
                </a:cxn>
              </a:cxnLst>
              <a:rect l="0" t="0" r="r" b="b"/>
              <a:pathLst>
                <a:path w="97" h="93">
                  <a:moveTo>
                    <a:pt x="49" y="0"/>
                  </a:moveTo>
                  <a:cubicBezTo>
                    <a:pt x="76" y="0"/>
                    <a:pt x="97" y="19"/>
                    <a:pt x="97" y="42"/>
                  </a:cubicBezTo>
                  <a:cubicBezTo>
                    <a:pt x="97" y="56"/>
                    <a:pt x="89" y="68"/>
                    <a:pt x="77" y="76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2" y="83"/>
                    <a:pt x="55" y="84"/>
                    <a:pt x="49" y="84"/>
                  </a:cubicBezTo>
                  <a:cubicBezTo>
                    <a:pt x="22" y="84"/>
                    <a:pt x="0" y="65"/>
                    <a:pt x="0" y="42"/>
                  </a:cubicBezTo>
                  <a:cubicBezTo>
                    <a:pt x="0" y="19"/>
                    <a:pt x="22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127"/>
            <p:cNvSpPr>
              <a:spLocks noEditPoints="1"/>
            </p:cNvSpPr>
            <p:nvPr/>
          </p:nvSpPr>
          <p:spPr bwMode="auto">
            <a:xfrm>
              <a:off x="1901825" y="2695575"/>
              <a:ext cx="214313" cy="203200"/>
            </a:xfrm>
            <a:custGeom>
              <a:avLst/>
              <a:gdLst/>
              <a:ahLst/>
              <a:cxnLst>
                <a:cxn ang="0">
                  <a:pos x="70" y="49"/>
                </a:cxn>
                <a:cxn ang="0">
                  <a:pos x="64" y="43"/>
                </a:cxn>
                <a:cxn ang="0">
                  <a:pos x="70" y="36"/>
                </a:cxn>
                <a:cxn ang="0">
                  <a:pos x="77" y="43"/>
                </a:cxn>
                <a:cxn ang="0">
                  <a:pos x="70" y="49"/>
                </a:cxn>
                <a:cxn ang="0">
                  <a:pos x="49" y="49"/>
                </a:cxn>
                <a:cxn ang="0">
                  <a:pos x="42" y="43"/>
                </a:cxn>
                <a:cxn ang="0">
                  <a:pos x="49" y="36"/>
                </a:cxn>
                <a:cxn ang="0">
                  <a:pos x="56" y="43"/>
                </a:cxn>
                <a:cxn ang="0">
                  <a:pos x="49" y="49"/>
                </a:cxn>
                <a:cxn ang="0">
                  <a:pos x="28" y="49"/>
                </a:cxn>
                <a:cxn ang="0">
                  <a:pos x="21" y="43"/>
                </a:cxn>
                <a:cxn ang="0">
                  <a:pos x="28" y="36"/>
                </a:cxn>
                <a:cxn ang="0">
                  <a:pos x="34" y="43"/>
                </a:cxn>
                <a:cxn ang="0">
                  <a:pos x="28" y="49"/>
                </a:cxn>
                <a:cxn ang="0">
                  <a:pos x="49" y="0"/>
                </a:cxn>
                <a:cxn ang="0">
                  <a:pos x="0" y="42"/>
                </a:cxn>
                <a:cxn ang="0">
                  <a:pos x="20" y="76"/>
                </a:cxn>
                <a:cxn ang="0">
                  <a:pos x="13" y="93"/>
                </a:cxn>
                <a:cxn ang="0">
                  <a:pos x="30" y="81"/>
                </a:cxn>
                <a:cxn ang="0">
                  <a:pos x="49" y="84"/>
                </a:cxn>
                <a:cxn ang="0">
                  <a:pos x="98" y="42"/>
                </a:cxn>
                <a:cxn ang="0">
                  <a:pos x="49" y="0"/>
                </a:cxn>
              </a:cxnLst>
              <a:rect l="0" t="0" r="r" b="b"/>
              <a:pathLst>
                <a:path w="98" h="93">
                  <a:moveTo>
                    <a:pt x="70" y="49"/>
                  </a:moveTo>
                  <a:cubicBezTo>
                    <a:pt x="67" y="49"/>
                    <a:pt x="64" y="46"/>
                    <a:pt x="64" y="43"/>
                  </a:cubicBezTo>
                  <a:cubicBezTo>
                    <a:pt x="64" y="39"/>
                    <a:pt x="67" y="36"/>
                    <a:pt x="70" y="36"/>
                  </a:cubicBezTo>
                  <a:cubicBezTo>
                    <a:pt x="74" y="36"/>
                    <a:pt x="77" y="39"/>
                    <a:pt x="77" y="43"/>
                  </a:cubicBezTo>
                  <a:cubicBezTo>
                    <a:pt x="77" y="46"/>
                    <a:pt x="74" y="49"/>
                    <a:pt x="70" y="49"/>
                  </a:cubicBezTo>
                  <a:moveTo>
                    <a:pt x="49" y="49"/>
                  </a:moveTo>
                  <a:cubicBezTo>
                    <a:pt x="45" y="49"/>
                    <a:pt x="42" y="46"/>
                    <a:pt x="42" y="43"/>
                  </a:cubicBezTo>
                  <a:cubicBezTo>
                    <a:pt x="42" y="39"/>
                    <a:pt x="45" y="36"/>
                    <a:pt x="49" y="36"/>
                  </a:cubicBezTo>
                  <a:cubicBezTo>
                    <a:pt x="53" y="36"/>
                    <a:pt x="56" y="39"/>
                    <a:pt x="56" y="43"/>
                  </a:cubicBezTo>
                  <a:cubicBezTo>
                    <a:pt x="56" y="46"/>
                    <a:pt x="53" y="49"/>
                    <a:pt x="49" y="49"/>
                  </a:cubicBezTo>
                  <a:moveTo>
                    <a:pt x="28" y="49"/>
                  </a:moveTo>
                  <a:cubicBezTo>
                    <a:pt x="24" y="49"/>
                    <a:pt x="21" y="46"/>
                    <a:pt x="21" y="43"/>
                  </a:cubicBezTo>
                  <a:cubicBezTo>
                    <a:pt x="21" y="39"/>
                    <a:pt x="24" y="36"/>
                    <a:pt x="28" y="36"/>
                  </a:cubicBezTo>
                  <a:cubicBezTo>
                    <a:pt x="31" y="36"/>
                    <a:pt x="34" y="39"/>
                    <a:pt x="34" y="43"/>
                  </a:cubicBezTo>
                  <a:cubicBezTo>
                    <a:pt x="34" y="46"/>
                    <a:pt x="31" y="49"/>
                    <a:pt x="28" y="49"/>
                  </a:cubicBezTo>
                  <a:moveTo>
                    <a:pt x="49" y="0"/>
                  </a:moveTo>
                  <a:cubicBezTo>
                    <a:pt x="22" y="0"/>
                    <a:pt x="0" y="19"/>
                    <a:pt x="0" y="42"/>
                  </a:cubicBezTo>
                  <a:cubicBezTo>
                    <a:pt x="0" y="56"/>
                    <a:pt x="8" y="68"/>
                    <a:pt x="20" y="76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6" y="83"/>
                    <a:pt x="42" y="84"/>
                    <a:pt x="49" y="84"/>
                  </a:cubicBezTo>
                  <a:cubicBezTo>
                    <a:pt x="76" y="84"/>
                    <a:pt x="98" y="65"/>
                    <a:pt x="98" y="42"/>
                  </a:cubicBezTo>
                  <a:cubicBezTo>
                    <a:pt x="98" y="19"/>
                    <a:pt x="76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128"/>
            <p:cNvSpPr/>
            <p:nvPr/>
          </p:nvSpPr>
          <p:spPr bwMode="auto">
            <a:xfrm>
              <a:off x="2662238" y="1806575"/>
              <a:ext cx="258763" cy="24606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0"/>
                </a:cxn>
                <a:cxn ang="0">
                  <a:pos x="93" y="91"/>
                </a:cxn>
                <a:cxn ang="0">
                  <a:pos x="102" y="113"/>
                </a:cxn>
                <a:cxn ang="0">
                  <a:pos x="81" y="97"/>
                </a:cxn>
                <a:cxn ang="0">
                  <a:pos x="59" y="101"/>
                </a:cxn>
                <a:cxn ang="0">
                  <a:pos x="0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2"/>
                    <a:pt x="118" y="50"/>
                  </a:cubicBezTo>
                  <a:cubicBezTo>
                    <a:pt x="118" y="67"/>
                    <a:pt x="108" y="82"/>
                    <a:pt x="93" y="9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74" y="100"/>
                    <a:pt x="67" y="101"/>
                    <a:pt x="59" y="101"/>
                  </a:cubicBezTo>
                  <a:cubicBezTo>
                    <a:pt x="26" y="101"/>
                    <a:pt x="0" y="79"/>
                    <a:pt x="0" y="50"/>
                  </a:cubicBezTo>
                  <a:cubicBezTo>
                    <a:pt x="0" y="22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29"/>
            <p:cNvSpPr>
              <a:spLocks noEditPoints="1"/>
            </p:cNvSpPr>
            <p:nvPr/>
          </p:nvSpPr>
          <p:spPr bwMode="auto">
            <a:xfrm>
              <a:off x="2552700" y="1716088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7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7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7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7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7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7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 130"/>
            <p:cNvSpPr>
              <a:spLocks noEditPoints="1"/>
            </p:cNvSpPr>
            <p:nvPr/>
          </p:nvSpPr>
          <p:spPr bwMode="auto">
            <a:xfrm>
              <a:off x="2933700" y="2668588"/>
              <a:ext cx="290513" cy="293688"/>
            </a:xfrm>
            <a:custGeom>
              <a:avLst/>
              <a:gdLst/>
              <a:ahLst/>
              <a:cxnLst>
                <a:cxn ang="0">
                  <a:pos x="31" y="22"/>
                </a:cxn>
                <a:cxn ang="0">
                  <a:pos x="26" y="13"/>
                </a:cxn>
                <a:cxn ang="0">
                  <a:pos x="45" y="3"/>
                </a:cxn>
                <a:cxn ang="0">
                  <a:pos x="49" y="12"/>
                </a:cxn>
                <a:cxn ang="0">
                  <a:pos x="67" y="10"/>
                </a:cxn>
                <a:cxn ang="0">
                  <a:pos x="67" y="25"/>
                </a:cxn>
                <a:cxn ang="0">
                  <a:pos x="26" y="55"/>
                </a:cxn>
                <a:cxn ang="0">
                  <a:pos x="54" y="108"/>
                </a:cxn>
                <a:cxn ang="0">
                  <a:pos x="67" y="110"/>
                </a:cxn>
                <a:cxn ang="0">
                  <a:pos x="67" y="125"/>
                </a:cxn>
                <a:cxn ang="0">
                  <a:pos x="60" y="124"/>
                </a:cxn>
                <a:cxn ang="0">
                  <a:pos x="57" y="134"/>
                </a:cxn>
                <a:cxn ang="0">
                  <a:pos x="37" y="128"/>
                </a:cxn>
                <a:cxn ang="0">
                  <a:pos x="40" y="118"/>
                </a:cxn>
                <a:cxn ang="0">
                  <a:pos x="22" y="103"/>
                </a:cxn>
                <a:cxn ang="0">
                  <a:pos x="13" y="108"/>
                </a:cxn>
                <a:cxn ang="0">
                  <a:pos x="3" y="89"/>
                </a:cxn>
                <a:cxn ang="0">
                  <a:pos x="12" y="84"/>
                </a:cxn>
                <a:cxn ang="0">
                  <a:pos x="10" y="61"/>
                </a:cxn>
                <a:cxn ang="0">
                  <a:pos x="0" y="58"/>
                </a:cxn>
                <a:cxn ang="0">
                  <a:pos x="6" y="38"/>
                </a:cxn>
                <a:cxn ang="0">
                  <a:pos x="16" y="41"/>
                </a:cxn>
                <a:cxn ang="0">
                  <a:pos x="31" y="22"/>
                </a:cxn>
                <a:cxn ang="0">
                  <a:pos x="67" y="10"/>
                </a:cxn>
                <a:cxn ang="0">
                  <a:pos x="73" y="10"/>
                </a:cxn>
                <a:cxn ang="0">
                  <a:pos x="76" y="0"/>
                </a:cxn>
                <a:cxn ang="0">
                  <a:pos x="96" y="7"/>
                </a:cxn>
                <a:cxn ang="0">
                  <a:pos x="93" y="16"/>
                </a:cxn>
                <a:cxn ang="0">
                  <a:pos x="112" y="31"/>
                </a:cxn>
                <a:cxn ang="0">
                  <a:pos x="120" y="27"/>
                </a:cxn>
                <a:cxn ang="0">
                  <a:pos x="130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6"/>
                </a:cxn>
                <a:cxn ang="0">
                  <a:pos x="127" y="96"/>
                </a:cxn>
                <a:cxn ang="0">
                  <a:pos x="118" y="94"/>
                </a:cxn>
                <a:cxn ang="0">
                  <a:pos x="103" y="112"/>
                </a:cxn>
                <a:cxn ang="0">
                  <a:pos x="107" y="121"/>
                </a:cxn>
                <a:cxn ang="0">
                  <a:pos x="89" y="131"/>
                </a:cxn>
                <a:cxn ang="0">
                  <a:pos x="84" y="122"/>
                </a:cxn>
                <a:cxn ang="0">
                  <a:pos x="67" y="125"/>
                </a:cxn>
                <a:cxn ang="0">
                  <a:pos x="67" y="110"/>
                </a:cxn>
                <a:cxn ang="0">
                  <a:pos x="107" y="79"/>
                </a:cxn>
                <a:cxn ang="0">
                  <a:pos x="79" y="26"/>
                </a:cxn>
                <a:cxn ang="0">
                  <a:pos x="67" y="25"/>
                </a:cxn>
                <a:cxn ang="0">
                  <a:pos x="67" y="10"/>
                </a:cxn>
              </a:cxnLst>
              <a:rect l="0" t="0" r="r" b="b"/>
              <a:pathLst>
                <a:path w="133" h="134">
                  <a:moveTo>
                    <a:pt x="31" y="22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5" y="11"/>
                    <a:pt x="61" y="10"/>
                    <a:pt x="67" y="1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49" y="25"/>
                    <a:pt x="32" y="36"/>
                    <a:pt x="26" y="55"/>
                  </a:cubicBezTo>
                  <a:cubicBezTo>
                    <a:pt x="19" y="77"/>
                    <a:pt x="32" y="101"/>
                    <a:pt x="54" y="108"/>
                  </a:cubicBezTo>
                  <a:cubicBezTo>
                    <a:pt x="59" y="109"/>
                    <a:pt x="63" y="110"/>
                    <a:pt x="67" y="110"/>
                  </a:cubicBezTo>
                  <a:cubicBezTo>
                    <a:pt x="67" y="125"/>
                    <a:pt x="67" y="125"/>
                    <a:pt x="67" y="125"/>
                  </a:cubicBezTo>
                  <a:cubicBezTo>
                    <a:pt x="65" y="125"/>
                    <a:pt x="63" y="125"/>
                    <a:pt x="60" y="12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40" y="118"/>
                    <a:pt x="40" y="118"/>
                    <a:pt x="40" y="118"/>
                  </a:cubicBezTo>
                  <a:cubicBezTo>
                    <a:pt x="33" y="114"/>
                    <a:pt x="27" y="109"/>
                    <a:pt x="22" y="103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0" y="77"/>
                    <a:pt x="9" y="69"/>
                    <a:pt x="10" y="6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9" y="33"/>
                    <a:pt x="25" y="27"/>
                    <a:pt x="31" y="22"/>
                  </a:cubicBezTo>
                  <a:moveTo>
                    <a:pt x="67" y="10"/>
                  </a:moveTo>
                  <a:cubicBezTo>
                    <a:pt x="69" y="10"/>
                    <a:pt x="71" y="10"/>
                    <a:pt x="73" y="1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7"/>
                    <a:pt x="125" y="65"/>
                    <a:pt x="124" y="74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4" y="101"/>
                    <a:pt x="109" y="107"/>
                    <a:pt x="103" y="112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79" y="124"/>
                    <a:pt x="73" y="125"/>
                    <a:pt x="67" y="125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85" y="110"/>
                    <a:pt x="102" y="98"/>
                    <a:pt x="107" y="79"/>
                  </a:cubicBezTo>
                  <a:cubicBezTo>
                    <a:pt x="114" y="57"/>
                    <a:pt x="102" y="33"/>
                    <a:pt x="79" y="26"/>
                  </a:cubicBezTo>
                  <a:cubicBezTo>
                    <a:pt x="75" y="25"/>
                    <a:pt x="71" y="25"/>
                    <a:pt x="67" y="25"/>
                  </a:cubicBezTo>
                  <a:lnTo>
                    <a:pt x="67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 131"/>
            <p:cNvSpPr>
              <a:spLocks noEditPoints="1"/>
            </p:cNvSpPr>
            <p:nvPr/>
          </p:nvSpPr>
          <p:spPr bwMode="auto">
            <a:xfrm>
              <a:off x="3090863" y="2490788"/>
              <a:ext cx="203200" cy="204788"/>
            </a:xfrm>
            <a:custGeom>
              <a:avLst/>
              <a:gdLst/>
              <a:ahLst/>
              <a:cxnLst>
                <a:cxn ang="0">
                  <a:pos x="22" y="15"/>
                </a:cxn>
                <a:cxn ang="0">
                  <a:pos x="18" y="9"/>
                </a:cxn>
                <a:cxn ang="0">
                  <a:pos x="31" y="2"/>
                </a:cxn>
                <a:cxn ang="0">
                  <a:pos x="35" y="8"/>
                </a:cxn>
                <a:cxn ang="0">
                  <a:pos x="47" y="6"/>
                </a:cxn>
                <a:cxn ang="0">
                  <a:pos x="47" y="17"/>
                </a:cxn>
                <a:cxn ang="0">
                  <a:pos x="18" y="38"/>
                </a:cxn>
                <a:cxn ang="0">
                  <a:pos x="38" y="75"/>
                </a:cxn>
                <a:cxn ang="0">
                  <a:pos x="47" y="76"/>
                </a:cxn>
                <a:cxn ang="0">
                  <a:pos x="47" y="87"/>
                </a:cxn>
                <a:cxn ang="0">
                  <a:pos x="42" y="86"/>
                </a:cxn>
                <a:cxn ang="0">
                  <a:pos x="40" y="93"/>
                </a:cxn>
                <a:cxn ang="0">
                  <a:pos x="26" y="89"/>
                </a:cxn>
                <a:cxn ang="0">
                  <a:pos x="28" y="82"/>
                </a:cxn>
                <a:cxn ang="0">
                  <a:pos x="15" y="71"/>
                </a:cxn>
                <a:cxn ang="0">
                  <a:pos x="9" y="75"/>
                </a:cxn>
                <a:cxn ang="0">
                  <a:pos x="2" y="62"/>
                </a:cxn>
                <a:cxn ang="0">
                  <a:pos x="8" y="58"/>
                </a:cxn>
                <a:cxn ang="0">
                  <a:pos x="7" y="42"/>
                </a:cxn>
                <a:cxn ang="0">
                  <a:pos x="0" y="40"/>
                </a:cxn>
                <a:cxn ang="0">
                  <a:pos x="4" y="26"/>
                </a:cxn>
                <a:cxn ang="0">
                  <a:pos x="11" y="28"/>
                </a:cxn>
                <a:cxn ang="0">
                  <a:pos x="22" y="15"/>
                </a:cxn>
                <a:cxn ang="0">
                  <a:pos x="47" y="6"/>
                </a:cxn>
                <a:cxn ang="0">
                  <a:pos x="51" y="6"/>
                </a:cxn>
                <a:cxn ang="0">
                  <a:pos x="53" y="0"/>
                </a:cxn>
                <a:cxn ang="0">
                  <a:pos x="67" y="4"/>
                </a:cxn>
                <a:cxn ang="0">
                  <a:pos x="65" y="11"/>
                </a:cxn>
                <a:cxn ang="0">
                  <a:pos x="78" y="21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4"/>
                </a:cxn>
                <a:cxn ang="0">
                  <a:pos x="87" y="51"/>
                </a:cxn>
                <a:cxn ang="0">
                  <a:pos x="93" y="53"/>
                </a:cxn>
                <a:cxn ang="0">
                  <a:pos x="89" y="67"/>
                </a:cxn>
                <a:cxn ang="0">
                  <a:pos x="82" y="65"/>
                </a:cxn>
                <a:cxn ang="0">
                  <a:pos x="72" y="78"/>
                </a:cxn>
                <a:cxn ang="0">
                  <a:pos x="75" y="84"/>
                </a:cxn>
                <a:cxn ang="0">
                  <a:pos x="62" y="91"/>
                </a:cxn>
                <a:cxn ang="0">
                  <a:pos x="59" y="85"/>
                </a:cxn>
                <a:cxn ang="0">
                  <a:pos x="47" y="87"/>
                </a:cxn>
                <a:cxn ang="0">
                  <a:pos x="47" y="76"/>
                </a:cxn>
                <a:cxn ang="0">
                  <a:pos x="75" y="55"/>
                </a:cxn>
                <a:cxn ang="0">
                  <a:pos x="55" y="18"/>
                </a:cxn>
                <a:cxn ang="0">
                  <a:pos x="47" y="17"/>
                </a:cxn>
                <a:cxn ang="0">
                  <a:pos x="47" y="6"/>
                </a:cxn>
              </a:cxnLst>
              <a:rect l="0" t="0" r="r" b="b"/>
              <a:pathLst>
                <a:path w="93" h="93">
                  <a:moveTo>
                    <a:pt x="22" y="15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9" y="7"/>
                    <a:pt x="43" y="6"/>
                    <a:pt x="47" y="6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34" y="17"/>
                    <a:pt x="22" y="25"/>
                    <a:pt x="18" y="38"/>
                  </a:cubicBezTo>
                  <a:cubicBezTo>
                    <a:pt x="14" y="53"/>
                    <a:pt x="22" y="70"/>
                    <a:pt x="38" y="75"/>
                  </a:cubicBezTo>
                  <a:cubicBezTo>
                    <a:pt x="41" y="76"/>
                    <a:pt x="44" y="76"/>
                    <a:pt x="47" y="7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5" y="87"/>
                    <a:pt x="44" y="86"/>
                    <a:pt x="42" y="86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3" y="79"/>
                    <a:pt x="19" y="76"/>
                    <a:pt x="15" y="71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7" y="53"/>
                    <a:pt x="6" y="48"/>
                    <a:pt x="7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4" y="23"/>
                    <a:pt x="17" y="18"/>
                    <a:pt x="22" y="15"/>
                  </a:cubicBezTo>
                  <a:moveTo>
                    <a:pt x="47" y="6"/>
                  </a:moveTo>
                  <a:cubicBezTo>
                    <a:pt x="48" y="6"/>
                    <a:pt x="50" y="6"/>
                    <a:pt x="51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1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7" y="39"/>
                    <a:pt x="87" y="45"/>
                    <a:pt x="87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70"/>
                    <a:pt x="76" y="74"/>
                    <a:pt x="72" y="78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5" y="86"/>
                    <a:pt x="51" y="87"/>
                    <a:pt x="47" y="8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60" y="76"/>
                    <a:pt x="71" y="68"/>
                    <a:pt x="75" y="55"/>
                  </a:cubicBezTo>
                  <a:cubicBezTo>
                    <a:pt x="80" y="39"/>
                    <a:pt x="71" y="23"/>
                    <a:pt x="55" y="18"/>
                  </a:cubicBezTo>
                  <a:cubicBezTo>
                    <a:pt x="53" y="17"/>
                    <a:pt x="50" y="17"/>
                    <a:pt x="47" y="17"/>
                  </a:cubicBezTo>
                  <a:lnTo>
                    <a:pt x="47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 132"/>
            <p:cNvSpPr/>
            <p:nvPr/>
          </p:nvSpPr>
          <p:spPr bwMode="auto">
            <a:xfrm>
              <a:off x="1782763" y="2992438"/>
              <a:ext cx="33338" cy="2222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</a:cxnLst>
              <a:rect l="0" t="0" r="r" b="b"/>
              <a:pathLst>
                <a:path w="15" h="10">
                  <a:moveTo>
                    <a:pt x="0" y="5"/>
                  </a:moveTo>
                  <a:cubicBezTo>
                    <a:pt x="1" y="5"/>
                    <a:pt x="1" y="6"/>
                    <a:pt x="2" y="6"/>
                  </a:cubicBezTo>
                  <a:cubicBezTo>
                    <a:pt x="3" y="7"/>
                    <a:pt x="4" y="7"/>
                    <a:pt x="6" y="8"/>
                  </a:cubicBezTo>
                  <a:cubicBezTo>
                    <a:pt x="9" y="9"/>
                    <a:pt x="11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2" y="3"/>
                    <a:pt x="11" y="2"/>
                    <a:pt x="9" y="2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133"/>
            <p:cNvSpPr>
              <a:spLocks noEditPoints="1"/>
            </p:cNvSpPr>
            <p:nvPr/>
          </p:nvSpPr>
          <p:spPr bwMode="auto">
            <a:xfrm>
              <a:off x="1597025" y="2843213"/>
              <a:ext cx="282575" cy="374650"/>
            </a:xfrm>
            <a:custGeom>
              <a:avLst/>
              <a:gdLst/>
              <a:ahLst/>
              <a:cxnLst>
                <a:cxn ang="0">
                  <a:pos x="72" y="77"/>
                </a:cxn>
                <a:cxn ang="0">
                  <a:pos x="82" y="89"/>
                </a:cxn>
                <a:cxn ang="0">
                  <a:pos x="95" y="103"/>
                </a:cxn>
                <a:cxn ang="0">
                  <a:pos x="92" y="110"/>
                </a:cxn>
                <a:cxn ang="0">
                  <a:pos x="75" y="90"/>
                </a:cxn>
                <a:cxn ang="0">
                  <a:pos x="65" y="79"/>
                </a:cxn>
                <a:cxn ang="0">
                  <a:pos x="53" y="64"/>
                </a:cxn>
                <a:cxn ang="0">
                  <a:pos x="55" y="57"/>
                </a:cxn>
                <a:cxn ang="0">
                  <a:pos x="72" y="77"/>
                </a:cxn>
                <a:cxn ang="0">
                  <a:pos x="97" y="62"/>
                </a:cxn>
                <a:cxn ang="0">
                  <a:pos x="105" y="69"/>
                </a:cxn>
                <a:cxn ang="0">
                  <a:pos x="106" y="70"/>
                </a:cxn>
                <a:cxn ang="0">
                  <a:pos x="105" y="78"/>
                </a:cxn>
                <a:cxn ang="0">
                  <a:pos x="99" y="84"/>
                </a:cxn>
                <a:cxn ang="0">
                  <a:pos x="88" y="83"/>
                </a:cxn>
                <a:cxn ang="0">
                  <a:pos x="80" y="77"/>
                </a:cxn>
                <a:cxn ang="0">
                  <a:pos x="80" y="76"/>
                </a:cxn>
                <a:cxn ang="0">
                  <a:pos x="80" y="68"/>
                </a:cxn>
                <a:cxn ang="0">
                  <a:pos x="86" y="61"/>
                </a:cxn>
                <a:cxn ang="0">
                  <a:pos x="97" y="62"/>
                </a:cxn>
                <a:cxn ang="0">
                  <a:pos x="54" y="124"/>
                </a:cxn>
                <a:cxn ang="0">
                  <a:pos x="60" y="131"/>
                </a:cxn>
                <a:cxn ang="0">
                  <a:pos x="60" y="137"/>
                </a:cxn>
                <a:cxn ang="0">
                  <a:pos x="47" y="142"/>
                </a:cxn>
                <a:cxn ang="0">
                  <a:pos x="41" y="135"/>
                </a:cxn>
                <a:cxn ang="0">
                  <a:pos x="41" y="129"/>
                </a:cxn>
                <a:cxn ang="0">
                  <a:pos x="54" y="124"/>
                </a:cxn>
                <a:cxn ang="0">
                  <a:pos x="50" y="105"/>
                </a:cxn>
                <a:cxn ang="0">
                  <a:pos x="42" y="98"/>
                </a:cxn>
                <a:cxn ang="0">
                  <a:pos x="42" y="97"/>
                </a:cxn>
                <a:cxn ang="0">
                  <a:pos x="42" y="89"/>
                </a:cxn>
                <a:cxn ang="0">
                  <a:pos x="48" y="83"/>
                </a:cxn>
                <a:cxn ang="0">
                  <a:pos x="59" y="84"/>
                </a:cxn>
                <a:cxn ang="0">
                  <a:pos x="67" y="91"/>
                </a:cxn>
                <a:cxn ang="0">
                  <a:pos x="67" y="92"/>
                </a:cxn>
                <a:cxn ang="0">
                  <a:pos x="67" y="99"/>
                </a:cxn>
                <a:cxn ang="0">
                  <a:pos x="61" y="106"/>
                </a:cxn>
                <a:cxn ang="0">
                  <a:pos x="50" y="105"/>
                </a:cxn>
                <a:cxn ang="0">
                  <a:pos x="45" y="27"/>
                </a:cxn>
                <a:cxn ang="0">
                  <a:pos x="0" y="136"/>
                </a:cxn>
                <a:cxn ang="0">
                  <a:pos x="12" y="141"/>
                </a:cxn>
                <a:cxn ang="0">
                  <a:pos x="84" y="171"/>
                </a:cxn>
                <a:cxn ang="0">
                  <a:pos x="105" y="121"/>
                </a:cxn>
                <a:cxn ang="0">
                  <a:pos x="129" y="63"/>
                </a:cxn>
                <a:cxn ang="0">
                  <a:pos x="106" y="0"/>
                </a:cxn>
                <a:cxn ang="0">
                  <a:pos x="45" y="27"/>
                </a:cxn>
              </a:cxnLst>
              <a:rect l="0" t="0" r="r" b="b"/>
              <a:pathLst>
                <a:path w="129" h="171">
                  <a:moveTo>
                    <a:pt x="72" y="77"/>
                  </a:moveTo>
                  <a:cubicBezTo>
                    <a:pt x="82" y="89"/>
                    <a:pt x="82" y="89"/>
                    <a:pt x="82" y="89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5" y="57"/>
                    <a:pt x="55" y="57"/>
                    <a:pt x="55" y="57"/>
                  </a:cubicBezTo>
                  <a:lnTo>
                    <a:pt x="72" y="77"/>
                  </a:lnTo>
                  <a:close/>
                  <a:moveTo>
                    <a:pt x="97" y="62"/>
                  </a:moveTo>
                  <a:cubicBezTo>
                    <a:pt x="101" y="64"/>
                    <a:pt x="104" y="66"/>
                    <a:pt x="105" y="69"/>
                  </a:cubicBezTo>
                  <a:cubicBezTo>
                    <a:pt x="105" y="69"/>
                    <a:pt x="106" y="70"/>
                    <a:pt x="106" y="70"/>
                  </a:cubicBezTo>
                  <a:cubicBezTo>
                    <a:pt x="106" y="73"/>
                    <a:pt x="106" y="75"/>
                    <a:pt x="105" y="78"/>
                  </a:cubicBezTo>
                  <a:cubicBezTo>
                    <a:pt x="104" y="81"/>
                    <a:pt x="102" y="83"/>
                    <a:pt x="99" y="84"/>
                  </a:cubicBezTo>
                  <a:cubicBezTo>
                    <a:pt x="96" y="85"/>
                    <a:pt x="93" y="85"/>
                    <a:pt x="88" y="83"/>
                  </a:cubicBezTo>
                  <a:cubicBezTo>
                    <a:pt x="84" y="82"/>
                    <a:pt x="81" y="79"/>
                    <a:pt x="80" y="77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9" y="73"/>
                    <a:pt x="79" y="71"/>
                    <a:pt x="80" y="68"/>
                  </a:cubicBezTo>
                  <a:cubicBezTo>
                    <a:pt x="82" y="65"/>
                    <a:pt x="84" y="62"/>
                    <a:pt x="86" y="61"/>
                  </a:cubicBezTo>
                  <a:cubicBezTo>
                    <a:pt x="89" y="60"/>
                    <a:pt x="93" y="61"/>
                    <a:pt x="97" y="62"/>
                  </a:cubicBezTo>
                  <a:moveTo>
                    <a:pt x="54" y="124"/>
                  </a:moveTo>
                  <a:cubicBezTo>
                    <a:pt x="57" y="125"/>
                    <a:pt x="60" y="128"/>
                    <a:pt x="60" y="131"/>
                  </a:cubicBezTo>
                  <a:cubicBezTo>
                    <a:pt x="61" y="133"/>
                    <a:pt x="60" y="135"/>
                    <a:pt x="60" y="137"/>
                  </a:cubicBezTo>
                  <a:cubicBezTo>
                    <a:pt x="58" y="142"/>
                    <a:pt x="52" y="144"/>
                    <a:pt x="47" y="142"/>
                  </a:cubicBezTo>
                  <a:cubicBezTo>
                    <a:pt x="44" y="141"/>
                    <a:pt x="42" y="138"/>
                    <a:pt x="41" y="135"/>
                  </a:cubicBezTo>
                  <a:cubicBezTo>
                    <a:pt x="41" y="133"/>
                    <a:pt x="41" y="131"/>
                    <a:pt x="41" y="129"/>
                  </a:cubicBezTo>
                  <a:cubicBezTo>
                    <a:pt x="44" y="124"/>
                    <a:pt x="49" y="122"/>
                    <a:pt x="54" y="124"/>
                  </a:cubicBezTo>
                  <a:moveTo>
                    <a:pt x="50" y="105"/>
                  </a:moveTo>
                  <a:cubicBezTo>
                    <a:pt x="46" y="103"/>
                    <a:pt x="43" y="101"/>
                    <a:pt x="42" y="98"/>
                  </a:cubicBezTo>
                  <a:cubicBezTo>
                    <a:pt x="42" y="98"/>
                    <a:pt x="42" y="97"/>
                    <a:pt x="42" y="97"/>
                  </a:cubicBezTo>
                  <a:cubicBezTo>
                    <a:pt x="41" y="95"/>
                    <a:pt x="41" y="92"/>
                    <a:pt x="42" y="89"/>
                  </a:cubicBezTo>
                  <a:cubicBezTo>
                    <a:pt x="43" y="86"/>
                    <a:pt x="45" y="84"/>
                    <a:pt x="48" y="83"/>
                  </a:cubicBezTo>
                  <a:cubicBezTo>
                    <a:pt x="51" y="82"/>
                    <a:pt x="55" y="82"/>
                    <a:pt x="59" y="84"/>
                  </a:cubicBezTo>
                  <a:cubicBezTo>
                    <a:pt x="63" y="86"/>
                    <a:pt x="66" y="88"/>
                    <a:pt x="67" y="91"/>
                  </a:cubicBezTo>
                  <a:cubicBezTo>
                    <a:pt x="67" y="91"/>
                    <a:pt x="67" y="91"/>
                    <a:pt x="67" y="92"/>
                  </a:cubicBezTo>
                  <a:cubicBezTo>
                    <a:pt x="68" y="94"/>
                    <a:pt x="68" y="97"/>
                    <a:pt x="67" y="99"/>
                  </a:cubicBezTo>
                  <a:cubicBezTo>
                    <a:pt x="66" y="103"/>
                    <a:pt x="64" y="105"/>
                    <a:pt x="61" y="106"/>
                  </a:cubicBezTo>
                  <a:cubicBezTo>
                    <a:pt x="58" y="107"/>
                    <a:pt x="54" y="107"/>
                    <a:pt x="50" y="105"/>
                  </a:cubicBezTo>
                  <a:moveTo>
                    <a:pt x="45" y="27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84" y="171"/>
                    <a:pt x="84" y="171"/>
                    <a:pt x="84" y="17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29" y="63"/>
                    <a:pt x="129" y="63"/>
                    <a:pt x="129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 134"/>
            <p:cNvSpPr/>
            <p:nvPr/>
          </p:nvSpPr>
          <p:spPr bwMode="auto">
            <a:xfrm>
              <a:off x="1700213" y="3038475"/>
              <a:ext cx="33338" cy="22225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6" y="9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6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4" y="5"/>
                    <a:pt x="14" y="5"/>
                    <a:pt x="13" y="4"/>
                  </a:cubicBezTo>
                  <a:cubicBezTo>
                    <a:pt x="12" y="4"/>
                    <a:pt x="11" y="3"/>
                    <a:pt x="9" y="2"/>
                  </a:cubicBezTo>
                  <a:cubicBezTo>
                    <a:pt x="6" y="1"/>
                    <a:pt x="4" y="0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7"/>
                    <a:pt x="4" y="8"/>
                    <a:pt x="6" y="9"/>
                  </a:cubicBezTo>
                  <a:cubicBezTo>
                    <a:pt x="9" y="10"/>
                    <a:pt x="11" y="10"/>
                    <a:pt x="13" y="10"/>
                  </a:cubicBezTo>
                  <a:cubicBezTo>
                    <a:pt x="14" y="10"/>
                    <a:pt x="14" y="9"/>
                    <a:pt x="15" y="8"/>
                  </a:cubicBezTo>
                  <a:cubicBezTo>
                    <a:pt x="15" y="7"/>
                    <a:pt x="15" y="7"/>
                    <a:pt x="15" y="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35"/>
            <p:cNvSpPr>
              <a:spLocks noEditPoints="1"/>
            </p:cNvSpPr>
            <p:nvPr/>
          </p:nvSpPr>
          <p:spPr bwMode="auto">
            <a:xfrm>
              <a:off x="2892425" y="606425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1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1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1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1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Oval 136"/>
            <p:cNvSpPr>
              <a:spLocks noChangeArrowheads="1"/>
            </p:cNvSpPr>
            <p:nvPr/>
          </p:nvSpPr>
          <p:spPr bwMode="auto">
            <a:xfrm>
              <a:off x="3052763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37"/>
            <p:cNvSpPr/>
            <p:nvPr/>
          </p:nvSpPr>
          <p:spPr bwMode="auto">
            <a:xfrm>
              <a:off x="3065463" y="514350"/>
              <a:ext cx="104775" cy="114300"/>
            </a:xfrm>
            <a:custGeom>
              <a:avLst/>
              <a:gdLst/>
              <a:ahLst/>
              <a:cxnLst>
                <a:cxn ang="0">
                  <a:pos x="47" y="48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8"/>
                </a:cxn>
              </a:cxnLst>
              <a:rect l="0" t="0" r="r" b="b"/>
              <a:pathLst>
                <a:path w="48" h="52">
                  <a:moveTo>
                    <a:pt x="47" y="48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9"/>
                    <a:pt x="47" y="4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Oval 138"/>
            <p:cNvSpPr>
              <a:spLocks noChangeArrowheads="1"/>
            </p:cNvSpPr>
            <p:nvPr/>
          </p:nvSpPr>
          <p:spPr bwMode="auto">
            <a:xfrm>
              <a:off x="3017838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39"/>
            <p:cNvSpPr/>
            <p:nvPr/>
          </p:nvSpPr>
          <p:spPr bwMode="auto">
            <a:xfrm>
              <a:off x="2925763" y="504825"/>
              <a:ext cx="111125" cy="123825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 140"/>
            <p:cNvSpPr>
              <a:spLocks noEditPoints="1"/>
            </p:cNvSpPr>
            <p:nvPr/>
          </p:nvSpPr>
          <p:spPr bwMode="auto">
            <a:xfrm>
              <a:off x="2922588" y="647700"/>
              <a:ext cx="247650" cy="968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2" y="0"/>
                </a:cxn>
                <a:cxn ang="0">
                  <a:pos x="20" y="4"/>
                </a:cxn>
                <a:cxn ang="0">
                  <a:pos x="17" y="19"/>
                </a:cxn>
                <a:cxn ang="0">
                  <a:pos x="22" y="34"/>
                </a:cxn>
                <a:cxn ang="0">
                  <a:pos x="21" y="44"/>
                </a:cxn>
                <a:cxn ang="0">
                  <a:pos x="39" y="0"/>
                </a:cxn>
                <a:cxn ang="0">
                  <a:pos x="38" y="4"/>
                </a:cxn>
                <a:cxn ang="0">
                  <a:pos x="35" y="19"/>
                </a:cxn>
                <a:cxn ang="0">
                  <a:pos x="39" y="34"/>
                </a:cxn>
                <a:cxn ang="0">
                  <a:pos x="22" y="44"/>
                </a:cxn>
                <a:cxn ang="0">
                  <a:pos x="24" y="35"/>
                </a:cxn>
                <a:cxn ang="0">
                  <a:pos x="26" y="19"/>
                </a:cxn>
                <a:cxn ang="0">
                  <a:pos x="22" y="4"/>
                </a:cxn>
                <a:cxn ang="0">
                  <a:pos x="39" y="0"/>
                </a:cxn>
                <a:cxn ang="0">
                  <a:pos x="57" y="4"/>
                </a:cxn>
                <a:cxn ang="0">
                  <a:pos x="52" y="19"/>
                </a:cxn>
                <a:cxn ang="0">
                  <a:pos x="57" y="35"/>
                </a:cxn>
                <a:cxn ang="0">
                  <a:pos x="57" y="44"/>
                </a:cxn>
                <a:cxn ang="0">
                  <a:pos x="39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9" y="0"/>
                </a:cxn>
                <a:cxn ang="0">
                  <a:pos x="74" y="0"/>
                </a:cxn>
                <a:cxn ang="0">
                  <a:pos x="70" y="8"/>
                </a:cxn>
                <a:cxn ang="0">
                  <a:pos x="69" y="30"/>
                </a:cxn>
                <a:cxn ang="0">
                  <a:pos x="74" y="34"/>
                </a:cxn>
                <a:cxn ang="0">
                  <a:pos x="57" y="44"/>
                </a:cxn>
                <a:cxn ang="0">
                  <a:pos x="61" y="30"/>
                </a:cxn>
                <a:cxn ang="0">
                  <a:pos x="61" y="8"/>
                </a:cxn>
                <a:cxn ang="0">
                  <a:pos x="57" y="4"/>
                </a:cxn>
                <a:cxn ang="0">
                  <a:pos x="74" y="0"/>
                </a:cxn>
                <a:cxn ang="0">
                  <a:pos x="92" y="4"/>
                </a:cxn>
                <a:cxn ang="0">
                  <a:pos x="87" y="19"/>
                </a:cxn>
                <a:cxn ang="0">
                  <a:pos x="90" y="35"/>
                </a:cxn>
                <a:cxn ang="0">
                  <a:pos x="92" y="44"/>
                </a:cxn>
                <a:cxn ang="0">
                  <a:pos x="74" y="34"/>
                </a:cxn>
                <a:cxn ang="0">
                  <a:pos x="79" y="19"/>
                </a:cxn>
                <a:cxn ang="0">
                  <a:pos x="75" y="4"/>
                </a:cxn>
                <a:cxn ang="0">
                  <a:pos x="74" y="0"/>
                </a:cxn>
                <a:cxn ang="0">
                  <a:pos x="113" y="0"/>
                </a:cxn>
                <a:cxn ang="0">
                  <a:pos x="92" y="44"/>
                </a:cxn>
                <a:cxn ang="0">
                  <a:pos x="92" y="34"/>
                </a:cxn>
                <a:cxn ang="0">
                  <a:pos x="96" y="19"/>
                </a:cxn>
                <a:cxn ang="0">
                  <a:pos x="93" y="4"/>
                </a:cxn>
                <a:cxn ang="0">
                  <a:pos x="92" y="0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1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4"/>
                    <a:pt x="21" y="4"/>
                    <a:pt x="20" y="4"/>
                  </a:cubicBezTo>
                  <a:cubicBezTo>
                    <a:pt x="17" y="4"/>
                    <a:pt x="15" y="6"/>
                    <a:pt x="16" y="8"/>
                  </a:cubicBezTo>
                  <a:cubicBezTo>
                    <a:pt x="16" y="12"/>
                    <a:pt x="17" y="16"/>
                    <a:pt x="17" y="19"/>
                  </a:cubicBezTo>
                  <a:cubicBezTo>
                    <a:pt x="18" y="23"/>
                    <a:pt x="18" y="27"/>
                    <a:pt x="19" y="30"/>
                  </a:cubicBezTo>
                  <a:cubicBezTo>
                    <a:pt x="19" y="32"/>
                    <a:pt x="20" y="33"/>
                    <a:pt x="22" y="34"/>
                  </a:cubicBezTo>
                  <a:cubicBezTo>
                    <a:pt x="22" y="44"/>
                    <a:pt x="22" y="44"/>
                    <a:pt x="22" y="44"/>
                  </a:cubicBezTo>
                  <a:lnTo>
                    <a:pt x="21" y="44"/>
                  </a:lnTo>
                  <a:close/>
                  <a:moveTo>
                    <a:pt x="22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6" y="4"/>
                    <a:pt x="34" y="6"/>
                    <a:pt x="34" y="8"/>
                  </a:cubicBezTo>
                  <a:cubicBezTo>
                    <a:pt x="34" y="12"/>
                    <a:pt x="34" y="16"/>
                    <a:pt x="35" y="19"/>
                  </a:cubicBezTo>
                  <a:cubicBezTo>
                    <a:pt x="35" y="23"/>
                    <a:pt x="35" y="27"/>
                    <a:pt x="35" y="30"/>
                  </a:cubicBezTo>
                  <a:cubicBezTo>
                    <a:pt x="36" y="32"/>
                    <a:pt x="37" y="34"/>
                    <a:pt x="39" y="3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3" y="35"/>
                    <a:pt x="24" y="35"/>
                  </a:cubicBezTo>
                  <a:cubicBezTo>
                    <a:pt x="26" y="35"/>
                    <a:pt x="28" y="33"/>
                    <a:pt x="28" y="30"/>
                  </a:cubicBezTo>
                  <a:cubicBezTo>
                    <a:pt x="27" y="27"/>
                    <a:pt x="27" y="23"/>
                    <a:pt x="26" y="19"/>
                  </a:cubicBezTo>
                  <a:cubicBezTo>
                    <a:pt x="26" y="16"/>
                    <a:pt x="26" y="12"/>
                    <a:pt x="25" y="8"/>
                  </a:cubicBezTo>
                  <a:cubicBezTo>
                    <a:pt x="25" y="6"/>
                    <a:pt x="24" y="5"/>
                    <a:pt x="22" y="4"/>
                  </a:cubicBezTo>
                  <a:lnTo>
                    <a:pt x="22" y="0"/>
                  </a:lnTo>
                  <a:close/>
                  <a:moveTo>
                    <a:pt x="39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4" y="4"/>
                    <a:pt x="52" y="6"/>
                    <a:pt x="52" y="8"/>
                  </a:cubicBezTo>
                  <a:cubicBezTo>
                    <a:pt x="52" y="12"/>
                    <a:pt x="52" y="16"/>
                    <a:pt x="52" y="19"/>
                  </a:cubicBezTo>
                  <a:cubicBezTo>
                    <a:pt x="52" y="23"/>
                    <a:pt x="52" y="27"/>
                    <a:pt x="52" y="30"/>
                  </a:cubicBezTo>
                  <a:cubicBezTo>
                    <a:pt x="52" y="33"/>
                    <a:pt x="54" y="35"/>
                    <a:pt x="57" y="35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3" y="35"/>
                    <a:pt x="44" y="33"/>
                    <a:pt x="44" y="30"/>
                  </a:cubicBezTo>
                  <a:cubicBezTo>
                    <a:pt x="44" y="27"/>
                    <a:pt x="44" y="23"/>
                    <a:pt x="44" y="19"/>
                  </a:cubicBezTo>
                  <a:cubicBezTo>
                    <a:pt x="44" y="16"/>
                    <a:pt x="43" y="12"/>
                    <a:pt x="43" y="8"/>
                  </a:cubicBezTo>
                  <a:cubicBezTo>
                    <a:pt x="43" y="6"/>
                    <a:pt x="41" y="4"/>
                    <a:pt x="39" y="4"/>
                  </a:cubicBezTo>
                  <a:lnTo>
                    <a:pt x="39" y="0"/>
                  </a:lnTo>
                  <a:close/>
                  <a:moveTo>
                    <a:pt x="57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4"/>
                    <a:pt x="70" y="6"/>
                    <a:pt x="70" y="8"/>
                  </a:cubicBezTo>
                  <a:cubicBezTo>
                    <a:pt x="70" y="12"/>
                    <a:pt x="70" y="16"/>
                    <a:pt x="70" y="19"/>
                  </a:cubicBezTo>
                  <a:cubicBezTo>
                    <a:pt x="69" y="23"/>
                    <a:pt x="69" y="27"/>
                    <a:pt x="69" y="30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4" y="35"/>
                    <a:pt x="74" y="35"/>
                    <a:pt x="74" y="3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9" y="35"/>
                    <a:pt x="61" y="33"/>
                    <a:pt x="61" y="30"/>
                  </a:cubicBezTo>
                  <a:cubicBezTo>
                    <a:pt x="61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8"/>
                  </a:cubicBezTo>
                  <a:cubicBezTo>
                    <a:pt x="61" y="6"/>
                    <a:pt x="59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lnTo>
                    <a:pt x="57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0" y="5"/>
                    <a:pt x="88" y="6"/>
                    <a:pt x="88" y="8"/>
                  </a:cubicBezTo>
                  <a:cubicBezTo>
                    <a:pt x="88" y="12"/>
                    <a:pt x="87" y="16"/>
                    <a:pt x="87" y="19"/>
                  </a:cubicBezTo>
                  <a:cubicBezTo>
                    <a:pt x="87" y="23"/>
                    <a:pt x="86" y="27"/>
                    <a:pt x="86" y="30"/>
                  </a:cubicBezTo>
                  <a:cubicBezTo>
                    <a:pt x="86" y="33"/>
                    <a:pt x="87" y="35"/>
                    <a:pt x="90" y="35"/>
                  </a:cubicBezTo>
                  <a:cubicBezTo>
                    <a:pt x="90" y="35"/>
                    <a:pt x="91" y="34"/>
                    <a:pt x="92" y="3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6" y="34"/>
                    <a:pt x="78" y="32"/>
                    <a:pt x="78" y="30"/>
                  </a:cubicBezTo>
                  <a:cubicBezTo>
                    <a:pt x="78" y="27"/>
                    <a:pt x="78" y="23"/>
                    <a:pt x="79" y="19"/>
                  </a:cubicBezTo>
                  <a:cubicBezTo>
                    <a:pt x="79" y="16"/>
                    <a:pt x="79" y="12"/>
                    <a:pt x="80" y="8"/>
                  </a:cubicBezTo>
                  <a:cubicBezTo>
                    <a:pt x="80" y="6"/>
                    <a:pt x="78" y="4"/>
                    <a:pt x="75" y="4"/>
                  </a:cubicBezTo>
                  <a:cubicBezTo>
                    <a:pt x="75" y="4"/>
                    <a:pt x="75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3" y="33"/>
                    <a:pt x="94" y="32"/>
                    <a:pt x="95" y="30"/>
                  </a:cubicBezTo>
                  <a:cubicBezTo>
                    <a:pt x="95" y="27"/>
                    <a:pt x="96" y="23"/>
                    <a:pt x="96" y="19"/>
                  </a:cubicBezTo>
                  <a:cubicBezTo>
                    <a:pt x="97" y="16"/>
                    <a:pt x="97" y="12"/>
                    <a:pt x="98" y="8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4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 141"/>
            <p:cNvSpPr>
              <a:spLocks noEditPoints="1"/>
            </p:cNvSpPr>
            <p:nvPr/>
          </p:nvSpPr>
          <p:spPr bwMode="auto">
            <a:xfrm>
              <a:off x="1209675" y="1171575"/>
              <a:ext cx="306388" cy="30163"/>
            </a:xfrm>
            <a:custGeom>
              <a:avLst/>
              <a:gdLst/>
              <a:ahLst/>
              <a:cxnLst>
                <a:cxn ang="0">
                  <a:pos x="13" y="14"/>
                </a:cxn>
                <a:cxn ang="0">
                  <a:pos x="17" y="14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4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2" y="13"/>
                </a:cxn>
                <a:cxn ang="0">
                  <a:pos x="116" y="7"/>
                </a:cxn>
                <a:cxn ang="0">
                  <a:pos x="122" y="1"/>
                </a:cxn>
                <a:cxn ang="0">
                  <a:pos x="122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3" y="7"/>
                </a:cxn>
                <a:cxn ang="0">
                  <a:pos x="17" y="13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7" y="14"/>
                </a:cxn>
                <a:cxn ang="0">
                  <a:pos x="127" y="0"/>
                </a:cxn>
                <a:cxn ang="0">
                  <a:pos x="122" y="0"/>
                </a:cxn>
                <a:cxn ang="0">
                  <a:pos x="122" y="1"/>
                </a:cxn>
                <a:cxn ang="0">
                  <a:pos x="128" y="7"/>
                </a:cxn>
                <a:cxn ang="0">
                  <a:pos x="122" y="13"/>
                </a:cxn>
                <a:cxn ang="0">
                  <a:pos x="122" y="14"/>
                </a:cxn>
              </a:cxnLst>
              <a:rect l="0" t="0" r="r" b="b"/>
              <a:pathLst>
                <a:path w="140" h="14">
                  <a:moveTo>
                    <a:pt x="13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0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4"/>
                    <a:pt x="13" y="14"/>
                  </a:cubicBezTo>
                  <a:moveTo>
                    <a:pt x="17" y="14"/>
                  </a:moveTo>
                  <a:cubicBezTo>
                    <a:pt x="122" y="14"/>
                    <a:pt x="122" y="14"/>
                    <a:pt x="122" y="1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9" y="13"/>
                    <a:pt x="116" y="10"/>
                    <a:pt x="116" y="7"/>
                  </a:cubicBezTo>
                  <a:cubicBezTo>
                    <a:pt x="116" y="4"/>
                    <a:pt x="119" y="1"/>
                    <a:pt x="122" y="1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7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3" y="4"/>
                    <a:pt x="23" y="7"/>
                  </a:cubicBezTo>
                  <a:cubicBezTo>
                    <a:pt x="23" y="10"/>
                    <a:pt x="21" y="13"/>
                    <a:pt x="17" y="13"/>
                  </a:cubicBezTo>
                  <a:lnTo>
                    <a:pt x="17" y="14"/>
                  </a:lnTo>
                  <a:close/>
                  <a:moveTo>
                    <a:pt x="122" y="14"/>
                  </a:moveTo>
                  <a:cubicBezTo>
                    <a:pt x="127" y="14"/>
                    <a:pt x="127" y="14"/>
                    <a:pt x="127" y="14"/>
                  </a:cubicBezTo>
                  <a:cubicBezTo>
                    <a:pt x="140" y="14"/>
                    <a:pt x="140" y="0"/>
                    <a:pt x="12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6" y="1"/>
                    <a:pt x="128" y="4"/>
                    <a:pt x="128" y="7"/>
                  </a:cubicBezTo>
                  <a:cubicBezTo>
                    <a:pt x="128" y="10"/>
                    <a:pt x="126" y="13"/>
                    <a:pt x="122" y="13"/>
                  </a:cubicBezTo>
                  <a:lnTo>
                    <a:pt x="12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42"/>
            <p:cNvSpPr/>
            <p:nvPr/>
          </p:nvSpPr>
          <p:spPr bwMode="auto">
            <a:xfrm>
              <a:off x="1382713" y="1079500"/>
              <a:ext cx="103188" cy="112713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4" y="52"/>
                    <a:pt x="46" y="51"/>
                  </a:cubicBezTo>
                  <a:cubicBezTo>
                    <a:pt x="47" y="50"/>
                    <a:pt x="47" y="49"/>
                    <a:pt x="46" y="4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43"/>
            <p:cNvSpPr>
              <a:spLocks noEditPoints="1"/>
            </p:cNvSpPr>
            <p:nvPr/>
          </p:nvSpPr>
          <p:spPr bwMode="auto">
            <a:xfrm>
              <a:off x="1241425" y="1212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5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4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6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2" y="34"/>
                    <a:pt x="44" y="32"/>
                    <a:pt x="44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3" y="8"/>
                  </a:cubicBezTo>
                  <a:cubicBezTo>
                    <a:pt x="42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9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1" y="15"/>
                    <a:pt x="61" y="12"/>
                    <a:pt x="61" y="8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7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90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8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4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44"/>
            <p:cNvSpPr>
              <a:spLocks noChangeArrowheads="1"/>
            </p:cNvSpPr>
            <p:nvPr/>
          </p:nvSpPr>
          <p:spPr bwMode="auto">
            <a:xfrm>
              <a:off x="2341563" y="1485900"/>
              <a:ext cx="288925" cy="349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45"/>
            <p:cNvSpPr>
              <a:spLocks noEditPoints="1"/>
            </p:cNvSpPr>
            <p:nvPr/>
          </p:nvSpPr>
          <p:spPr bwMode="auto">
            <a:xfrm>
              <a:off x="2341563" y="1555750"/>
              <a:ext cx="288925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2"/>
                </a:cxn>
                <a:cxn ang="0">
                  <a:pos x="154" y="62"/>
                </a:cxn>
                <a:cxn ang="0">
                  <a:pos x="140" y="50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2" y="73"/>
                </a:cxn>
                <a:cxn ang="0">
                  <a:pos x="182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50"/>
                </a:cxn>
                <a:cxn ang="0">
                  <a:pos x="154" y="62"/>
                </a:cxn>
                <a:cxn ang="0">
                  <a:pos x="154" y="73"/>
                </a:cxn>
              </a:cxnLst>
              <a:rect l="0" t="0" r="r" b="b"/>
              <a:pathLst>
                <a:path w="182" h="73">
                  <a:moveTo>
                    <a:pt x="0" y="73"/>
                  </a:moveTo>
                  <a:lnTo>
                    <a:pt x="154" y="73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40" y="50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2" y="73"/>
                  </a:lnTo>
                  <a:lnTo>
                    <a:pt x="182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50"/>
                  </a:lnTo>
                  <a:lnTo>
                    <a:pt x="154" y="62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46"/>
            <p:cNvSpPr/>
            <p:nvPr/>
          </p:nvSpPr>
          <p:spPr bwMode="auto">
            <a:xfrm>
              <a:off x="1417639" y="1600199"/>
              <a:ext cx="223548" cy="212576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 147"/>
            <p:cNvSpPr>
              <a:spLocks noEditPoints="1"/>
            </p:cNvSpPr>
            <p:nvPr/>
          </p:nvSpPr>
          <p:spPr bwMode="auto">
            <a:xfrm>
              <a:off x="1308100" y="1365250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6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6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 148"/>
            <p:cNvSpPr/>
            <p:nvPr/>
          </p:nvSpPr>
          <p:spPr bwMode="auto">
            <a:xfrm>
              <a:off x="3396431" y="889865"/>
              <a:ext cx="215756" cy="20776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 149"/>
            <p:cNvSpPr>
              <a:spLocks noEditPoints="1"/>
            </p:cNvSpPr>
            <p:nvPr/>
          </p:nvSpPr>
          <p:spPr bwMode="auto">
            <a:xfrm>
              <a:off x="3216275" y="698500"/>
              <a:ext cx="257175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0" y="60"/>
                    <a:pt x="77" y="56"/>
                    <a:pt x="77" y="52"/>
                  </a:cubicBezTo>
                  <a:cubicBezTo>
                    <a:pt x="77" y="48"/>
                    <a:pt x="80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3" y="44"/>
                    <a:pt x="67" y="48"/>
                    <a:pt x="67" y="52"/>
                  </a:cubicBezTo>
                  <a:cubicBezTo>
                    <a:pt x="67" y="56"/>
                    <a:pt x="63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0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 150"/>
            <p:cNvSpPr>
              <a:spLocks noEditPoints="1"/>
            </p:cNvSpPr>
            <p:nvPr/>
          </p:nvSpPr>
          <p:spPr bwMode="auto">
            <a:xfrm>
              <a:off x="1958975" y="776288"/>
              <a:ext cx="231775" cy="31750"/>
            </a:xfrm>
            <a:custGeom>
              <a:avLst/>
              <a:gdLst/>
              <a:ahLst/>
              <a:cxnLst>
                <a:cxn ang="0">
                  <a:pos x="11" y="14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9" y="8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0" y="3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3" y="10"/>
                </a:cxn>
                <a:cxn ang="0">
                  <a:pos x="88" y="6"/>
                </a:cxn>
                <a:cxn ang="0">
                  <a:pos x="92" y="1"/>
                </a:cxn>
                <a:cxn ang="0">
                  <a:pos x="92" y="0"/>
                </a:cxn>
                <a:cxn ang="0">
                  <a:pos x="13" y="3"/>
                </a:cxn>
                <a:cxn ang="0">
                  <a:pos x="13" y="4"/>
                </a:cxn>
                <a:cxn ang="0">
                  <a:pos x="18" y="8"/>
                </a:cxn>
                <a:cxn ang="0">
                  <a:pos x="14" y="13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6" y="11"/>
                </a:cxn>
                <a:cxn ang="0">
                  <a:pos x="96" y="0"/>
                </a:cxn>
                <a:cxn ang="0">
                  <a:pos x="92" y="0"/>
                </a:cxn>
                <a:cxn ang="0">
                  <a:pos x="92" y="1"/>
                </a:cxn>
                <a:cxn ang="0">
                  <a:pos x="97" y="5"/>
                </a:cxn>
                <a:cxn ang="0">
                  <a:pos x="93" y="10"/>
                </a:cxn>
                <a:cxn ang="0">
                  <a:pos x="93" y="11"/>
                </a:cxn>
              </a:cxnLst>
              <a:rect l="0" t="0" r="r" b="b"/>
              <a:pathLst>
                <a:path w="106" h="14">
                  <a:moveTo>
                    <a:pt x="11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13"/>
                    <a:pt x="9" y="11"/>
                    <a:pt x="9" y="8"/>
                  </a:cubicBezTo>
                  <a:cubicBezTo>
                    <a:pt x="9" y="6"/>
                    <a:pt x="11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0" y="3"/>
                    <a:pt x="1" y="14"/>
                    <a:pt x="11" y="14"/>
                  </a:cubicBezTo>
                  <a:moveTo>
                    <a:pt x="14" y="14"/>
                  </a:moveTo>
                  <a:cubicBezTo>
                    <a:pt x="93" y="11"/>
                    <a:pt x="93" y="11"/>
                    <a:pt x="93" y="11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0" y="10"/>
                    <a:pt x="88" y="8"/>
                    <a:pt x="88" y="6"/>
                  </a:cubicBezTo>
                  <a:cubicBezTo>
                    <a:pt x="88" y="3"/>
                    <a:pt x="90" y="1"/>
                    <a:pt x="92" y="1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66" y="1"/>
                    <a:pt x="40" y="2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6" y="3"/>
                    <a:pt x="18" y="5"/>
                    <a:pt x="18" y="8"/>
                  </a:cubicBezTo>
                  <a:cubicBezTo>
                    <a:pt x="18" y="10"/>
                    <a:pt x="16" y="13"/>
                    <a:pt x="14" y="13"/>
                  </a:cubicBezTo>
                  <a:lnTo>
                    <a:pt x="14" y="14"/>
                  </a:lnTo>
                  <a:close/>
                  <a:moveTo>
                    <a:pt x="93" y="11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106" y="10"/>
                    <a:pt x="106" y="0"/>
                    <a:pt x="9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5" y="1"/>
                    <a:pt x="97" y="3"/>
                    <a:pt x="97" y="5"/>
                  </a:cubicBezTo>
                  <a:cubicBezTo>
                    <a:pt x="97" y="8"/>
                    <a:pt x="95" y="10"/>
                    <a:pt x="93" y="10"/>
                  </a:cubicBezTo>
                  <a:lnTo>
                    <a:pt x="93" y="1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 151"/>
            <p:cNvSpPr/>
            <p:nvPr/>
          </p:nvSpPr>
          <p:spPr bwMode="auto">
            <a:xfrm>
              <a:off x="2074863" y="698500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9"/>
                </a:cxn>
                <a:cxn ang="0">
                  <a:pos x="9" y="4"/>
                </a:cxn>
                <a:cxn ang="0">
                  <a:pos x="5" y="0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8" y="9"/>
                    <a:pt x="9" y="7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 152"/>
            <p:cNvSpPr/>
            <p:nvPr/>
          </p:nvSpPr>
          <p:spPr bwMode="auto">
            <a:xfrm>
              <a:off x="2085975" y="711200"/>
              <a:ext cx="80963" cy="82550"/>
            </a:xfrm>
            <a:custGeom>
              <a:avLst/>
              <a:gdLst/>
              <a:ahLst/>
              <a:cxnLst>
                <a:cxn ang="0">
                  <a:pos x="36" y="34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1" y="3"/>
                </a:cxn>
                <a:cxn ang="0">
                  <a:pos x="33" y="37"/>
                </a:cxn>
                <a:cxn ang="0">
                  <a:pos x="36" y="37"/>
                </a:cxn>
                <a:cxn ang="0">
                  <a:pos x="36" y="34"/>
                </a:cxn>
              </a:cxnLst>
              <a:rect l="0" t="0" r="r" b="b"/>
              <a:pathLst>
                <a:path w="37" h="38">
                  <a:moveTo>
                    <a:pt x="36" y="3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8"/>
                    <a:pt x="35" y="38"/>
                    <a:pt x="36" y="37"/>
                  </a:cubicBezTo>
                  <a:cubicBezTo>
                    <a:pt x="37" y="36"/>
                    <a:pt x="37" y="35"/>
                    <a:pt x="36" y="3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 153"/>
            <p:cNvSpPr/>
            <p:nvPr/>
          </p:nvSpPr>
          <p:spPr bwMode="auto">
            <a:xfrm>
              <a:off x="2047875" y="698500"/>
              <a:ext cx="20638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9" y="5"/>
                </a:cxn>
                <a:cxn ang="0">
                  <a:pos x="5" y="10"/>
                </a:cxn>
                <a:cxn ang="0">
                  <a:pos x="0" y="5"/>
                </a:cxn>
                <a:cxn ang="0">
                  <a:pos x="5" y="0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cubicBezTo>
                    <a:pt x="7" y="0"/>
                    <a:pt x="9" y="2"/>
                    <a:pt x="9" y="5"/>
                  </a:cubicBezTo>
                  <a:cubicBezTo>
                    <a:pt x="9" y="7"/>
                    <a:pt x="7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1"/>
                    <a:pt x="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 154"/>
            <p:cNvSpPr/>
            <p:nvPr/>
          </p:nvSpPr>
          <p:spPr bwMode="auto">
            <a:xfrm>
              <a:off x="1982788" y="704850"/>
              <a:ext cx="80963" cy="93663"/>
            </a:xfrm>
            <a:custGeom>
              <a:avLst/>
              <a:gdLst/>
              <a:ahLst/>
              <a:cxnLst>
                <a:cxn ang="0">
                  <a:pos x="1" y="40"/>
                </a:cxn>
                <a:cxn ang="0">
                  <a:pos x="33" y="1"/>
                </a:cxn>
                <a:cxn ang="0">
                  <a:pos x="36" y="1"/>
                </a:cxn>
                <a:cxn ang="0">
                  <a:pos x="36" y="3"/>
                </a:cxn>
                <a:cxn ang="0">
                  <a:pos x="4" y="43"/>
                </a:cxn>
                <a:cxn ang="0">
                  <a:pos x="1" y="43"/>
                </a:cxn>
                <a:cxn ang="0">
                  <a:pos x="1" y="40"/>
                </a:cxn>
              </a:cxnLst>
              <a:rect l="0" t="0" r="r" b="b"/>
              <a:pathLst>
                <a:path w="37" h="43">
                  <a:moveTo>
                    <a:pt x="1" y="40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1"/>
                  </a:cubicBezTo>
                  <a:cubicBezTo>
                    <a:pt x="37" y="1"/>
                    <a:pt x="37" y="3"/>
                    <a:pt x="36" y="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3"/>
                    <a:pt x="2" y="43"/>
                    <a:pt x="1" y="43"/>
                  </a:cubicBezTo>
                  <a:cubicBezTo>
                    <a:pt x="0" y="42"/>
                    <a:pt x="0" y="41"/>
                    <a:pt x="1" y="4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155"/>
            <p:cNvSpPr>
              <a:spLocks noEditPoints="1"/>
            </p:cNvSpPr>
            <p:nvPr/>
          </p:nvSpPr>
          <p:spPr bwMode="auto">
            <a:xfrm>
              <a:off x="1982788" y="808038"/>
              <a:ext cx="185738" cy="77788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16" y="2"/>
                </a:cxn>
                <a:cxn ang="0">
                  <a:pos x="15" y="5"/>
                </a:cxn>
                <a:cxn ang="0">
                  <a:pos x="13" y="17"/>
                </a:cxn>
                <a:cxn ang="0">
                  <a:pos x="17" y="28"/>
                </a:cxn>
                <a:cxn ang="0">
                  <a:pos x="16" y="2"/>
                </a:cxn>
                <a:cxn ang="0">
                  <a:pos x="29" y="5"/>
                </a:cxn>
                <a:cxn ang="0">
                  <a:pos x="25" y="8"/>
                </a:cxn>
                <a:cxn ang="0">
                  <a:pos x="27" y="25"/>
                </a:cxn>
                <a:cxn ang="0">
                  <a:pos x="30" y="35"/>
                </a:cxn>
                <a:cxn ang="0">
                  <a:pos x="17" y="28"/>
                </a:cxn>
                <a:cxn ang="0">
                  <a:pos x="21" y="25"/>
                </a:cxn>
                <a:cxn ang="0">
                  <a:pos x="19" y="9"/>
                </a:cxn>
                <a:cxn ang="0">
                  <a:pos x="16" y="2"/>
                </a:cxn>
                <a:cxn ang="0">
                  <a:pos x="42" y="1"/>
                </a:cxn>
                <a:cxn ang="0">
                  <a:pos x="39" y="8"/>
                </a:cxn>
                <a:cxn ang="0">
                  <a:pos x="40" y="24"/>
                </a:cxn>
                <a:cxn ang="0">
                  <a:pos x="43" y="28"/>
                </a:cxn>
                <a:cxn ang="0">
                  <a:pos x="30" y="35"/>
                </a:cxn>
                <a:cxn ang="0">
                  <a:pos x="31" y="28"/>
                </a:cxn>
                <a:cxn ang="0">
                  <a:pos x="33" y="16"/>
                </a:cxn>
                <a:cxn ang="0">
                  <a:pos x="29" y="5"/>
                </a:cxn>
                <a:cxn ang="0">
                  <a:pos x="42" y="1"/>
                </a:cxn>
                <a:cxn ang="0">
                  <a:pos x="56" y="4"/>
                </a:cxn>
                <a:cxn ang="0">
                  <a:pos x="53" y="16"/>
                </a:cxn>
                <a:cxn ang="0">
                  <a:pos x="56" y="27"/>
                </a:cxn>
                <a:cxn ang="0">
                  <a:pos x="57" y="34"/>
                </a:cxn>
                <a:cxn ang="0">
                  <a:pos x="43" y="28"/>
                </a:cxn>
                <a:cxn ang="0">
                  <a:pos x="46" y="16"/>
                </a:cxn>
                <a:cxn ang="0">
                  <a:pos x="43" y="5"/>
                </a:cxn>
                <a:cxn ang="0">
                  <a:pos x="42" y="1"/>
                </a:cxn>
                <a:cxn ang="0">
                  <a:pos x="69" y="1"/>
                </a:cxn>
                <a:cxn ang="0">
                  <a:pos x="66" y="7"/>
                </a:cxn>
                <a:cxn ang="0">
                  <a:pos x="65" y="24"/>
                </a:cxn>
                <a:cxn ang="0">
                  <a:pos x="70" y="26"/>
                </a:cxn>
                <a:cxn ang="0">
                  <a:pos x="57" y="34"/>
                </a:cxn>
                <a:cxn ang="0">
                  <a:pos x="59" y="24"/>
                </a:cxn>
                <a:cxn ang="0">
                  <a:pos x="60" y="7"/>
                </a:cxn>
                <a:cxn ang="0">
                  <a:pos x="56" y="4"/>
                </a:cxn>
                <a:cxn ang="0">
                  <a:pos x="69" y="1"/>
                </a:cxn>
                <a:cxn ang="0">
                  <a:pos x="81" y="24"/>
                </a:cxn>
                <a:cxn ang="0">
                  <a:pos x="70" y="34"/>
                </a:cxn>
                <a:cxn ang="0">
                  <a:pos x="72" y="23"/>
                </a:cxn>
                <a:cxn ang="0">
                  <a:pos x="73" y="7"/>
                </a:cxn>
                <a:cxn ang="0">
                  <a:pos x="69" y="4"/>
                </a:cxn>
              </a:cxnLst>
              <a:rect l="0" t="0" r="r" b="b"/>
              <a:pathLst>
                <a:path w="85" h="36">
                  <a:moveTo>
                    <a:pt x="17" y="35"/>
                  </a:moveTo>
                  <a:cubicBezTo>
                    <a:pt x="9" y="36"/>
                    <a:pt x="6" y="32"/>
                    <a:pt x="5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5"/>
                    <a:pt x="15" y="5"/>
                  </a:cubicBezTo>
                  <a:cubicBezTo>
                    <a:pt x="13" y="6"/>
                    <a:pt x="12" y="7"/>
                    <a:pt x="12" y="9"/>
                  </a:cubicBezTo>
                  <a:cubicBezTo>
                    <a:pt x="12" y="12"/>
                    <a:pt x="13" y="14"/>
                    <a:pt x="13" y="17"/>
                  </a:cubicBezTo>
                  <a:cubicBezTo>
                    <a:pt x="14" y="20"/>
                    <a:pt x="14" y="23"/>
                    <a:pt x="15" y="25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35"/>
                    <a:pt x="17" y="35"/>
                    <a:pt x="17" y="35"/>
                  </a:cubicBezTo>
                  <a:close/>
                  <a:moveTo>
                    <a:pt x="16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7" y="5"/>
                    <a:pt x="25" y="7"/>
                    <a:pt x="25" y="8"/>
                  </a:cubicBezTo>
                  <a:cubicBezTo>
                    <a:pt x="26" y="11"/>
                    <a:pt x="26" y="14"/>
                    <a:pt x="26" y="17"/>
                  </a:cubicBezTo>
                  <a:cubicBezTo>
                    <a:pt x="27" y="19"/>
                    <a:pt x="27" y="22"/>
                    <a:pt x="27" y="25"/>
                  </a:cubicBezTo>
                  <a:cubicBezTo>
                    <a:pt x="27" y="26"/>
                    <a:pt x="29" y="28"/>
                    <a:pt x="30" y="2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8" y="29"/>
                    <a:pt x="19" y="29"/>
                  </a:cubicBezTo>
                  <a:cubicBezTo>
                    <a:pt x="20" y="28"/>
                    <a:pt x="22" y="27"/>
                    <a:pt x="21" y="25"/>
                  </a:cubicBezTo>
                  <a:cubicBezTo>
                    <a:pt x="21" y="22"/>
                    <a:pt x="21" y="20"/>
                    <a:pt x="20" y="17"/>
                  </a:cubicBezTo>
                  <a:cubicBezTo>
                    <a:pt x="20" y="14"/>
                    <a:pt x="19" y="11"/>
                    <a:pt x="19" y="9"/>
                  </a:cubicBezTo>
                  <a:cubicBezTo>
                    <a:pt x="19" y="7"/>
                    <a:pt x="18" y="6"/>
                    <a:pt x="16" y="6"/>
                  </a:cubicBezTo>
                  <a:lnTo>
                    <a:pt x="16" y="2"/>
                  </a:lnTo>
                  <a:close/>
                  <a:moveTo>
                    <a:pt x="29" y="2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39" y="6"/>
                    <a:pt x="39" y="8"/>
                  </a:cubicBezTo>
                  <a:cubicBezTo>
                    <a:pt x="39" y="11"/>
                    <a:pt x="39" y="13"/>
                    <a:pt x="39" y="16"/>
                  </a:cubicBezTo>
                  <a:cubicBezTo>
                    <a:pt x="40" y="19"/>
                    <a:pt x="40" y="22"/>
                    <a:pt x="40" y="24"/>
                  </a:cubicBezTo>
                  <a:cubicBezTo>
                    <a:pt x="40" y="26"/>
                    <a:pt x="42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1" y="28"/>
                    <a:pt x="31" y="28"/>
                  </a:cubicBezTo>
                  <a:cubicBezTo>
                    <a:pt x="33" y="28"/>
                    <a:pt x="34" y="26"/>
                    <a:pt x="34" y="25"/>
                  </a:cubicBezTo>
                  <a:cubicBezTo>
                    <a:pt x="34" y="22"/>
                    <a:pt x="33" y="19"/>
                    <a:pt x="33" y="16"/>
                  </a:cubicBezTo>
                  <a:cubicBezTo>
                    <a:pt x="33" y="14"/>
                    <a:pt x="33" y="11"/>
                    <a:pt x="33" y="8"/>
                  </a:cubicBezTo>
                  <a:cubicBezTo>
                    <a:pt x="32" y="7"/>
                    <a:pt x="31" y="5"/>
                    <a:pt x="29" y="5"/>
                  </a:cubicBezTo>
                  <a:lnTo>
                    <a:pt x="29" y="2"/>
                  </a:lnTo>
                  <a:close/>
                  <a:moveTo>
                    <a:pt x="42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3" y="6"/>
                    <a:pt x="53" y="8"/>
                  </a:cubicBezTo>
                  <a:cubicBezTo>
                    <a:pt x="53" y="10"/>
                    <a:pt x="53" y="13"/>
                    <a:pt x="53" y="16"/>
                  </a:cubicBezTo>
                  <a:cubicBezTo>
                    <a:pt x="53" y="18"/>
                    <a:pt x="53" y="21"/>
                    <a:pt x="52" y="24"/>
                  </a:cubicBezTo>
                  <a:cubicBezTo>
                    <a:pt x="52" y="26"/>
                    <a:pt x="54" y="27"/>
                    <a:pt x="56" y="27"/>
                  </a:cubicBezTo>
                  <a:cubicBezTo>
                    <a:pt x="56" y="27"/>
                    <a:pt x="56" y="27"/>
                    <a:pt x="57" y="27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5" y="28"/>
                    <a:pt x="47" y="26"/>
                    <a:pt x="47" y="24"/>
                  </a:cubicBezTo>
                  <a:cubicBezTo>
                    <a:pt x="46" y="21"/>
                    <a:pt x="46" y="19"/>
                    <a:pt x="46" y="16"/>
                  </a:cubicBezTo>
                  <a:cubicBezTo>
                    <a:pt x="46" y="13"/>
                    <a:pt x="46" y="10"/>
                    <a:pt x="46" y="8"/>
                  </a:cubicBezTo>
                  <a:cubicBezTo>
                    <a:pt x="46" y="6"/>
                    <a:pt x="45" y="4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lnTo>
                    <a:pt x="42" y="1"/>
                  </a:lnTo>
                  <a:close/>
                  <a:moveTo>
                    <a:pt x="56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7" y="4"/>
                    <a:pt x="66" y="6"/>
                    <a:pt x="66" y="7"/>
                  </a:cubicBezTo>
                  <a:cubicBezTo>
                    <a:pt x="66" y="10"/>
                    <a:pt x="66" y="13"/>
                    <a:pt x="66" y="15"/>
                  </a:cubicBezTo>
                  <a:cubicBezTo>
                    <a:pt x="65" y="18"/>
                    <a:pt x="65" y="21"/>
                    <a:pt x="65" y="24"/>
                  </a:cubicBezTo>
                  <a:cubicBezTo>
                    <a:pt x="65" y="25"/>
                    <a:pt x="66" y="27"/>
                    <a:pt x="68" y="27"/>
                  </a:cubicBezTo>
                  <a:cubicBezTo>
                    <a:pt x="69" y="27"/>
                    <a:pt x="69" y="27"/>
                    <a:pt x="70" y="26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27"/>
                    <a:pt x="59" y="25"/>
                    <a:pt x="59" y="24"/>
                  </a:cubicBezTo>
                  <a:cubicBezTo>
                    <a:pt x="59" y="21"/>
                    <a:pt x="59" y="18"/>
                    <a:pt x="59" y="16"/>
                  </a:cubicBezTo>
                  <a:cubicBezTo>
                    <a:pt x="60" y="13"/>
                    <a:pt x="60" y="10"/>
                    <a:pt x="60" y="7"/>
                  </a:cubicBezTo>
                  <a:cubicBezTo>
                    <a:pt x="60" y="5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1"/>
                  </a:lnTo>
                  <a:close/>
                  <a:moveTo>
                    <a:pt x="69" y="1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9"/>
                    <a:pt x="78" y="33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26"/>
                    <a:pt x="72" y="25"/>
                    <a:pt x="72" y="23"/>
                  </a:cubicBezTo>
                  <a:cubicBezTo>
                    <a:pt x="72" y="21"/>
                    <a:pt x="72" y="18"/>
                    <a:pt x="73" y="15"/>
                  </a:cubicBezTo>
                  <a:cubicBezTo>
                    <a:pt x="73" y="12"/>
                    <a:pt x="73" y="10"/>
                    <a:pt x="73" y="7"/>
                  </a:cubicBezTo>
                  <a:cubicBezTo>
                    <a:pt x="74" y="5"/>
                    <a:pt x="72" y="3"/>
                    <a:pt x="70" y="4"/>
                  </a:cubicBezTo>
                  <a:cubicBezTo>
                    <a:pt x="70" y="4"/>
                    <a:pt x="69" y="4"/>
                    <a:pt x="69" y="4"/>
                  </a:cubicBezTo>
                  <a:lnTo>
                    <a:pt x="6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156"/>
            <p:cNvSpPr>
              <a:spLocks noChangeArrowheads="1"/>
            </p:cNvSpPr>
            <p:nvPr/>
          </p:nvSpPr>
          <p:spPr bwMode="auto">
            <a:xfrm>
              <a:off x="3294063" y="2695575"/>
              <a:ext cx="250825" cy="269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 157"/>
            <p:cNvSpPr>
              <a:spLocks noEditPoints="1"/>
            </p:cNvSpPr>
            <p:nvPr/>
          </p:nvSpPr>
          <p:spPr bwMode="auto">
            <a:xfrm>
              <a:off x="3294063" y="2754313"/>
              <a:ext cx="250825" cy="10001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134" y="63"/>
                </a:cxn>
                <a:cxn ang="0">
                  <a:pos x="134" y="54"/>
                </a:cxn>
                <a:cxn ang="0">
                  <a:pos x="134" y="54"/>
                </a:cxn>
                <a:cxn ang="0">
                  <a:pos x="123" y="43"/>
                </a:cxn>
                <a:cxn ang="0">
                  <a:pos x="134" y="31"/>
                </a:cxn>
                <a:cxn ang="0">
                  <a:pos x="134" y="31"/>
                </a:cxn>
                <a:cxn ang="0">
                  <a:pos x="134" y="0"/>
                </a:cxn>
                <a:cxn ang="0">
                  <a:pos x="0" y="0"/>
                </a:cxn>
                <a:cxn ang="0">
                  <a:pos x="0" y="63"/>
                </a:cxn>
                <a:cxn ang="0">
                  <a:pos x="134" y="63"/>
                </a:cxn>
                <a:cxn ang="0">
                  <a:pos x="158" y="63"/>
                </a:cxn>
                <a:cxn ang="0">
                  <a:pos x="158" y="0"/>
                </a:cxn>
                <a:cxn ang="0">
                  <a:pos x="134" y="0"/>
                </a:cxn>
                <a:cxn ang="0">
                  <a:pos x="134" y="31"/>
                </a:cxn>
                <a:cxn ang="0">
                  <a:pos x="145" y="43"/>
                </a:cxn>
                <a:cxn ang="0">
                  <a:pos x="134" y="54"/>
                </a:cxn>
                <a:cxn ang="0">
                  <a:pos x="134" y="63"/>
                </a:cxn>
              </a:cxnLst>
              <a:rect l="0" t="0" r="r" b="b"/>
              <a:pathLst>
                <a:path w="158" h="63">
                  <a:moveTo>
                    <a:pt x="0" y="63"/>
                  </a:moveTo>
                  <a:lnTo>
                    <a:pt x="134" y="63"/>
                  </a:lnTo>
                  <a:lnTo>
                    <a:pt x="134" y="54"/>
                  </a:lnTo>
                  <a:lnTo>
                    <a:pt x="134" y="54"/>
                  </a:lnTo>
                  <a:lnTo>
                    <a:pt x="123" y="43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63"/>
                  </a:lnTo>
                  <a:close/>
                  <a:moveTo>
                    <a:pt x="134" y="63"/>
                  </a:moveTo>
                  <a:lnTo>
                    <a:pt x="158" y="63"/>
                  </a:lnTo>
                  <a:lnTo>
                    <a:pt x="158" y="0"/>
                  </a:lnTo>
                  <a:lnTo>
                    <a:pt x="134" y="0"/>
                  </a:lnTo>
                  <a:lnTo>
                    <a:pt x="134" y="31"/>
                  </a:lnTo>
                  <a:lnTo>
                    <a:pt x="145" y="43"/>
                  </a:lnTo>
                  <a:lnTo>
                    <a:pt x="134" y="54"/>
                  </a:lnTo>
                  <a:lnTo>
                    <a:pt x="134" y="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reeform 158"/>
            <p:cNvSpPr/>
            <p:nvPr/>
          </p:nvSpPr>
          <p:spPr bwMode="auto">
            <a:xfrm>
              <a:off x="2052638" y="508000"/>
              <a:ext cx="195263" cy="523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19" y="33"/>
                </a:cxn>
                <a:cxn ang="0">
                  <a:pos x="103" y="33"/>
                </a:cxn>
                <a:cxn ang="0">
                  <a:pos x="106" y="33"/>
                </a:cxn>
                <a:cxn ang="0">
                  <a:pos x="123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89" y="0"/>
                </a:cxn>
                <a:cxn ang="0">
                  <a:pos x="33" y="0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16" y="33"/>
                </a:cxn>
              </a:cxnLst>
              <a:rect l="0" t="0" r="r" b="b"/>
              <a:pathLst>
                <a:path w="123" h="33">
                  <a:moveTo>
                    <a:pt x="16" y="33"/>
                  </a:moveTo>
                  <a:lnTo>
                    <a:pt x="19" y="33"/>
                  </a:lnTo>
                  <a:lnTo>
                    <a:pt x="103" y="33"/>
                  </a:lnTo>
                  <a:lnTo>
                    <a:pt x="106" y="33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89" y="0"/>
                  </a:lnTo>
                  <a:lnTo>
                    <a:pt x="33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6" y="3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 159"/>
            <p:cNvSpPr/>
            <p:nvPr/>
          </p:nvSpPr>
          <p:spPr bwMode="auto">
            <a:xfrm>
              <a:off x="2052638" y="520700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19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1" y="21"/>
                </a:cxn>
                <a:cxn ang="0">
                  <a:pos x="52" y="22"/>
                </a:cxn>
                <a:cxn ang="0">
                  <a:pos x="50" y="25"/>
                </a:cxn>
                <a:cxn ang="0">
                  <a:pos x="45" y="29"/>
                </a:cxn>
                <a:cxn ang="0">
                  <a:pos x="39" y="25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0" y="21"/>
                </a:cxn>
                <a:cxn ang="0">
                  <a:pos x="10" y="19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2" y="21"/>
                    <a:pt x="52" y="22"/>
                  </a:cubicBezTo>
                  <a:cubicBezTo>
                    <a:pt x="52" y="23"/>
                    <a:pt x="51" y="24"/>
                    <a:pt x="50" y="25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2" y="29"/>
                    <a:pt x="40" y="28"/>
                    <a:pt x="39" y="25"/>
                  </a:cubicBezTo>
                  <a:cubicBezTo>
                    <a:pt x="38" y="24"/>
                    <a:pt x="38" y="23"/>
                    <a:pt x="38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 160"/>
            <p:cNvSpPr/>
            <p:nvPr/>
          </p:nvSpPr>
          <p:spPr bwMode="auto">
            <a:xfrm>
              <a:off x="2081213" y="438150"/>
              <a:ext cx="138113" cy="63500"/>
            </a:xfrm>
            <a:custGeom>
              <a:avLst/>
              <a:gdLst/>
              <a:ahLst/>
              <a:cxnLst>
                <a:cxn ang="0">
                  <a:pos x="63" y="29"/>
                </a:cxn>
                <a:cxn ang="0">
                  <a:pos x="63" y="13"/>
                </a:cxn>
                <a:cxn ang="0">
                  <a:pos x="51" y="0"/>
                </a:cxn>
                <a:cxn ang="0">
                  <a:pos x="12" y="0"/>
                </a:cxn>
                <a:cxn ang="0">
                  <a:pos x="0" y="13"/>
                </a:cxn>
                <a:cxn ang="0">
                  <a:pos x="0" y="29"/>
                </a:cxn>
                <a:cxn ang="0">
                  <a:pos x="11" y="29"/>
                </a:cxn>
                <a:cxn ang="0">
                  <a:pos x="11" y="13"/>
                </a:cxn>
                <a:cxn ang="0">
                  <a:pos x="12" y="11"/>
                </a:cxn>
                <a:cxn ang="0">
                  <a:pos x="51" y="11"/>
                </a:cxn>
                <a:cxn ang="0">
                  <a:pos x="52" y="13"/>
                </a:cxn>
                <a:cxn ang="0">
                  <a:pos x="52" y="29"/>
                </a:cxn>
                <a:cxn ang="0">
                  <a:pos x="63" y="29"/>
                </a:cxn>
              </a:cxnLst>
              <a:rect l="0" t="0" r="r" b="b"/>
              <a:pathLst>
                <a:path w="63" h="29">
                  <a:moveTo>
                    <a:pt x="63" y="29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63" y="6"/>
                    <a:pt x="57" y="0"/>
                    <a:pt x="5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2" y="11"/>
                    <a:pt x="12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1"/>
                    <a:pt x="52" y="12"/>
                    <a:pt x="52" y="13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3" y="2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 161"/>
            <p:cNvSpPr>
              <a:spLocks noEditPoints="1"/>
            </p:cNvSpPr>
            <p:nvPr/>
          </p:nvSpPr>
          <p:spPr bwMode="auto">
            <a:xfrm>
              <a:off x="2266950" y="800100"/>
              <a:ext cx="133350" cy="136525"/>
            </a:xfrm>
            <a:custGeom>
              <a:avLst/>
              <a:gdLst/>
              <a:ahLst/>
              <a:cxnLst>
                <a:cxn ang="0">
                  <a:pos x="30" y="48"/>
                </a:cxn>
                <a:cxn ang="0">
                  <a:pos x="48" y="31"/>
                </a:cxn>
                <a:cxn ang="0">
                  <a:pos x="30" y="14"/>
                </a:cxn>
                <a:cxn ang="0">
                  <a:pos x="13" y="31"/>
                </a:cxn>
                <a:cxn ang="0">
                  <a:pos x="30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7" y="22"/>
                </a:cxn>
                <a:cxn ang="0">
                  <a:pos x="2" y="19"/>
                </a:cxn>
                <a:cxn ang="0">
                  <a:pos x="6" y="12"/>
                </a:cxn>
                <a:cxn ang="0">
                  <a:pos x="11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8" y="2"/>
                </a:cxn>
                <a:cxn ang="0">
                  <a:pos x="21" y="8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34" y="6"/>
                </a:cxn>
                <a:cxn ang="0">
                  <a:pos x="39" y="8"/>
                </a:cxn>
                <a:cxn ang="0">
                  <a:pos x="42" y="2"/>
                </a:cxn>
                <a:cxn ang="0">
                  <a:pos x="49" y="6"/>
                </a:cxn>
                <a:cxn ang="0">
                  <a:pos x="46" y="11"/>
                </a:cxn>
                <a:cxn ang="0">
                  <a:pos x="50" y="15"/>
                </a:cxn>
                <a:cxn ang="0">
                  <a:pos x="55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5" y="27"/>
                </a:cxn>
                <a:cxn ang="0">
                  <a:pos x="61" y="27"/>
                </a:cxn>
                <a:cxn ang="0">
                  <a:pos x="61" y="35"/>
                </a:cxn>
                <a:cxn ang="0">
                  <a:pos x="55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5" y="50"/>
                </a:cxn>
                <a:cxn ang="0">
                  <a:pos x="50" y="47"/>
                </a:cxn>
                <a:cxn ang="0">
                  <a:pos x="46" y="50"/>
                </a:cxn>
                <a:cxn ang="0">
                  <a:pos x="49" y="56"/>
                </a:cxn>
                <a:cxn ang="0">
                  <a:pos x="42" y="59"/>
                </a:cxn>
                <a:cxn ang="0">
                  <a:pos x="39" y="54"/>
                </a:cxn>
                <a:cxn ang="0">
                  <a:pos x="34" y="55"/>
                </a:cxn>
                <a:cxn ang="0">
                  <a:pos x="34" y="62"/>
                </a:cxn>
                <a:cxn ang="0">
                  <a:pos x="27" y="62"/>
                </a:cxn>
                <a:cxn ang="0">
                  <a:pos x="27" y="55"/>
                </a:cxn>
                <a:cxn ang="0">
                  <a:pos x="21" y="54"/>
                </a:cxn>
                <a:cxn ang="0">
                  <a:pos x="18" y="59"/>
                </a:cxn>
                <a:cxn ang="0">
                  <a:pos x="12" y="56"/>
                </a:cxn>
                <a:cxn ang="0">
                  <a:pos x="15" y="50"/>
                </a:cxn>
                <a:cxn ang="0">
                  <a:pos x="11" y="47"/>
                </a:cxn>
                <a:cxn ang="0">
                  <a:pos x="6" y="50"/>
                </a:cxn>
                <a:cxn ang="0">
                  <a:pos x="2" y="43"/>
                </a:cxn>
                <a:cxn ang="0">
                  <a:pos x="7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1" h="62">
                  <a:moveTo>
                    <a:pt x="30" y="48"/>
                  </a:moveTo>
                  <a:cubicBezTo>
                    <a:pt x="40" y="48"/>
                    <a:pt x="48" y="40"/>
                    <a:pt x="48" y="31"/>
                  </a:cubicBezTo>
                  <a:cubicBezTo>
                    <a:pt x="48" y="21"/>
                    <a:pt x="40" y="14"/>
                    <a:pt x="30" y="14"/>
                  </a:cubicBezTo>
                  <a:cubicBezTo>
                    <a:pt x="21" y="14"/>
                    <a:pt x="13" y="21"/>
                    <a:pt x="13" y="31"/>
                  </a:cubicBezTo>
                  <a:cubicBezTo>
                    <a:pt x="13" y="40"/>
                    <a:pt x="21" y="48"/>
                    <a:pt x="30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5"/>
                    <a:pt x="6" y="24"/>
                    <a:pt x="7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4"/>
                    <a:pt x="13" y="13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3" y="7"/>
                    <a:pt x="25" y="7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6" y="7"/>
                    <a:pt x="38" y="7"/>
                    <a:pt x="39" y="8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7" y="13"/>
                    <a:pt x="49" y="14"/>
                    <a:pt x="50" y="15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4"/>
                    <a:pt x="55" y="25"/>
                    <a:pt x="55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7"/>
                    <a:pt x="54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7" y="49"/>
                    <a:pt x="46" y="50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8" y="55"/>
                    <a:pt x="36" y="55"/>
                    <a:pt x="34" y="55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3" y="55"/>
                    <a:pt x="21" y="54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3" y="49"/>
                    <a:pt x="12" y="48"/>
                    <a:pt x="11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38"/>
                    <a:pt x="6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 162"/>
            <p:cNvSpPr/>
            <p:nvPr/>
          </p:nvSpPr>
          <p:spPr bwMode="auto">
            <a:xfrm>
              <a:off x="2279650" y="625475"/>
              <a:ext cx="139700" cy="1190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4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3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 163"/>
            <p:cNvSpPr>
              <a:spLocks noEditPoints="1"/>
            </p:cNvSpPr>
            <p:nvPr/>
          </p:nvSpPr>
          <p:spPr bwMode="auto">
            <a:xfrm>
              <a:off x="2898775" y="2252663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0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0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0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0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Oval 164"/>
            <p:cNvSpPr>
              <a:spLocks noChangeArrowheads="1"/>
            </p:cNvSpPr>
            <p:nvPr/>
          </p:nvSpPr>
          <p:spPr bwMode="auto">
            <a:xfrm>
              <a:off x="3059113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 165"/>
            <p:cNvSpPr/>
            <p:nvPr/>
          </p:nvSpPr>
          <p:spPr bwMode="auto">
            <a:xfrm>
              <a:off x="3071813" y="2160588"/>
              <a:ext cx="104775" cy="114300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7"/>
                </a:cxn>
              </a:cxnLst>
              <a:rect l="0" t="0" r="r" b="b"/>
              <a:pathLst>
                <a:path w="48" h="52">
                  <a:moveTo>
                    <a:pt x="47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8"/>
                    <a:pt x="47" y="4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Oval 166"/>
            <p:cNvSpPr>
              <a:spLocks noChangeArrowheads="1"/>
            </p:cNvSpPr>
            <p:nvPr/>
          </p:nvSpPr>
          <p:spPr bwMode="auto">
            <a:xfrm>
              <a:off x="3024188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167"/>
            <p:cNvSpPr/>
            <p:nvPr/>
          </p:nvSpPr>
          <p:spPr bwMode="auto">
            <a:xfrm>
              <a:off x="2932113" y="2151063"/>
              <a:ext cx="111125" cy="123825"/>
            </a:xfrm>
            <a:custGeom>
              <a:avLst/>
              <a:gdLst/>
              <a:ahLst/>
              <a:cxnLst>
                <a:cxn ang="0">
                  <a:pos x="1" y="51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4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1"/>
                </a:cxn>
              </a:cxnLst>
              <a:rect l="0" t="0" r="r" b="b"/>
              <a:pathLst>
                <a:path w="51" h="56">
                  <a:moveTo>
                    <a:pt x="1" y="51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3"/>
                    <a:pt x="50" y="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2"/>
                    <a:pt x="1" y="5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reeform 168"/>
            <p:cNvSpPr>
              <a:spLocks noEditPoints="1"/>
            </p:cNvSpPr>
            <p:nvPr/>
          </p:nvSpPr>
          <p:spPr bwMode="auto">
            <a:xfrm>
              <a:off x="2932113" y="2293938"/>
              <a:ext cx="244475" cy="96838"/>
            </a:xfrm>
            <a:custGeom>
              <a:avLst/>
              <a:gdLst/>
              <a:ahLst/>
              <a:cxnLst>
                <a:cxn ang="0">
                  <a:pos x="5" y="31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7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5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3" y="30"/>
                </a:cxn>
                <a:cxn ang="0">
                  <a:pos x="42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0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2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4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3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5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9" y="34"/>
                    <a:pt x="39" y="34"/>
                  </a:cubicBezTo>
                  <a:cubicBezTo>
                    <a:pt x="42" y="34"/>
                    <a:pt x="43" y="32"/>
                    <a:pt x="43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2" y="8"/>
                  </a:cubicBezTo>
                  <a:cubicBezTo>
                    <a:pt x="42" y="6"/>
                    <a:pt x="40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8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0" y="15"/>
                    <a:pt x="60" y="12"/>
                    <a:pt x="60" y="8"/>
                  </a:cubicBezTo>
                  <a:cubicBezTo>
                    <a:pt x="61" y="6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6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89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7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3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2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 169"/>
            <p:cNvSpPr>
              <a:spLocks noEditPoints="1"/>
            </p:cNvSpPr>
            <p:nvPr/>
          </p:nvSpPr>
          <p:spPr bwMode="auto">
            <a:xfrm>
              <a:off x="2398713" y="1749425"/>
              <a:ext cx="139700" cy="138113"/>
            </a:xfrm>
            <a:custGeom>
              <a:avLst/>
              <a:gdLst/>
              <a:ahLst/>
              <a:cxnLst>
                <a:cxn ang="0">
                  <a:pos x="27" y="47"/>
                </a:cxn>
                <a:cxn ang="0">
                  <a:pos x="21" y="53"/>
                </a:cxn>
                <a:cxn ang="0">
                  <a:pos x="16" y="53"/>
                </a:cxn>
                <a:cxn ang="0">
                  <a:pos x="10" y="48"/>
                </a:cxn>
                <a:cxn ang="0">
                  <a:pos x="10" y="42"/>
                </a:cxn>
                <a:cxn ang="0">
                  <a:pos x="27" y="26"/>
                </a:cxn>
                <a:cxn ang="0">
                  <a:pos x="32" y="26"/>
                </a:cxn>
                <a:cxn ang="0">
                  <a:pos x="37" y="32"/>
                </a:cxn>
                <a:cxn ang="0">
                  <a:pos x="43" y="26"/>
                </a:cxn>
                <a:cxn ang="0">
                  <a:pos x="37" y="21"/>
                </a:cxn>
                <a:cxn ang="0">
                  <a:pos x="21" y="21"/>
                </a:cxn>
                <a:cxn ang="0">
                  <a:pos x="5" y="37"/>
                </a:cxn>
                <a:cxn ang="0">
                  <a:pos x="5" y="53"/>
                </a:cxn>
                <a:cxn ang="0">
                  <a:pos x="10" y="59"/>
                </a:cxn>
                <a:cxn ang="0">
                  <a:pos x="27" y="59"/>
                </a:cxn>
                <a:cxn ang="0">
                  <a:pos x="36" y="49"/>
                </a:cxn>
                <a:cxn ang="0">
                  <a:pos x="27" y="47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27" y="42"/>
                </a:cxn>
                <a:cxn ang="0">
                  <a:pos x="21" y="37"/>
                </a:cxn>
                <a:cxn ang="0">
                  <a:pos x="27" y="32"/>
                </a:cxn>
                <a:cxn ang="0">
                  <a:pos x="32" y="37"/>
                </a:cxn>
                <a:cxn ang="0">
                  <a:pos x="37" y="37"/>
                </a:cxn>
                <a:cxn ang="0">
                  <a:pos x="54" y="21"/>
                </a:cxn>
                <a:cxn ang="0">
                  <a:pos x="54" y="15"/>
                </a:cxn>
                <a:cxn ang="0">
                  <a:pos x="48" y="10"/>
                </a:cxn>
                <a:cxn ang="0">
                  <a:pos x="43" y="10"/>
                </a:cxn>
                <a:cxn ang="0">
                  <a:pos x="37" y="16"/>
                </a:cxn>
                <a:cxn ang="0">
                  <a:pos x="28" y="14"/>
                </a:cxn>
                <a:cxn ang="0">
                  <a:pos x="37" y="4"/>
                </a:cxn>
                <a:cxn ang="0">
                  <a:pos x="54" y="4"/>
                </a:cxn>
                <a:cxn ang="0">
                  <a:pos x="59" y="10"/>
                </a:cxn>
                <a:cxn ang="0">
                  <a:pos x="59" y="26"/>
                </a:cxn>
              </a:cxnLst>
              <a:rect l="0" t="0" r="r" b="b"/>
              <a:pathLst>
                <a:path w="64" h="63">
                  <a:moveTo>
                    <a:pt x="27" y="47"/>
                  </a:moveTo>
                  <a:cubicBezTo>
                    <a:pt x="21" y="53"/>
                    <a:pt x="21" y="53"/>
                    <a:pt x="21" y="53"/>
                  </a:cubicBezTo>
                  <a:cubicBezTo>
                    <a:pt x="20" y="55"/>
                    <a:pt x="17" y="55"/>
                    <a:pt x="16" y="53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6"/>
                    <a:pt x="9" y="44"/>
                    <a:pt x="10" y="42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8" y="25"/>
                    <a:pt x="30" y="25"/>
                    <a:pt x="32" y="26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3" y="16"/>
                    <a:pt x="26" y="16"/>
                    <a:pt x="21" y="21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41"/>
                    <a:pt x="0" y="49"/>
                    <a:pt x="5" y="53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5" y="63"/>
                    <a:pt x="22" y="63"/>
                    <a:pt x="27" y="5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3" y="50"/>
                    <a:pt x="30" y="49"/>
                    <a:pt x="27" y="47"/>
                  </a:cubicBezTo>
                  <a:moveTo>
                    <a:pt x="59" y="26"/>
                  </a:moveTo>
                  <a:cubicBezTo>
                    <a:pt x="43" y="42"/>
                    <a:pt x="43" y="42"/>
                    <a:pt x="43" y="42"/>
                  </a:cubicBezTo>
                  <a:cubicBezTo>
                    <a:pt x="38" y="47"/>
                    <a:pt x="31" y="47"/>
                    <a:pt x="27" y="42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6" y="38"/>
                    <a:pt x="37" y="37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19"/>
                    <a:pt x="55" y="17"/>
                    <a:pt x="54" y="15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8"/>
                    <a:pt x="44" y="8"/>
                    <a:pt x="43" y="10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4"/>
                    <a:pt x="31" y="13"/>
                    <a:pt x="28" y="1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2" y="0"/>
                    <a:pt x="49" y="0"/>
                    <a:pt x="54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4" y="14"/>
                    <a:pt x="64" y="22"/>
                    <a:pt x="59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Freeform 170"/>
            <p:cNvSpPr>
              <a:spLocks noEditPoints="1"/>
            </p:cNvSpPr>
            <p:nvPr/>
          </p:nvSpPr>
          <p:spPr bwMode="auto">
            <a:xfrm>
              <a:off x="3252788" y="1019175"/>
              <a:ext cx="166688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8" y="53"/>
                </a:cxn>
                <a:cxn ang="0">
                  <a:pos x="28" y="23"/>
                </a:cxn>
                <a:cxn ang="0">
                  <a:pos x="54" y="38"/>
                </a:cxn>
                <a:cxn ang="0">
                  <a:pos x="76" y="38"/>
                </a:cxn>
                <a:cxn ang="0">
                  <a:pos x="38" y="0"/>
                </a:cxn>
                <a:cxn ang="0">
                  <a:pos x="0" y="38"/>
                </a:cxn>
                <a:cxn ang="0">
                  <a:pos x="38" y="76"/>
                </a:cxn>
                <a:cxn ang="0">
                  <a:pos x="76" y="38"/>
                </a:cxn>
              </a:cxnLst>
              <a:rect l="0" t="0" r="r" b="b"/>
              <a:pathLst>
                <a:path w="76" h="76">
                  <a:moveTo>
                    <a:pt x="54" y="38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23"/>
                    <a:pt x="28" y="23"/>
                    <a:pt x="28" y="23"/>
                  </a:cubicBezTo>
                  <a:lnTo>
                    <a:pt x="54" y="38"/>
                  </a:lnTo>
                  <a:close/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7" name="Subtitle 2"/>
          <p:cNvSpPr txBox="1"/>
          <p:nvPr/>
        </p:nvSpPr>
        <p:spPr>
          <a:xfrm>
            <a:off x="5931168" y="1431821"/>
            <a:ext cx="5329983" cy="344879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75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Gson is a Java library that can be used to convert Java Objects into their JSON representation. </a:t>
            </a:r>
          </a:p>
          <a:p>
            <a:pPr marL="0" marR="0" lvl="0" indent="0" algn="l" defTabSz="108775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It can also be used to convert a JSON string to an equivalent Java object.</a:t>
            </a:r>
          </a:p>
          <a:p>
            <a:pPr marL="0" marR="0" lvl="0" indent="0" algn="l" defTabSz="108775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· Gson can work with arbitrary Java objects including pre-existing objects that you do not have source code of.</a:t>
            </a:r>
          </a:p>
          <a:p>
            <a:pPr marL="0" marR="0" lvl="0" indent="0" algn="l" defTabSz="108775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· Considering other open-source projects, most of them:</a:t>
            </a:r>
          </a:p>
          <a:p>
            <a:pPr marL="0" marR="0" lvl="0" indent="0" algn="l" defTabSz="108775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①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require that users place Java annotations in your classes</a:t>
            </a:r>
          </a:p>
          <a:p>
            <a:pPr marL="0" marR="0" lvl="0" indent="0" algn="l" defTabSz="108775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sz="1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②</a:t>
            </a:r>
            <a:r>
              <a:rPr lang="en-US" altLang="zh-CN" sz="1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also do not fully support the use of Java Generics.</a:t>
            </a:r>
          </a:p>
          <a:p>
            <a:pPr marL="0" marR="0" lvl="0" indent="0" algn="l" defTabSz="108775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en-US" altLang="zh-CN" sz="1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· </a:t>
            </a:r>
            <a:r>
              <a:rPr lang="en-US" altLang="zh-CN" sz="14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Gson</a:t>
            </a:r>
            <a:r>
              <a:rPr lang="en-US" altLang="zh-CN" sz="1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 considers both of these as very important design goals.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5931169" y="640824"/>
            <a:ext cx="3921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Overview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ad954e-84ca-429e-b1d5-8d67db0ff9e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ad954e-84ca-429e-b1d5-8d67db0ff9ea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1206</Words>
  <Application>Microsoft Office PowerPoint</Application>
  <PresentationFormat>宽屏</PresentationFormat>
  <Paragraphs>286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FontAwesome</vt:lpstr>
      <vt:lpstr>Montserrat-Bold</vt:lpstr>
      <vt:lpstr>Open Sans</vt:lpstr>
      <vt:lpstr>Roboto Light</vt:lpstr>
      <vt:lpstr>阿里巴巴普惠体 H</vt:lpstr>
      <vt:lpstr>阿里巴巴普惠体 R</vt:lpstr>
      <vt:lpstr>等线</vt:lpstr>
      <vt:lpstr>华文圆体 Regular</vt:lpstr>
      <vt:lpstr>微软雅黑</vt:lpstr>
      <vt:lpstr>Arial</vt:lpstr>
      <vt:lpstr>Calibri</vt:lpstr>
      <vt:lpstr>Calibri Light</vt:lpstr>
      <vt:lpstr>Helvetica</vt:lpstr>
      <vt:lpstr>Source Sans Pro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MBE模板</dc:title>
  <dc:creator>第一PPT模板网-WWW.1PPT.COM</dc:creator>
  <cp:keywords>第一PPT模板网-WWW.1PPT.COM</cp:keywords>
  <cp:lastModifiedBy>lei hong</cp:lastModifiedBy>
  <cp:revision>69</cp:revision>
  <dcterms:created xsi:type="dcterms:W3CDTF">2017-06-07T09:14:00Z</dcterms:created>
  <dcterms:modified xsi:type="dcterms:W3CDTF">2020-10-29T14:25:26Z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