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5" r:id="rId4"/>
    <p:sldId id="294" r:id="rId5"/>
    <p:sldId id="302" r:id="rId6"/>
    <p:sldId id="295" r:id="rId7"/>
    <p:sldId id="296" r:id="rId8"/>
    <p:sldId id="268" r:id="rId9"/>
    <p:sldId id="306" r:id="rId10"/>
    <p:sldId id="307" r:id="rId11"/>
    <p:sldId id="290" r:id="rId12"/>
    <p:sldId id="288" r:id="rId13"/>
    <p:sldId id="289" r:id="rId14"/>
    <p:sldId id="287" r:id="rId15"/>
    <p:sldId id="291" r:id="rId16"/>
    <p:sldId id="269" r:id="rId17"/>
    <p:sldId id="292" r:id="rId18"/>
    <p:sldId id="301" r:id="rId19"/>
    <p:sldId id="293" r:id="rId20"/>
    <p:sldId id="267" r:id="rId21"/>
    <p:sldId id="297" r:id="rId22"/>
    <p:sldId id="286" r:id="rId23"/>
    <p:sldId id="303" r:id="rId24"/>
    <p:sldId id="304" r:id="rId25"/>
    <p:sldId id="300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D0"/>
    <a:srgbClr val="FD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18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23104-B522-42A4-86CE-0154E24F8E1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56B64-8D2F-452D-8F60-A73EA69AF3C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371D130-3592-4B71-B498-C56D4A3453D1}" type="parTrans" cxnId="{B049B5A5-5788-4BA5-8259-22ABC0816B79}">
      <dgm:prSet/>
      <dgm:spPr/>
      <dgm:t>
        <a:bodyPr/>
        <a:lstStyle/>
        <a:p>
          <a:endParaRPr lang="en-US"/>
        </a:p>
      </dgm:t>
    </dgm:pt>
    <dgm:pt modelId="{219ACA10-E826-4664-989B-162057440205}" type="sibTrans" cxnId="{B049B5A5-5788-4BA5-8259-22ABC0816B79}">
      <dgm:prSet/>
      <dgm:spPr/>
      <dgm:t>
        <a:bodyPr/>
        <a:lstStyle/>
        <a:p>
          <a:endParaRPr lang="en-US"/>
        </a:p>
      </dgm:t>
    </dgm:pt>
    <dgm:pt modelId="{819DB1DE-2BF2-46DF-8C9F-614F24077E77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D95D4E5-A738-4ADD-96B1-E4A4A27072E7}" type="parTrans" cxnId="{178B2F5E-CD49-4EA1-B293-3B71E8D507C9}">
      <dgm:prSet/>
      <dgm:spPr/>
      <dgm:t>
        <a:bodyPr/>
        <a:lstStyle/>
        <a:p>
          <a:endParaRPr lang="en-US"/>
        </a:p>
      </dgm:t>
    </dgm:pt>
    <dgm:pt modelId="{391C3B5B-E883-4FE9-808A-B3F8C463F83D}" type="sibTrans" cxnId="{178B2F5E-CD49-4EA1-B293-3B71E8D507C9}">
      <dgm:prSet/>
      <dgm:spPr/>
      <dgm:t>
        <a:bodyPr/>
        <a:lstStyle/>
        <a:p>
          <a:endParaRPr lang="en-US"/>
        </a:p>
      </dgm:t>
    </dgm:pt>
    <dgm:pt modelId="{327D0F13-DB5B-4E86-B33B-728B8F92BA36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DC10953-497A-4C5E-B653-DECCD47B60C2}" type="parTrans" cxnId="{C787159C-432A-4937-B1B5-18D72FD2860B}">
      <dgm:prSet/>
      <dgm:spPr/>
      <dgm:t>
        <a:bodyPr/>
        <a:lstStyle/>
        <a:p>
          <a:endParaRPr lang="en-US"/>
        </a:p>
      </dgm:t>
    </dgm:pt>
    <dgm:pt modelId="{5774FAF0-D29A-4668-9B30-0EA2AA61A6A5}" type="sibTrans" cxnId="{C787159C-432A-4937-B1B5-18D72FD2860B}">
      <dgm:prSet/>
      <dgm:spPr/>
      <dgm:t>
        <a:bodyPr/>
        <a:lstStyle/>
        <a:p>
          <a:endParaRPr lang="en-US"/>
        </a:p>
      </dgm:t>
    </dgm:pt>
    <dgm:pt modelId="{9378DF65-2803-48A6-A39A-E304FD6DDCA1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C44F792-FED9-4590-8148-5BBFF48C6CFA}" type="parTrans" cxnId="{1FCB01E2-054B-4659-A320-FAC2F9A31BBD}">
      <dgm:prSet/>
      <dgm:spPr/>
      <dgm:t>
        <a:bodyPr/>
        <a:lstStyle/>
        <a:p>
          <a:endParaRPr lang="en-US"/>
        </a:p>
      </dgm:t>
    </dgm:pt>
    <dgm:pt modelId="{969D5022-2396-4517-B82D-4E8A30C06B53}" type="sibTrans" cxnId="{1FCB01E2-054B-4659-A320-FAC2F9A31BBD}">
      <dgm:prSet/>
      <dgm:spPr/>
      <dgm:t>
        <a:bodyPr/>
        <a:lstStyle/>
        <a:p>
          <a:endParaRPr lang="en-US"/>
        </a:p>
      </dgm:t>
    </dgm:pt>
    <dgm:pt modelId="{6ACB0B83-AC8A-4302-9889-6D1763D74E0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9F589D0D-6FCB-47CC-8214-7F5DBA682A98}" type="parTrans" cxnId="{E05B945B-6D62-48D9-8B8C-B2DA730F7171}">
      <dgm:prSet/>
      <dgm:spPr/>
      <dgm:t>
        <a:bodyPr/>
        <a:lstStyle/>
        <a:p>
          <a:endParaRPr lang="en-US"/>
        </a:p>
      </dgm:t>
    </dgm:pt>
    <dgm:pt modelId="{4048C68B-506D-42CC-ADA5-9796B49890F7}" type="sibTrans" cxnId="{E05B945B-6D62-48D9-8B8C-B2DA730F7171}">
      <dgm:prSet/>
      <dgm:spPr/>
      <dgm:t>
        <a:bodyPr/>
        <a:lstStyle/>
        <a:p>
          <a:endParaRPr lang="en-US"/>
        </a:p>
      </dgm:t>
    </dgm:pt>
    <dgm:pt modelId="{7393BB15-2263-498E-BCBA-1937209D96EE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A3A17E1-A8B7-4D9D-A699-D69F63105C06}" type="parTrans" cxnId="{9188D96B-220F-419F-9636-313923508BAB}">
      <dgm:prSet/>
      <dgm:spPr/>
      <dgm:t>
        <a:bodyPr/>
        <a:lstStyle/>
        <a:p>
          <a:endParaRPr lang="en-US"/>
        </a:p>
      </dgm:t>
    </dgm:pt>
    <dgm:pt modelId="{7A373848-0964-4B5A-B7A3-84DBC5B0E357}" type="sibTrans" cxnId="{9188D96B-220F-419F-9636-313923508BAB}">
      <dgm:prSet/>
      <dgm:spPr/>
      <dgm:t>
        <a:bodyPr/>
        <a:lstStyle/>
        <a:p>
          <a:endParaRPr lang="en-US"/>
        </a:p>
      </dgm:t>
    </dgm:pt>
    <dgm:pt modelId="{74BDC4DB-A856-4420-86C6-1620F5E2FFD1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0F4DE21-0052-4F0D-B05B-AB7A54FDD194}" type="parTrans" cxnId="{2AF611E9-EC6A-43C8-808C-D3348F18D12C}">
      <dgm:prSet/>
      <dgm:spPr/>
      <dgm:t>
        <a:bodyPr/>
        <a:lstStyle/>
        <a:p>
          <a:endParaRPr lang="en-US"/>
        </a:p>
      </dgm:t>
    </dgm:pt>
    <dgm:pt modelId="{C48D3026-A5C2-43E2-A622-C2972748D63D}" type="sibTrans" cxnId="{2AF611E9-EC6A-43C8-808C-D3348F18D12C}">
      <dgm:prSet/>
      <dgm:spPr/>
      <dgm:t>
        <a:bodyPr/>
        <a:lstStyle/>
        <a:p>
          <a:endParaRPr lang="en-US"/>
        </a:p>
      </dgm:t>
    </dgm:pt>
    <dgm:pt modelId="{A0357471-A609-43D5-B82E-9E33F54ADA4F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933E3BC-690C-4D88-92F8-DD01EFC49A95}" type="parTrans" cxnId="{406C6ED5-2F7B-4EAE-AD05-E68788B0774A}">
      <dgm:prSet/>
      <dgm:spPr/>
      <dgm:t>
        <a:bodyPr/>
        <a:lstStyle/>
        <a:p>
          <a:endParaRPr lang="en-US"/>
        </a:p>
      </dgm:t>
    </dgm:pt>
    <dgm:pt modelId="{4A6B3E5D-1BF3-42D4-A8D7-683509394108}" type="sibTrans" cxnId="{406C6ED5-2F7B-4EAE-AD05-E68788B0774A}">
      <dgm:prSet/>
      <dgm:spPr/>
      <dgm:t>
        <a:bodyPr/>
        <a:lstStyle/>
        <a:p>
          <a:endParaRPr lang="en-US"/>
        </a:p>
      </dgm:t>
    </dgm:pt>
    <dgm:pt modelId="{6B49ABC5-1E6A-48CF-B99B-513FFD5067FA}" type="pres">
      <dgm:prSet presAssocID="{02D23104-B522-42A4-86CE-0154E24F8E1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FCC6196-5153-4010-9680-488F5FD8E231}" type="pres">
      <dgm:prSet presAssocID="{02D23104-B522-42A4-86CE-0154E24F8E1C}" presName="children" presStyleCnt="0"/>
      <dgm:spPr/>
    </dgm:pt>
    <dgm:pt modelId="{B6296A2D-641A-4939-8B06-82708899BB62}" type="pres">
      <dgm:prSet presAssocID="{02D23104-B522-42A4-86CE-0154E24F8E1C}" presName="child1group" presStyleCnt="0"/>
      <dgm:spPr/>
    </dgm:pt>
    <dgm:pt modelId="{F68B9E6A-77D1-42D6-844C-147C85ABD7B4}" type="pres">
      <dgm:prSet presAssocID="{02D23104-B522-42A4-86CE-0154E24F8E1C}" presName="child1" presStyleLbl="bgAcc1" presStyleIdx="0" presStyleCnt="4"/>
      <dgm:spPr/>
    </dgm:pt>
    <dgm:pt modelId="{21EE06DD-3763-4693-854D-934C9299F328}" type="pres">
      <dgm:prSet presAssocID="{02D23104-B522-42A4-86CE-0154E24F8E1C}" presName="child1Text" presStyleLbl="bgAcc1" presStyleIdx="0" presStyleCnt="4">
        <dgm:presLayoutVars>
          <dgm:bulletEnabled val="1"/>
        </dgm:presLayoutVars>
      </dgm:prSet>
      <dgm:spPr/>
    </dgm:pt>
    <dgm:pt modelId="{CC89C61C-3A1D-4A26-903D-F4082E6D7D4D}" type="pres">
      <dgm:prSet presAssocID="{02D23104-B522-42A4-86CE-0154E24F8E1C}" presName="child2group" presStyleCnt="0"/>
      <dgm:spPr/>
    </dgm:pt>
    <dgm:pt modelId="{10630CFA-F87E-4B78-AA70-BE7FA464984E}" type="pres">
      <dgm:prSet presAssocID="{02D23104-B522-42A4-86CE-0154E24F8E1C}" presName="child2" presStyleLbl="bgAcc1" presStyleIdx="1" presStyleCnt="4"/>
      <dgm:spPr/>
    </dgm:pt>
    <dgm:pt modelId="{2392DE4A-8C04-41CF-A4CD-4FBF20EC7A87}" type="pres">
      <dgm:prSet presAssocID="{02D23104-B522-42A4-86CE-0154E24F8E1C}" presName="child2Text" presStyleLbl="bgAcc1" presStyleIdx="1" presStyleCnt="4">
        <dgm:presLayoutVars>
          <dgm:bulletEnabled val="1"/>
        </dgm:presLayoutVars>
      </dgm:prSet>
      <dgm:spPr/>
    </dgm:pt>
    <dgm:pt modelId="{6F239D7E-6BB4-41FB-8EF8-533A6A4E214C}" type="pres">
      <dgm:prSet presAssocID="{02D23104-B522-42A4-86CE-0154E24F8E1C}" presName="child3group" presStyleCnt="0"/>
      <dgm:spPr/>
    </dgm:pt>
    <dgm:pt modelId="{E97D1871-5413-481F-97C2-F88B6B195372}" type="pres">
      <dgm:prSet presAssocID="{02D23104-B522-42A4-86CE-0154E24F8E1C}" presName="child3" presStyleLbl="bgAcc1" presStyleIdx="2" presStyleCnt="4"/>
      <dgm:spPr/>
    </dgm:pt>
    <dgm:pt modelId="{5491C612-8D16-43F5-8AD0-16E8F9BBA530}" type="pres">
      <dgm:prSet presAssocID="{02D23104-B522-42A4-86CE-0154E24F8E1C}" presName="child3Text" presStyleLbl="bgAcc1" presStyleIdx="2" presStyleCnt="4">
        <dgm:presLayoutVars>
          <dgm:bulletEnabled val="1"/>
        </dgm:presLayoutVars>
      </dgm:prSet>
      <dgm:spPr/>
    </dgm:pt>
    <dgm:pt modelId="{32F1F364-0477-47EF-A830-58435B84CB3B}" type="pres">
      <dgm:prSet presAssocID="{02D23104-B522-42A4-86CE-0154E24F8E1C}" presName="child4group" presStyleCnt="0"/>
      <dgm:spPr/>
    </dgm:pt>
    <dgm:pt modelId="{14E4F426-523D-4FAD-AE24-C610EC7C529B}" type="pres">
      <dgm:prSet presAssocID="{02D23104-B522-42A4-86CE-0154E24F8E1C}" presName="child4" presStyleLbl="bgAcc1" presStyleIdx="3" presStyleCnt="4"/>
      <dgm:spPr/>
    </dgm:pt>
    <dgm:pt modelId="{0FDB41DA-D6E5-4E24-825A-FBD169B1DAB0}" type="pres">
      <dgm:prSet presAssocID="{02D23104-B522-42A4-86CE-0154E24F8E1C}" presName="child4Text" presStyleLbl="bgAcc1" presStyleIdx="3" presStyleCnt="4">
        <dgm:presLayoutVars>
          <dgm:bulletEnabled val="1"/>
        </dgm:presLayoutVars>
      </dgm:prSet>
      <dgm:spPr/>
    </dgm:pt>
    <dgm:pt modelId="{A0651255-F928-400C-8092-1C9EBE38F645}" type="pres">
      <dgm:prSet presAssocID="{02D23104-B522-42A4-86CE-0154E24F8E1C}" presName="childPlaceholder" presStyleCnt="0"/>
      <dgm:spPr/>
    </dgm:pt>
    <dgm:pt modelId="{9FE817F5-6EEF-4643-B8EC-E4331B13AB5A}" type="pres">
      <dgm:prSet presAssocID="{02D23104-B522-42A4-86CE-0154E24F8E1C}" presName="circle" presStyleCnt="0"/>
      <dgm:spPr/>
    </dgm:pt>
    <dgm:pt modelId="{A0D5E8FC-4135-4F7F-8605-5DE922094BF4}" type="pres">
      <dgm:prSet presAssocID="{02D23104-B522-42A4-86CE-0154E24F8E1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DFA536F-D31A-4306-8C49-0EE854A421D7}" type="pres">
      <dgm:prSet presAssocID="{02D23104-B522-42A4-86CE-0154E24F8E1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A292B3B-B8C6-4486-A407-11EDE2787283}" type="pres">
      <dgm:prSet presAssocID="{02D23104-B522-42A4-86CE-0154E24F8E1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7AB614C-C66F-4D90-8B8F-162785FBE43D}" type="pres">
      <dgm:prSet presAssocID="{02D23104-B522-42A4-86CE-0154E24F8E1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4987F4A-7BC2-4014-9551-1FBAF6D4A99E}" type="pres">
      <dgm:prSet presAssocID="{02D23104-B522-42A4-86CE-0154E24F8E1C}" presName="quadrantPlaceholder" presStyleCnt="0"/>
      <dgm:spPr/>
    </dgm:pt>
    <dgm:pt modelId="{3831369F-6117-4965-9ED9-04EBDF47AFB7}" type="pres">
      <dgm:prSet presAssocID="{02D23104-B522-42A4-86CE-0154E24F8E1C}" presName="center1" presStyleLbl="fgShp" presStyleIdx="0" presStyleCnt="2"/>
      <dgm:spPr>
        <a:solidFill>
          <a:schemeClr val="bg1"/>
        </a:solidFill>
        <a:ln>
          <a:noFill/>
        </a:ln>
      </dgm:spPr>
    </dgm:pt>
    <dgm:pt modelId="{317A6592-7BE4-44F7-9ACD-634C8715C9AC}" type="pres">
      <dgm:prSet presAssocID="{02D23104-B522-42A4-86CE-0154E24F8E1C}" presName="center2" presStyleLbl="fgShp" presStyleIdx="1" presStyleCnt="2"/>
      <dgm:spPr>
        <a:solidFill>
          <a:schemeClr val="bg1"/>
        </a:solidFill>
        <a:ln>
          <a:noFill/>
        </a:ln>
      </dgm:spPr>
    </dgm:pt>
  </dgm:ptLst>
  <dgm:cxnLst>
    <dgm:cxn modelId="{FBE13C07-6EDE-FD46-AFA9-D74FBED41E22}" type="presOf" srcId="{9378DF65-2803-48A6-A39A-E304FD6DDCA1}" destId="{2392DE4A-8C04-41CF-A4CD-4FBF20EC7A87}" srcOrd="1" destOrd="0" presId="urn:microsoft.com/office/officeart/2005/8/layout/cycle4"/>
    <dgm:cxn modelId="{5C10C031-3B18-B947-B4AF-C3836F16D896}" type="presOf" srcId="{A0357471-A609-43D5-B82E-9E33F54ADA4F}" destId="{14E4F426-523D-4FAD-AE24-C610EC7C529B}" srcOrd="0" destOrd="0" presId="urn:microsoft.com/office/officeart/2005/8/layout/cycle4"/>
    <dgm:cxn modelId="{E05B945B-6D62-48D9-8B8C-B2DA730F7171}" srcId="{02D23104-B522-42A4-86CE-0154E24F8E1C}" destId="{6ACB0B83-AC8A-4302-9889-6D1763D74E0F}" srcOrd="2" destOrd="0" parTransId="{9F589D0D-6FCB-47CC-8214-7F5DBA682A98}" sibTransId="{4048C68B-506D-42CC-ADA5-9796B49890F7}"/>
    <dgm:cxn modelId="{178B2F5E-CD49-4EA1-B293-3B71E8D507C9}" srcId="{B5056B64-8D2F-452D-8F60-A73EA69AF3C0}" destId="{819DB1DE-2BF2-46DF-8C9F-614F24077E77}" srcOrd="0" destOrd="0" parTransId="{FD95D4E5-A738-4ADD-96B1-E4A4A27072E7}" sibTransId="{391C3B5B-E883-4FE9-808A-B3F8C463F83D}"/>
    <dgm:cxn modelId="{D22EF95F-12CC-E140-842C-94D72B9FB541}" type="presOf" srcId="{6ACB0B83-AC8A-4302-9889-6D1763D74E0F}" destId="{6A292B3B-B8C6-4486-A407-11EDE2787283}" srcOrd="0" destOrd="0" presId="urn:microsoft.com/office/officeart/2005/8/layout/cycle4"/>
    <dgm:cxn modelId="{9188D96B-220F-419F-9636-313923508BAB}" srcId="{6ACB0B83-AC8A-4302-9889-6D1763D74E0F}" destId="{7393BB15-2263-498E-BCBA-1937209D96EE}" srcOrd="0" destOrd="0" parTransId="{7A3A17E1-A8B7-4D9D-A699-D69F63105C06}" sibTransId="{7A373848-0964-4B5A-B7A3-84DBC5B0E357}"/>
    <dgm:cxn modelId="{7E04884D-EB1D-A749-B4D8-6BA0D1A0AC54}" type="presOf" srcId="{7393BB15-2263-498E-BCBA-1937209D96EE}" destId="{5491C612-8D16-43F5-8AD0-16E8F9BBA530}" srcOrd="1" destOrd="0" presId="urn:microsoft.com/office/officeart/2005/8/layout/cycle4"/>
    <dgm:cxn modelId="{B194824F-3BA2-6043-B480-9B7274F3BAA9}" type="presOf" srcId="{9378DF65-2803-48A6-A39A-E304FD6DDCA1}" destId="{10630CFA-F87E-4B78-AA70-BE7FA464984E}" srcOrd="0" destOrd="0" presId="urn:microsoft.com/office/officeart/2005/8/layout/cycle4"/>
    <dgm:cxn modelId="{74721875-B77F-524F-8ACB-EA02EE8D4D64}" type="presOf" srcId="{A0357471-A609-43D5-B82E-9E33F54ADA4F}" destId="{0FDB41DA-D6E5-4E24-825A-FBD169B1DAB0}" srcOrd="1" destOrd="0" presId="urn:microsoft.com/office/officeart/2005/8/layout/cycle4"/>
    <dgm:cxn modelId="{C787159C-432A-4937-B1B5-18D72FD2860B}" srcId="{02D23104-B522-42A4-86CE-0154E24F8E1C}" destId="{327D0F13-DB5B-4E86-B33B-728B8F92BA36}" srcOrd="1" destOrd="0" parTransId="{DDC10953-497A-4C5E-B653-DECCD47B60C2}" sibTransId="{5774FAF0-D29A-4668-9B30-0EA2AA61A6A5}"/>
    <dgm:cxn modelId="{B049B5A5-5788-4BA5-8259-22ABC0816B79}" srcId="{02D23104-B522-42A4-86CE-0154E24F8E1C}" destId="{B5056B64-8D2F-452D-8F60-A73EA69AF3C0}" srcOrd="0" destOrd="0" parTransId="{1371D130-3592-4B71-B498-C56D4A3453D1}" sibTransId="{219ACA10-E826-4664-989B-162057440205}"/>
    <dgm:cxn modelId="{0A88CCB1-00DD-8E41-8465-2114B60D52B0}" type="presOf" srcId="{327D0F13-DB5B-4E86-B33B-728B8F92BA36}" destId="{BDFA536F-D31A-4306-8C49-0EE854A421D7}" srcOrd="0" destOrd="0" presId="urn:microsoft.com/office/officeart/2005/8/layout/cycle4"/>
    <dgm:cxn modelId="{BC820DBE-5A4A-DB44-A4BA-0281DD3B3A24}" type="presOf" srcId="{02D23104-B522-42A4-86CE-0154E24F8E1C}" destId="{6B49ABC5-1E6A-48CF-B99B-513FFD5067FA}" srcOrd="0" destOrd="0" presId="urn:microsoft.com/office/officeart/2005/8/layout/cycle4"/>
    <dgm:cxn modelId="{54B98CCB-7FFD-0A41-9666-39464CAE1560}" type="presOf" srcId="{74BDC4DB-A856-4420-86C6-1620F5E2FFD1}" destId="{67AB614C-C66F-4D90-8B8F-162785FBE43D}" srcOrd="0" destOrd="0" presId="urn:microsoft.com/office/officeart/2005/8/layout/cycle4"/>
    <dgm:cxn modelId="{406C6ED5-2F7B-4EAE-AD05-E68788B0774A}" srcId="{74BDC4DB-A856-4420-86C6-1620F5E2FFD1}" destId="{A0357471-A609-43D5-B82E-9E33F54ADA4F}" srcOrd="0" destOrd="0" parTransId="{3933E3BC-690C-4D88-92F8-DD01EFC49A95}" sibTransId="{4A6B3E5D-1BF3-42D4-A8D7-683509394108}"/>
    <dgm:cxn modelId="{14E791D9-1985-774E-8325-15FB47E07AA0}" type="presOf" srcId="{7393BB15-2263-498E-BCBA-1937209D96EE}" destId="{E97D1871-5413-481F-97C2-F88B6B195372}" srcOrd="0" destOrd="0" presId="urn:microsoft.com/office/officeart/2005/8/layout/cycle4"/>
    <dgm:cxn modelId="{1FCB01E2-054B-4659-A320-FAC2F9A31BBD}" srcId="{327D0F13-DB5B-4E86-B33B-728B8F92BA36}" destId="{9378DF65-2803-48A6-A39A-E304FD6DDCA1}" srcOrd="0" destOrd="0" parTransId="{CC44F792-FED9-4590-8148-5BBFF48C6CFA}" sibTransId="{969D5022-2396-4517-B82D-4E8A30C06B53}"/>
    <dgm:cxn modelId="{194EFBE3-14EE-A545-88F1-CACFD805631B}" type="presOf" srcId="{B5056B64-8D2F-452D-8F60-A73EA69AF3C0}" destId="{A0D5E8FC-4135-4F7F-8605-5DE922094BF4}" srcOrd="0" destOrd="0" presId="urn:microsoft.com/office/officeart/2005/8/layout/cycle4"/>
    <dgm:cxn modelId="{2AF611E9-EC6A-43C8-808C-D3348F18D12C}" srcId="{02D23104-B522-42A4-86CE-0154E24F8E1C}" destId="{74BDC4DB-A856-4420-86C6-1620F5E2FFD1}" srcOrd="3" destOrd="0" parTransId="{D0F4DE21-0052-4F0D-B05B-AB7A54FDD194}" sibTransId="{C48D3026-A5C2-43E2-A622-C2972748D63D}"/>
    <dgm:cxn modelId="{671279E9-C06E-BC42-9F24-F5484DF4B87C}" type="presOf" srcId="{819DB1DE-2BF2-46DF-8C9F-614F24077E77}" destId="{21EE06DD-3763-4693-854D-934C9299F328}" srcOrd="1" destOrd="0" presId="urn:microsoft.com/office/officeart/2005/8/layout/cycle4"/>
    <dgm:cxn modelId="{14EA9DF1-EE0F-4C46-975C-DE1ED3DDF273}" type="presOf" srcId="{819DB1DE-2BF2-46DF-8C9F-614F24077E77}" destId="{F68B9E6A-77D1-42D6-844C-147C85ABD7B4}" srcOrd="0" destOrd="0" presId="urn:microsoft.com/office/officeart/2005/8/layout/cycle4"/>
    <dgm:cxn modelId="{2BA2BC43-67EB-E549-8C30-9809731F5426}" type="presParOf" srcId="{6B49ABC5-1E6A-48CF-B99B-513FFD5067FA}" destId="{4FCC6196-5153-4010-9680-488F5FD8E231}" srcOrd="0" destOrd="0" presId="urn:microsoft.com/office/officeart/2005/8/layout/cycle4"/>
    <dgm:cxn modelId="{2041F409-856F-CA48-9C8F-2D4602692177}" type="presParOf" srcId="{4FCC6196-5153-4010-9680-488F5FD8E231}" destId="{B6296A2D-641A-4939-8B06-82708899BB62}" srcOrd="0" destOrd="0" presId="urn:microsoft.com/office/officeart/2005/8/layout/cycle4"/>
    <dgm:cxn modelId="{DDD8266A-FE8D-B24A-A314-0A242F3D09B9}" type="presParOf" srcId="{B6296A2D-641A-4939-8B06-82708899BB62}" destId="{F68B9E6A-77D1-42D6-844C-147C85ABD7B4}" srcOrd="0" destOrd="0" presId="urn:microsoft.com/office/officeart/2005/8/layout/cycle4"/>
    <dgm:cxn modelId="{AA3DE84B-92A9-7C44-8765-62EB089F7ED6}" type="presParOf" srcId="{B6296A2D-641A-4939-8B06-82708899BB62}" destId="{21EE06DD-3763-4693-854D-934C9299F328}" srcOrd="1" destOrd="0" presId="urn:microsoft.com/office/officeart/2005/8/layout/cycle4"/>
    <dgm:cxn modelId="{CB276B2E-0527-E64C-93C7-F141E5DF67AE}" type="presParOf" srcId="{4FCC6196-5153-4010-9680-488F5FD8E231}" destId="{CC89C61C-3A1D-4A26-903D-F4082E6D7D4D}" srcOrd="1" destOrd="0" presId="urn:microsoft.com/office/officeart/2005/8/layout/cycle4"/>
    <dgm:cxn modelId="{0ACD56C4-2A43-B348-BC94-B29FD3FDF2CA}" type="presParOf" srcId="{CC89C61C-3A1D-4A26-903D-F4082E6D7D4D}" destId="{10630CFA-F87E-4B78-AA70-BE7FA464984E}" srcOrd="0" destOrd="0" presId="urn:microsoft.com/office/officeart/2005/8/layout/cycle4"/>
    <dgm:cxn modelId="{472E4C80-0623-2B4F-973E-FA78E5FFCEDA}" type="presParOf" srcId="{CC89C61C-3A1D-4A26-903D-F4082E6D7D4D}" destId="{2392DE4A-8C04-41CF-A4CD-4FBF20EC7A87}" srcOrd="1" destOrd="0" presId="urn:microsoft.com/office/officeart/2005/8/layout/cycle4"/>
    <dgm:cxn modelId="{117E6464-D527-B14C-93D4-781401BCCA9D}" type="presParOf" srcId="{4FCC6196-5153-4010-9680-488F5FD8E231}" destId="{6F239D7E-6BB4-41FB-8EF8-533A6A4E214C}" srcOrd="2" destOrd="0" presId="urn:microsoft.com/office/officeart/2005/8/layout/cycle4"/>
    <dgm:cxn modelId="{CEABAB10-AD63-2449-A76F-CC999EA77966}" type="presParOf" srcId="{6F239D7E-6BB4-41FB-8EF8-533A6A4E214C}" destId="{E97D1871-5413-481F-97C2-F88B6B195372}" srcOrd="0" destOrd="0" presId="urn:microsoft.com/office/officeart/2005/8/layout/cycle4"/>
    <dgm:cxn modelId="{F56239E9-C1BC-9646-9008-CA622B4841F3}" type="presParOf" srcId="{6F239D7E-6BB4-41FB-8EF8-533A6A4E214C}" destId="{5491C612-8D16-43F5-8AD0-16E8F9BBA530}" srcOrd="1" destOrd="0" presId="urn:microsoft.com/office/officeart/2005/8/layout/cycle4"/>
    <dgm:cxn modelId="{42791DC4-82F2-5E41-8F65-0A3957C1BA66}" type="presParOf" srcId="{4FCC6196-5153-4010-9680-488F5FD8E231}" destId="{32F1F364-0477-47EF-A830-58435B84CB3B}" srcOrd="3" destOrd="0" presId="urn:microsoft.com/office/officeart/2005/8/layout/cycle4"/>
    <dgm:cxn modelId="{54E4C55A-A027-2947-805D-B6C98D4B294B}" type="presParOf" srcId="{32F1F364-0477-47EF-A830-58435B84CB3B}" destId="{14E4F426-523D-4FAD-AE24-C610EC7C529B}" srcOrd="0" destOrd="0" presId="urn:microsoft.com/office/officeart/2005/8/layout/cycle4"/>
    <dgm:cxn modelId="{5C23EA65-ECE9-C64E-B859-54CA8B5AD560}" type="presParOf" srcId="{32F1F364-0477-47EF-A830-58435B84CB3B}" destId="{0FDB41DA-D6E5-4E24-825A-FBD169B1DAB0}" srcOrd="1" destOrd="0" presId="urn:microsoft.com/office/officeart/2005/8/layout/cycle4"/>
    <dgm:cxn modelId="{E9AA9601-4E1F-0A43-A7E3-CC8843E34E43}" type="presParOf" srcId="{4FCC6196-5153-4010-9680-488F5FD8E231}" destId="{A0651255-F928-400C-8092-1C9EBE38F645}" srcOrd="4" destOrd="0" presId="urn:microsoft.com/office/officeart/2005/8/layout/cycle4"/>
    <dgm:cxn modelId="{75D3D8AA-E8AB-1547-A946-E6D132804A07}" type="presParOf" srcId="{6B49ABC5-1E6A-48CF-B99B-513FFD5067FA}" destId="{9FE817F5-6EEF-4643-B8EC-E4331B13AB5A}" srcOrd="1" destOrd="0" presId="urn:microsoft.com/office/officeart/2005/8/layout/cycle4"/>
    <dgm:cxn modelId="{0830765C-DEF0-A34D-929D-EEE7361BCEC9}" type="presParOf" srcId="{9FE817F5-6EEF-4643-B8EC-E4331B13AB5A}" destId="{A0D5E8FC-4135-4F7F-8605-5DE922094BF4}" srcOrd="0" destOrd="0" presId="urn:microsoft.com/office/officeart/2005/8/layout/cycle4"/>
    <dgm:cxn modelId="{1E049ADA-FF62-A543-A631-33E56CDB3197}" type="presParOf" srcId="{9FE817F5-6EEF-4643-B8EC-E4331B13AB5A}" destId="{BDFA536F-D31A-4306-8C49-0EE854A421D7}" srcOrd="1" destOrd="0" presId="urn:microsoft.com/office/officeart/2005/8/layout/cycle4"/>
    <dgm:cxn modelId="{154CFE8E-4E8C-7242-82F4-CCE8CEC4C035}" type="presParOf" srcId="{9FE817F5-6EEF-4643-B8EC-E4331B13AB5A}" destId="{6A292B3B-B8C6-4486-A407-11EDE2787283}" srcOrd="2" destOrd="0" presId="urn:microsoft.com/office/officeart/2005/8/layout/cycle4"/>
    <dgm:cxn modelId="{85ED0FCA-B101-6947-81E3-1B51B2F72E4E}" type="presParOf" srcId="{9FE817F5-6EEF-4643-B8EC-E4331B13AB5A}" destId="{67AB614C-C66F-4D90-8B8F-162785FBE43D}" srcOrd="3" destOrd="0" presId="urn:microsoft.com/office/officeart/2005/8/layout/cycle4"/>
    <dgm:cxn modelId="{84515912-BDE5-1C41-A9C7-F4D281A99D2B}" type="presParOf" srcId="{9FE817F5-6EEF-4643-B8EC-E4331B13AB5A}" destId="{74987F4A-7BC2-4014-9551-1FBAF6D4A99E}" srcOrd="4" destOrd="0" presId="urn:microsoft.com/office/officeart/2005/8/layout/cycle4"/>
    <dgm:cxn modelId="{136C4848-156D-7A41-B4CD-95C6AD239288}" type="presParOf" srcId="{6B49ABC5-1E6A-48CF-B99B-513FFD5067FA}" destId="{3831369F-6117-4965-9ED9-04EBDF47AFB7}" srcOrd="2" destOrd="0" presId="urn:microsoft.com/office/officeart/2005/8/layout/cycle4"/>
    <dgm:cxn modelId="{8A8540DE-B2D3-D547-A8B0-89B371218F2C}" type="presParOf" srcId="{6B49ABC5-1E6A-48CF-B99B-513FFD5067FA}" destId="{317A6592-7BE4-44F7-9ACD-634C8715C9A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1871-5413-481F-97C2-F88B6B195372}">
      <dsp:nvSpPr>
        <dsp:cNvPr id="0" name=""/>
        <dsp:cNvSpPr/>
      </dsp:nvSpPr>
      <dsp:spPr>
        <a:xfrm>
          <a:off x="3518577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21432" y="2978865"/>
        <a:ext cx="1288364" cy="877475"/>
      </dsp:txXfrm>
    </dsp:sp>
    <dsp:sp modelId="{14E4F426-523D-4FAD-AE24-C610EC7C529B}">
      <dsp:nvSpPr>
        <dsp:cNvPr id="0" name=""/>
        <dsp:cNvSpPr/>
      </dsp:nvSpPr>
      <dsp:spPr>
        <a:xfrm>
          <a:off x="388363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5662" y="2978865"/>
        <a:ext cx="1288364" cy="877475"/>
      </dsp:txXfrm>
    </dsp:sp>
    <dsp:sp modelId="{10630CFA-F87E-4B78-AA70-BE7FA464984E}">
      <dsp:nvSpPr>
        <dsp:cNvPr id="0" name=""/>
        <dsp:cNvSpPr/>
      </dsp:nvSpPr>
      <dsp:spPr>
        <a:xfrm>
          <a:off x="3518577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21432" y="27299"/>
        <a:ext cx="1288364" cy="877475"/>
      </dsp:txXfrm>
    </dsp:sp>
    <dsp:sp modelId="{F68B9E6A-77D1-42D6-844C-147C85ABD7B4}">
      <dsp:nvSpPr>
        <dsp:cNvPr id="0" name=""/>
        <dsp:cNvSpPr/>
      </dsp:nvSpPr>
      <dsp:spPr>
        <a:xfrm>
          <a:off x="388363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5662" y="27299"/>
        <a:ext cx="1288364" cy="877475"/>
      </dsp:txXfrm>
    </dsp:sp>
    <dsp:sp modelId="{A0D5E8FC-4135-4F7F-8605-5DE922094BF4}">
      <dsp:nvSpPr>
        <dsp:cNvPr id="0" name=""/>
        <dsp:cNvSpPr/>
      </dsp:nvSpPr>
      <dsp:spPr>
        <a:xfrm>
          <a:off x="1192277" y="221367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684811" y="713901"/>
        <a:ext cx="1189082" cy="1189082"/>
      </dsp:txXfrm>
    </dsp:sp>
    <dsp:sp modelId="{BDFA536F-D31A-4306-8C49-0EE854A421D7}">
      <dsp:nvSpPr>
        <dsp:cNvPr id="0" name=""/>
        <dsp:cNvSpPr/>
      </dsp:nvSpPr>
      <dsp:spPr>
        <a:xfrm rot="5400000">
          <a:off x="2951566" y="221367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-5400000">
        <a:off x="2951566" y="713901"/>
        <a:ext cx="1189082" cy="1189082"/>
      </dsp:txXfrm>
    </dsp:sp>
    <dsp:sp modelId="{6A292B3B-B8C6-4486-A407-11EDE2787283}">
      <dsp:nvSpPr>
        <dsp:cNvPr id="0" name=""/>
        <dsp:cNvSpPr/>
      </dsp:nvSpPr>
      <dsp:spPr>
        <a:xfrm rot="10800000">
          <a:off x="2951566" y="1980656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10800000">
        <a:off x="2951566" y="1980656"/>
        <a:ext cx="1189082" cy="1189082"/>
      </dsp:txXfrm>
    </dsp:sp>
    <dsp:sp modelId="{67AB614C-C66F-4D90-8B8F-162785FBE43D}">
      <dsp:nvSpPr>
        <dsp:cNvPr id="0" name=""/>
        <dsp:cNvSpPr/>
      </dsp:nvSpPr>
      <dsp:spPr>
        <a:xfrm rot="16200000">
          <a:off x="1192277" y="1980656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5400000">
        <a:off x="1684811" y="1980656"/>
        <a:ext cx="1189082" cy="1189082"/>
      </dsp:txXfrm>
    </dsp:sp>
    <dsp:sp modelId="{3831369F-6117-4965-9ED9-04EBDF47AFB7}">
      <dsp:nvSpPr>
        <dsp:cNvPr id="0" name=""/>
        <dsp:cNvSpPr/>
      </dsp:nvSpPr>
      <dsp:spPr>
        <a:xfrm>
          <a:off x="2622427" y="1592292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6592-7BE4-44F7-9ACD-634C8715C9AC}">
      <dsp:nvSpPr>
        <dsp:cNvPr id="0" name=""/>
        <dsp:cNvSpPr/>
      </dsp:nvSpPr>
      <dsp:spPr>
        <a:xfrm rot="10800000">
          <a:off x="2622427" y="1786474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4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3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6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B73438F-EA71-4201-BFDB-7C0238A3811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5934BA-50D8-48EA-A6CE-8C76A40A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9C3FAA-AA30-4BFE-8550-8A607BB5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624" y="371475"/>
              <a:ext cx="11401425" cy="605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4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0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59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322551" y="2967851"/>
            <a:ext cx="54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JSON with Java</a:t>
            </a:r>
            <a:endParaRPr lang="zh-CN" altLang="en-US" sz="5400" i="1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60" name="文本框 18">
            <a:extLst>
              <a:ext uri="{FF2B5EF4-FFF2-40B4-BE49-F238E27FC236}">
                <a16:creationId xmlns:a16="http://schemas.microsoft.com/office/drawing/2014/main" id="{EA8BDD75-863D-42ED-A71C-A8B3344313CE}"/>
              </a:ext>
            </a:extLst>
          </p:cNvPr>
          <p:cNvSpPr txBox="1"/>
          <p:nvPr/>
        </p:nvSpPr>
        <p:spPr>
          <a:xfrm>
            <a:off x="2941187" y="1859779"/>
            <a:ext cx="62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Slide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19">
            <a:extLst>
              <a:ext uri="{FF2B5EF4-FFF2-40B4-BE49-F238E27FC236}">
                <a16:creationId xmlns:a16="http://schemas.microsoft.com/office/drawing/2014/main" id="{5265C5E0-3D2B-4E19-96D9-D4287080BF49}"/>
              </a:ext>
            </a:extLst>
          </p:cNvPr>
          <p:cNvSpPr txBox="1"/>
          <p:nvPr/>
        </p:nvSpPr>
        <p:spPr>
          <a:xfrm>
            <a:off x="3379338" y="4644400"/>
            <a:ext cx="230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汇报人：第一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PPT</a:t>
            </a:r>
            <a:endParaRPr lang="zh-CN" altLang="en-US" sz="2000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62" name="文本框 20">
            <a:extLst>
              <a:ext uri="{FF2B5EF4-FFF2-40B4-BE49-F238E27FC236}">
                <a16:creationId xmlns:a16="http://schemas.microsoft.com/office/drawing/2014/main" id="{08FCD025-75F0-4735-8AF9-901764DA7DBD}"/>
              </a:ext>
            </a:extLst>
          </p:cNvPr>
          <p:cNvSpPr txBox="1"/>
          <p:nvPr/>
        </p:nvSpPr>
        <p:spPr>
          <a:xfrm>
            <a:off x="6291189" y="4644400"/>
            <a:ext cx="248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时间：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2030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12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095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>
            <a:grpSpLocks/>
          </p:cNvGrpSpPr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299230" y="558209"/>
            <a:ext cx="7958665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E54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Why we should be using the library~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31E54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447145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Standardized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standardized library that is managed by Google.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6B297-8A37-40B7-ACAB-3EE2D08D1780}"/>
              </a:ext>
            </a:extLst>
          </p:cNvPr>
          <p:cNvSpPr txBox="1"/>
          <p:nvPr/>
        </p:nvSpPr>
        <p:spPr>
          <a:xfrm>
            <a:off x="1041626" y="1233238"/>
            <a:ext cx="346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 Advantages:</a:t>
            </a:r>
            <a:endParaRPr lang="zh-CN" alt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E9BB-A208-4164-B337-7C27FFB7B543}"/>
              </a:ext>
            </a:extLst>
          </p:cNvPr>
          <p:cNvSpPr txBox="1">
            <a:spLocks/>
          </p:cNvSpPr>
          <p:nvPr/>
        </p:nvSpPr>
        <p:spPr>
          <a:xfrm>
            <a:off x="2640806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Efficient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reliable, fast, and efficient extension to the Java standard library.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D8A6F8-9518-4727-BA8A-05117A4DDFA2}"/>
              </a:ext>
            </a:extLst>
          </p:cNvPr>
          <p:cNvSpPr txBox="1">
            <a:spLocks/>
          </p:cNvSpPr>
          <p:nvPr/>
        </p:nvSpPr>
        <p:spPr>
          <a:xfrm>
            <a:off x="4831027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Optimized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The library is highly optimized.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2F8257D-E381-4F7D-966D-9BF1899B8956}"/>
              </a:ext>
            </a:extLst>
          </p:cNvPr>
          <p:cNvSpPr txBox="1">
            <a:spLocks/>
          </p:cNvSpPr>
          <p:nvPr/>
        </p:nvSpPr>
        <p:spPr>
          <a:xfrm>
            <a:off x="7024688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 Generics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It provides extensive support for generics.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B5B544-F3B8-46C0-970F-CCBB3C7F8FA3}"/>
              </a:ext>
            </a:extLst>
          </p:cNvPr>
          <p:cNvSpPr txBox="1">
            <a:spLocks/>
          </p:cNvSpPr>
          <p:nvPr/>
        </p:nvSpPr>
        <p:spPr>
          <a:xfrm>
            <a:off x="9198505" y="4156404"/>
            <a:ext cx="2347383" cy="13098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Supports complex inner classes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supports complex objects with deep inheritance hierarchies.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82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377782" y="3595688"/>
            <a:ext cx="4294981" cy="2583656"/>
            <a:chOff x="-1" y="-1"/>
            <a:chExt cx="8589752" cy="5166707"/>
          </a:xfrm>
        </p:grpSpPr>
        <p:sp>
          <p:nvSpPr>
            <p:cNvPr id="12" name="AutoShape 10"/>
            <p:cNvSpPr>
              <a:spLocks/>
            </p:cNvSpPr>
            <p:nvPr/>
          </p:nvSpPr>
          <p:spPr bwMode="auto">
            <a:xfrm>
              <a:off x="-1" y="207938"/>
              <a:ext cx="8589752" cy="4958768"/>
            </a:xfrm>
            <a:custGeom>
              <a:avLst/>
              <a:gdLst>
                <a:gd name="T0" fmla="*/ 4294672 w 21063"/>
                <a:gd name="T1" fmla="*/ 2553717 h 20765"/>
                <a:gd name="T2" fmla="*/ 4294672 w 21063"/>
                <a:gd name="T3" fmla="*/ 2553717 h 20765"/>
                <a:gd name="T4" fmla="*/ 4294672 w 21063"/>
                <a:gd name="T5" fmla="*/ 2553717 h 20765"/>
                <a:gd name="T6" fmla="*/ 4294672 w 21063"/>
                <a:gd name="T7" fmla="*/ 2553717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5"/>
                  </a:lnTo>
                  <a:cubicBezTo>
                    <a:pt x="165" y="9355"/>
                    <a:pt x="-239" y="9744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8"/>
                    <a:pt x="9125" y="20252"/>
                  </a:cubicBezTo>
                  <a:lnTo>
                    <a:pt x="20916" y="5391"/>
                  </a:lnTo>
                  <a:cubicBezTo>
                    <a:pt x="20916" y="5391"/>
                    <a:pt x="21361" y="4383"/>
                    <a:pt x="20701" y="3843"/>
                  </a:cubicBezTo>
                  <a:lnTo>
                    <a:pt x="12871" y="185"/>
                  </a:lnTo>
                  <a:cubicBezTo>
                    <a:pt x="12871" y="185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92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-1" y="166667"/>
              <a:ext cx="8589752" cy="4958768"/>
            </a:xfrm>
            <a:custGeom>
              <a:avLst/>
              <a:gdLst>
                <a:gd name="T0" fmla="*/ 4294672 w 21063"/>
                <a:gd name="T1" fmla="*/ 2553702 h 20765"/>
                <a:gd name="T2" fmla="*/ 4294672 w 21063"/>
                <a:gd name="T3" fmla="*/ 2553702 h 20765"/>
                <a:gd name="T4" fmla="*/ 4294672 w 21063"/>
                <a:gd name="T5" fmla="*/ 2553702 h 20765"/>
                <a:gd name="T6" fmla="*/ 4294672 w 21063"/>
                <a:gd name="T7" fmla="*/ 2553702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4"/>
                  </a:lnTo>
                  <a:cubicBezTo>
                    <a:pt x="165" y="9354"/>
                    <a:pt x="-239" y="9743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9"/>
                    <a:pt x="9125" y="20251"/>
                  </a:cubicBezTo>
                  <a:lnTo>
                    <a:pt x="20916" y="5391"/>
                  </a:lnTo>
                  <a:cubicBezTo>
                    <a:pt x="20916" y="5391"/>
                    <a:pt x="21361" y="4384"/>
                    <a:pt x="20701" y="3842"/>
                  </a:cubicBezTo>
                  <a:lnTo>
                    <a:pt x="12871" y="184"/>
                  </a:lnTo>
                  <a:cubicBezTo>
                    <a:pt x="12871" y="184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D1D3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35 w 21151"/>
                <a:gd name="T1" fmla="*/ 2537166 h 20765"/>
                <a:gd name="T2" fmla="*/ 4286435 w 21151"/>
                <a:gd name="T3" fmla="*/ 2537166 h 20765"/>
                <a:gd name="T4" fmla="*/ 4286435 w 21151"/>
                <a:gd name="T5" fmla="*/ 2537166 h 20765"/>
                <a:gd name="T6" fmla="*/ 4286435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3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B7B9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41 w 21151"/>
                <a:gd name="T1" fmla="*/ 2537166 h 20765"/>
                <a:gd name="T2" fmla="*/ 4286441 w 21151"/>
                <a:gd name="T3" fmla="*/ 2537166 h 20765"/>
                <a:gd name="T4" fmla="*/ 4286441 w 21151"/>
                <a:gd name="T5" fmla="*/ 2537166 h 20765"/>
                <a:gd name="T6" fmla="*/ 4286441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4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41273" y="-1"/>
              <a:ext cx="8429419" cy="4842895"/>
            </a:xfrm>
            <a:custGeom>
              <a:avLst/>
              <a:gdLst>
                <a:gd name="T0" fmla="*/ 4214892 w 21166"/>
                <a:gd name="T1" fmla="*/ 2493835 h 20765"/>
                <a:gd name="T2" fmla="*/ 4214892 w 21166"/>
                <a:gd name="T3" fmla="*/ 2493835 h 20765"/>
                <a:gd name="T4" fmla="*/ 4214892 w 21166"/>
                <a:gd name="T5" fmla="*/ 2493835 h 20765"/>
                <a:gd name="T6" fmla="*/ 4214892 w 21166"/>
                <a:gd name="T7" fmla="*/ 2493835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66" h="20765">
                  <a:moveTo>
                    <a:pt x="11460" y="320"/>
                  </a:moveTo>
                  <a:lnTo>
                    <a:pt x="528" y="9699"/>
                  </a:lnTo>
                  <a:cubicBezTo>
                    <a:pt x="528" y="9699"/>
                    <a:pt x="-198" y="10218"/>
                    <a:pt x="52" y="10827"/>
                  </a:cubicBezTo>
                  <a:lnTo>
                    <a:pt x="7604" y="20432"/>
                  </a:lnTo>
                  <a:cubicBezTo>
                    <a:pt x="7604" y="20432"/>
                    <a:pt x="8106" y="21288"/>
                    <a:pt x="9057" y="20251"/>
                  </a:cubicBezTo>
                  <a:lnTo>
                    <a:pt x="21045" y="5551"/>
                  </a:lnTo>
                  <a:cubicBezTo>
                    <a:pt x="21045" y="5551"/>
                    <a:pt x="21402" y="5010"/>
                    <a:pt x="20887" y="4649"/>
                  </a:cubicBezTo>
                  <a:lnTo>
                    <a:pt x="12806" y="185"/>
                  </a:lnTo>
                  <a:cubicBezTo>
                    <a:pt x="12806" y="185"/>
                    <a:pt x="12252" y="-311"/>
                    <a:pt x="11460" y="32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pic>
          <p:nvPicPr>
            <p:cNvPr id="17" name="Picture 15" descr="shutte3rstock_8702847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93" y="249208"/>
              <a:ext cx="7003879" cy="40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725468" y="257144"/>
              <a:ext cx="7089602" cy="4066698"/>
            </a:xfrm>
            <a:custGeom>
              <a:avLst/>
              <a:gdLst>
                <a:gd name="T0" fmla="*/ 3544719 w 21600"/>
                <a:gd name="T1" fmla="*/ 2033324 h 21600"/>
                <a:gd name="T2" fmla="*/ 3544719 w 21600"/>
                <a:gd name="T3" fmla="*/ 2033324 h 21600"/>
                <a:gd name="T4" fmla="*/ 3544719 w 21600"/>
                <a:gd name="T5" fmla="*/ 2033324 h 21600"/>
                <a:gd name="T6" fmla="*/ 3544719 w 21600"/>
                <a:gd name="T7" fmla="*/ 203332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364"/>
                  </a:moveTo>
                  <a:lnTo>
                    <a:pt x="12545" y="0"/>
                  </a:lnTo>
                  <a:lnTo>
                    <a:pt x="21600" y="5721"/>
                  </a:lnTo>
                  <a:lnTo>
                    <a:pt x="8562" y="21599"/>
                  </a:lnTo>
                  <a:lnTo>
                    <a:pt x="0" y="11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19" name="AutoShape 17"/>
          <p:cNvSpPr>
            <a:spLocks/>
          </p:cNvSpPr>
          <p:nvPr/>
        </p:nvSpPr>
        <p:spPr bwMode="auto">
          <a:xfrm rot="-368024">
            <a:off x="10248107" y="1954214"/>
            <a:ext cx="1402556" cy="1214437"/>
          </a:xfrm>
          <a:custGeom>
            <a:avLst/>
            <a:gdLst>
              <a:gd name="T0" fmla="*/ 1402480 w 18559"/>
              <a:gd name="T1" fmla="*/ 1280217 h 19570"/>
              <a:gd name="T2" fmla="*/ 1402480 w 18559"/>
              <a:gd name="T3" fmla="*/ 1280217 h 19570"/>
              <a:gd name="T4" fmla="*/ 1402480 w 18559"/>
              <a:gd name="T5" fmla="*/ 1280217 h 19570"/>
              <a:gd name="T6" fmla="*/ 1402480 w 18559"/>
              <a:gd name="T7" fmla="*/ 1280217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7977188" y="1328738"/>
            <a:ext cx="2150269" cy="2166937"/>
          </a:xfrm>
          <a:custGeom>
            <a:avLst/>
            <a:gdLst>
              <a:gd name="T0" fmla="*/ 2150158 w 19415"/>
              <a:gd name="T1" fmla="*/ 2490022 h 20101"/>
              <a:gd name="T2" fmla="*/ 2150158 w 19415"/>
              <a:gd name="T3" fmla="*/ 2490022 h 20101"/>
              <a:gd name="T4" fmla="*/ 2150158 w 19415"/>
              <a:gd name="T5" fmla="*/ 2490022 h 20101"/>
              <a:gd name="T6" fmla="*/ 2150158 w 19415"/>
              <a:gd name="T7" fmla="*/ 249002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09" y="16300"/>
                  <a:pt x="8267" y="20100"/>
                  <a:pt x="7254" y="20100"/>
                </a:cubicBezTo>
                <a:cubicBezTo>
                  <a:pt x="7254" y="20100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 rot="18900000" flipH="1">
            <a:off x="6786959" y="2086373"/>
            <a:ext cx="1218407" cy="1301751"/>
          </a:xfrm>
          <a:custGeom>
            <a:avLst/>
            <a:gdLst>
              <a:gd name="T0" fmla="*/ 1218406 w 17248"/>
              <a:gd name="T1" fmla="*/ 1478102 h 19694"/>
              <a:gd name="T2" fmla="*/ 1218406 w 17248"/>
              <a:gd name="T3" fmla="*/ 1478102 h 19694"/>
              <a:gd name="T4" fmla="*/ 1218406 w 17248"/>
              <a:gd name="T5" fmla="*/ 1478102 h 19694"/>
              <a:gd name="T6" fmla="*/ 1218406 w 17248"/>
              <a:gd name="T7" fmla="*/ 1478102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9732963" y="3413919"/>
            <a:ext cx="1015207" cy="941388"/>
          </a:xfrm>
          <a:custGeom>
            <a:avLst/>
            <a:gdLst>
              <a:gd name="T0" fmla="*/ 1015207 w 18178"/>
              <a:gd name="T1" fmla="*/ 1060778 h 17410"/>
              <a:gd name="T2" fmla="*/ 1015207 w 18178"/>
              <a:gd name="T3" fmla="*/ 1060778 h 17410"/>
              <a:gd name="T4" fmla="*/ 1015207 w 18178"/>
              <a:gd name="T5" fmla="*/ 1060778 h 17410"/>
              <a:gd name="T6" fmla="*/ 1015207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6266658" y="3385345"/>
            <a:ext cx="1439068" cy="1340644"/>
          </a:xfrm>
          <a:custGeom>
            <a:avLst/>
            <a:gdLst>
              <a:gd name="T0" fmla="*/ 1439069 w 18390"/>
              <a:gd name="T1" fmla="*/ 1571938 h 19232"/>
              <a:gd name="T2" fmla="*/ 1439069 w 18390"/>
              <a:gd name="T3" fmla="*/ 1571938 h 19232"/>
              <a:gd name="T4" fmla="*/ 1439069 w 18390"/>
              <a:gd name="T5" fmla="*/ 1571938 h 19232"/>
              <a:gd name="T6" fmla="*/ 1439069 w 18390"/>
              <a:gd name="T7" fmla="*/ 1571938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1022199" y="1021880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1012674" y="1748982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7" name="AutoShape 25"/>
          <p:cNvSpPr>
            <a:spLocks/>
          </p:cNvSpPr>
          <p:nvPr/>
        </p:nvSpPr>
        <p:spPr bwMode="auto">
          <a:xfrm>
            <a:off x="1005681" y="2576885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005681" y="3469085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1031724" y="1109193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1022199" y="1826768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1015206" y="2664199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1015206" y="3564336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>
            <a:off x="7078663" y="2520951"/>
            <a:ext cx="517525" cy="328612"/>
          </a:xfrm>
          <a:custGeom>
            <a:avLst/>
            <a:gdLst>
              <a:gd name="T0" fmla="*/ 517495 w 17329"/>
              <a:gd name="T1" fmla="*/ 328613 h 20266"/>
              <a:gd name="T2" fmla="*/ 517495 w 17329"/>
              <a:gd name="T3" fmla="*/ 328613 h 20266"/>
              <a:gd name="T4" fmla="*/ 517495 w 17329"/>
              <a:gd name="T5" fmla="*/ 328613 h 20266"/>
              <a:gd name="T6" fmla="*/ 517495 w 17329"/>
              <a:gd name="T7" fmla="*/ 328613 h 20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29" h="20266">
                <a:moveTo>
                  <a:pt x="14435" y="6544"/>
                </a:moveTo>
                <a:cubicBezTo>
                  <a:pt x="14157" y="6544"/>
                  <a:pt x="13931" y="6128"/>
                  <a:pt x="13931" y="5614"/>
                </a:cubicBezTo>
                <a:cubicBezTo>
                  <a:pt x="13931" y="5100"/>
                  <a:pt x="14157" y="4683"/>
                  <a:pt x="14435" y="4683"/>
                </a:cubicBezTo>
                <a:cubicBezTo>
                  <a:pt x="14715" y="4683"/>
                  <a:pt x="14940" y="5100"/>
                  <a:pt x="14940" y="5614"/>
                </a:cubicBezTo>
                <a:cubicBezTo>
                  <a:pt x="14940" y="6128"/>
                  <a:pt x="14715" y="6544"/>
                  <a:pt x="14435" y="6544"/>
                </a:cubicBezTo>
                <a:close/>
                <a:moveTo>
                  <a:pt x="13189" y="4248"/>
                </a:moveTo>
                <a:cubicBezTo>
                  <a:pt x="12911" y="4248"/>
                  <a:pt x="12684" y="3832"/>
                  <a:pt x="12684" y="3318"/>
                </a:cubicBezTo>
                <a:cubicBezTo>
                  <a:pt x="12684" y="2805"/>
                  <a:pt x="12911" y="2390"/>
                  <a:pt x="13189" y="2390"/>
                </a:cubicBezTo>
                <a:cubicBezTo>
                  <a:pt x="13468" y="2390"/>
                  <a:pt x="13695" y="2805"/>
                  <a:pt x="13695" y="3318"/>
                </a:cubicBezTo>
                <a:cubicBezTo>
                  <a:pt x="13695" y="3832"/>
                  <a:pt x="13468" y="4248"/>
                  <a:pt x="13189" y="4248"/>
                </a:cubicBezTo>
                <a:close/>
                <a:moveTo>
                  <a:pt x="13189" y="8836"/>
                </a:moveTo>
                <a:cubicBezTo>
                  <a:pt x="12911" y="8836"/>
                  <a:pt x="12684" y="8421"/>
                  <a:pt x="12684" y="7909"/>
                </a:cubicBezTo>
                <a:cubicBezTo>
                  <a:pt x="12684" y="7395"/>
                  <a:pt x="12911" y="6978"/>
                  <a:pt x="13189" y="6978"/>
                </a:cubicBezTo>
                <a:cubicBezTo>
                  <a:pt x="13468" y="6978"/>
                  <a:pt x="13695" y="7395"/>
                  <a:pt x="13695" y="7909"/>
                </a:cubicBezTo>
                <a:cubicBezTo>
                  <a:pt x="13695" y="8421"/>
                  <a:pt x="13468" y="8836"/>
                  <a:pt x="13189" y="8836"/>
                </a:cubicBezTo>
                <a:close/>
                <a:moveTo>
                  <a:pt x="11943" y="6544"/>
                </a:moveTo>
                <a:cubicBezTo>
                  <a:pt x="11665" y="6544"/>
                  <a:pt x="11438" y="6128"/>
                  <a:pt x="11438" y="5614"/>
                </a:cubicBezTo>
                <a:cubicBezTo>
                  <a:pt x="11438" y="5100"/>
                  <a:pt x="11665" y="4683"/>
                  <a:pt x="11943" y="4683"/>
                </a:cubicBezTo>
                <a:cubicBezTo>
                  <a:pt x="12222" y="4683"/>
                  <a:pt x="12448" y="5100"/>
                  <a:pt x="12448" y="5614"/>
                </a:cubicBezTo>
                <a:cubicBezTo>
                  <a:pt x="12448" y="6128"/>
                  <a:pt x="12222" y="6544"/>
                  <a:pt x="11943" y="6544"/>
                </a:cubicBezTo>
                <a:close/>
                <a:moveTo>
                  <a:pt x="10739" y="12987"/>
                </a:moveTo>
                <a:cubicBezTo>
                  <a:pt x="10068" y="12987"/>
                  <a:pt x="9525" y="11985"/>
                  <a:pt x="9525" y="10750"/>
                </a:cubicBezTo>
                <a:cubicBezTo>
                  <a:pt x="9525" y="9516"/>
                  <a:pt x="10068" y="8517"/>
                  <a:pt x="10739" y="8517"/>
                </a:cubicBezTo>
                <a:cubicBezTo>
                  <a:pt x="11409" y="8517"/>
                  <a:pt x="11953" y="9516"/>
                  <a:pt x="11953" y="10750"/>
                </a:cubicBezTo>
                <a:cubicBezTo>
                  <a:pt x="11953" y="11985"/>
                  <a:pt x="11409" y="12987"/>
                  <a:pt x="10739" y="12987"/>
                </a:cubicBezTo>
                <a:close/>
                <a:moveTo>
                  <a:pt x="7151" y="11082"/>
                </a:moveTo>
                <a:cubicBezTo>
                  <a:pt x="7151" y="11263"/>
                  <a:pt x="7072" y="11409"/>
                  <a:pt x="6975" y="11409"/>
                </a:cubicBezTo>
                <a:lnTo>
                  <a:pt x="6219" y="11409"/>
                </a:lnTo>
                <a:cubicBezTo>
                  <a:pt x="6123" y="11409"/>
                  <a:pt x="6044" y="11551"/>
                  <a:pt x="6044" y="11728"/>
                </a:cubicBezTo>
                <a:lnTo>
                  <a:pt x="6044" y="13122"/>
                </a:lnTo>
                <a:cubicBezTo>
                  <a:pt x="6044" y="13301"/>
                  <a:pt x="5964" y="13447"/>
                  <a:pt x="5869" y="13447"/>
                </a:cubicBezTo>
                <a:lnTo>
                  <a:pt x="5560" y="13447"/>
                </a:lnTo>
                <a:cubicBezTo>
                  <a:pt x="5464" y="13447"/>
                  <a:pt x="5384" y="13301"/>
                  <a:pt x="5384" y="13122"/>
                </a:cubicBezTo>
                <a:lnTo>
                  <a:pt x="5384" y="11728"/>
                </a:lnTo>
                <a:cubicBezTo>
                  <a:pt x="5384" y="11551"/>
                  <a:pt x="5306" y="11409"/>
                  <a:pt x="5210" y="11409"/>
                </a:cubicBezTo>
                <a:lnTo>
                  <a:pt x="4453" y="11409"/>
                </a:lnTo>
                <a:cubicBezTo>
                  <a:pt x="4357" y="11409"/>
                  <a:pt x="4278" y="11263"/>
                  <a:pt x="4278" y="11082"/>
                </a:cubicBezTo>
                <a:lnTo>
                  <a:pt x="4278" y="10515"/>
                </a:lnTo>
                <a:cubicBezTo>
                  <a:pt x="4278" y="10339"/>
                  <a:pt x="4357" y="10192"/>
                  <a:pt x="4453" y="10192"/>
                </a:cubicBezTo>
                <a:lnTo>
                  <a:pt x="5210" y="10192"/>
                </a:lnTo>
                <a:cubicBezTo>
                  <a:pt x="5306" y="10192"/>
                  <a:pt x="5384" y="10048"/>
                  <a:pt x="5384" y="9869"/>
                </a:cubicBezTo>
                <a:lnTo>
                  <a:pt x="5384" y="8478"/>
                </a:lnTo>
                <a:cubicBezTo>
                  <a:pt x="5384" y="8298"/>
                  <a:pt x="5464" y="8154"/>
                  <a:pt x="5560" y="8154"/>
                </a:cubicBezTo>
                <a:lnTo>
                  <a:pt x="5869" y="8154"/>
                </a:lnTo>
                <a:cubicBezTo>
                  <a:pt x="5964" y="8154"/>
                  <a:pt x="6044" y="8298"/>
                  <a:pt x="6044" y="8478"/>
                </a:cubicBezTo>
                <a:lnTo>
                  <a:pt x="6044" y="9869"/>
                </a:lnTo>
                <a:cubicBezTo>
                  <a:pt x="6044" y="10048"/>
                  <a:pt x="6123" y="10192"/>
                  <a:pt x="6219" y="10192"/>
                </a:cubicBezTo>
                <a:lnTo>
                  <a:pt x="6975" y="10192"/>
                </a:lnTo>
                <a:cubicBezTo>
                  <a:pt x="7072" y="10192"/>
                  <a:pt x="7151" y="10339"/>
                  <a:pt x="7151" y="10515"/>
                </a:cubicBezTo>
                <a:cubicBezTo>
                  <a:pt x="7151" y="10515"/>
                  <a:pt x="7151" y="11082"/>
                  <a:pt x="7151" y="11082"/>
                </a:cubicBezTo>
                <a:close/>
                <a:moveTo>
                  <a:pt x="3296" y="7440"/>
                </a:moveTo>
                <a:cubicBezTo>
                  <a:pt x="2626" y="7440"/>
                  <a:pt x="2082" y="6440"/>
                  <a:pt x="2082" y="5206"/>
                </a:cubicBezTo>
                <a:cubicBezTo>
                  <a:pt x="2082" y="3972"/>
                  <a:pt x="2626" y="2969"/>
                  <a:pt x="3296" y="2969"/>
                </a:cubicBezTo>
                <a:cubicBezTo>
                  <a:pt x="3967" y="2969"/>
                  <a:pt x="4510" y="3972"/>
                  <a:pt x="4510" y="5206"/>
                </a:cubicBezTo>
                <a:cubicBezTo>
                  <a:pt x="4510" y="6440"/>
                  <a:pt x="3967" y="7440"/>
                  <a:pt x="3296" y="7440"/>
                </a:cubicBezTo>
                <a:close/>
                <a:moveTo>
                  <a:pt x="16021" y="4086"/>
                </a:moveTo>
                <a:cubicBezTo>
                  <a:pt x="15646" y="1687"/>
                  <a:pt x="14438" y="45"/>
                  <a:pt x="13204" y="0"/>
                </a:cubicBezTo>
                <a:lnTo>
                  <a:pt x="13202" y="0"/>
                </a:lnTo>
                <a:cubicBezTo>
                  <a:pt x="13187" y="0"/>
                  <a:pt x="13174" y="0"/>
                  <a:pt x="13161" y="0"/>
                </a:cubicBezTo>
                <a:cubicBezTo>
                  <a:pt x="13156" y="0"/>
                  <a:pt x="13151" y="0"/>
                  <a:pt x="13145" y="0"/>
                </a:cubicBezTo>
                <a:cubicBezTo>
                  <a:pt x="13135" y="0"/>
                  <a:pt x="13124" y="0"/>
                  <a:pt x="13112" y="0"/>
                </a:cubicBezTo>
                <a:cubicBezTo>
                  <a:pt x="13092" y="0"/>
                  <a:pt x="13074" y="0"/>
                  <a:pt x="13055" y="3"/>
                </a:cubicBezTo>
                <a:cubicBezTo>
                  <a:pt x="13029" y="3"/>
                  <a:pt x="13002" y="3"/>
                  <a:pt x="12974" y="8"/>
                </a:cubicBezTo>
                <a:cubicBezTo>
                  <a:pt x="11112" y="162"/>
                  <a:pt x="11291" y="2249"/>
                  <a:pt x="9028" y="2381"/>
                </a:cubicBezTo>
                <a:cubicBezTo>
                  <a:pt x="9006" y="2381"/>
                  <a:pt x="8984" y="2386"/>
                  <a:pt x="8962" y="2391"/>
                </a:cubicBezTo>
                <a:cubicBezTo>
                  <a:pt x="8781" y="2409"/>
                  <a:pt x="8466" y="2371"/>
                  <a:pt x="8300" y="2381"/>
                </a:cubicBezTo>
                <a:cubicBezTo>
                  <a:pt x="6036" y="2249"/>
                  <a:pt x="6216" y="162"/>
                  <a:pt x="4353" y="8"/>
                </a:cubicBezTo>
                <a:cubicBezTo>
                  <a:pt x="4327" y="3"/>
                  <a:pt x="4299" y="3"/>
                  <a:pt x="4272" y="3"/>
                </a:cubicBezTo>
                <a:cubicBezTo>
                  <a:pt x="4254" y="0"/>
                  <a:pt x="4235" y="0"/>
                  <a:pt x="4216" y="0"/>
                </a:cubicBezTo>
                <a:cubicBezTo>
                  <a:pt x="4205" y="0"/>
                  <a:pt x="4194" y="0"/>
                  <a:pt x="4183" y="0"/>
                </a:cubicBezTo>
                <a:cubicBezTo>
                  <a:pt x="4178" y="0"/>
                  <a:pt x="4172" y="0"/>
                  <a:pt x="4167" y="0"/>
                </a:cubicBezTo>
                <a:cubicBezTo>
                  <a:pt x="4154" y="0"/>
                  <a:pt x="4140" y="0"/>
                  <a:pt x="4126" y="0"/>
                </a:cubicBezTo>
                <a:lnTo>
                  <a:pt x="4124" y="0"/>
                </a:lnTo>
                <a:cubicBezTo>
                  <a:pt x="2890" y="45"/>
                  <a:pt x="1682" y="1687"/>
                  <a:pt x="1307" y="4086"/>
                </a:cubicBezTo>
                <a:cubicBezTo>
                  <a:pt x="962" y="6105"/>
                  <a:pt x="-2136" y="21599"/>
                  <a:pt x="2630" y="20172"/>
                </a:cubicBezTo>
                <a:cubicBezTo>
                  <a:pt x="4492" y="18983"/>
                  <a:pt x="3416" y="15625"/>
                  <a:pt x="8664" y="15608"/>
                </a:cubicBezTo>
                <a:cubicBezTo>
                  <a:pt x="13912" y="15625"/>
                  <a:pt x="12835" y="18983"/>
                  <a:pt x="14698" y="20172"/>
                </a:cubicBezTo>
                <a:lnTo>
                  <a:pt x="14699" y="20172"/>
                </a:lnTo>
                <a:cubicBezTo>
                  <a:pt x="19464" y="21599"/>
                  <a:pt x="16366" y="6105"/>
                  <a:pt x="16021" y="40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8741569" y="1936751"/>
            <a:ext cx="620712" cy="581819"/>
          </a:xfrm>
          <a:custGeom>
            <a:avLst/>
            <a:gdLst>
              <a:gd name="T0" fmla="*/ 620684 w 21405"/>
              <a:gd name="T1" fmla="*/ 581819 h 21600"/>
              <a:gd name="T2" fmla="*/ 620684 w 21405"/>
              <a:gd name="T3" fmla="*/ 581819 h 21600"/>
              <a:gd name="T4" fmla="*/ 620684 w 21405"/>
              <a:gd name="T5" fmla="*/ 581819 h 21600"/>
              <a:gd name="T6" fmla="*/ 620684 w 21405"/>
              <a:gd name="T7" fmla="*/ 5818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600">
                <a:moveTo>
                  <a:pt x="21198" y="21482"/>
                </a:moveTo>
                <a:cubicBezTo>
                  <a:pt x="21166" y="21538"/>
                  <a:pt x="21114" y="21571"/>
                  <a:pt x="21062" y="21599"/>
                </a:cubicBezTo>
                <a:lnTo>
                  <a:pt x="415" y="21599"/>
                </a:lnTo>
                <a:cubicBezTo>
                  <a:pt x="387" y="21583"/>
                  <a:pt x="349" y="21566"/>
                  <a:pt x="326" y="21549"/>
                </a:cubicBezTo>
                <a:cubicBezTo>
                  <a:pt x="-20" y="21118"/>
                  <a:pt x="-106" y="19154"/>
                  <a:pt x="140" y="18503"/>
                </a:cubicBezTo>
                <a:cubicBezTo>
                  <a:pt x="318" y="18031"/>
                  <a:pt x="283" y="17664"/>
                  <a:pt x="516" y="17286"/>
                </a:cubicBezTo>
                <a:cubicBezTo>
                  <a:pt x="1479" y="15696"/>
                  <a:pt x="3610" y="15258"/>
                  <a:pt x="5480" y="14644"/>
                </a:cubicBezTo>
                <a:cubicBezTo>
                  <a:pt x="6336" y="14363"/>
                  <a:pt x="7166" y="14182"/>
                  <a:pt x="7935" y="13358"/>
                </a:cubicBezTo>
                <a:cubicBezTo>
                  <a:pt x="8034" y="13189"/>
                  <a:pt x="8210" y="12721"/>
                  <a:pt x="8203" y="12442"/>
                </a:cubicBezTo>
                <a:cubicBezTo>
                  <a:pt x="7705" y="11087"/>
                  <a:pt x="6874" y="10505"/>
                  <a:pt x="6610" y="9565"/>
                </a:cubicBezTo>
                <a:cubicBezTo>
                  <a:pt x="6589" y="9363"/>
                  <a:pt x="6572" y="9160"/>
                  <a:pt x="6549" y="8956"/>
                </a:cubicBezTo>
                <a:cubicBezTo>
                  <a:pt x="6377" y="8501"/>
                  <a:pt x="5799" y="8275"/>
                  <a:pt x="5609" y="7805"/>
                </a:cubicBezTo>
                <a:cubicBezTo>
                  <a:pt x="5444" y="7402"/>
                  <a:pt x="5270" y="6492"/>
                  <a:pt x="5480" y="6184"/>
                </a:cubicBezTo>
                <a:cubicBezTo>
                  <a:pt x="5665" y="6052"/>
                  <a:pt x="5758" y="6157"/>
                  <a:pt x="5859" y="5912"/>
                </a:cubicBezTo>
                <a:cubicBezTo>
                  <a:pt x="5585" y="5442"/>
                  <a:pt x="5746" y="4272"/>
                  <a:pt x="5859" y="3806"/>
                </a:cubicBezTo>
                <a:cubicBezTo>
                  <a:pt x="5859" y="3806"/>
                  <a:pt x="5800" y="2297"/>
                  <a:pt x="6857" y="1245"/>
                </a:cubicBezTo>
                <a:cubicBezTo>
                  <a:pt x="6860" y="1237"/>
                  <a:pt x="6871" y="1230"/>
                  <a:pt x="6874" y="1222"/>
                </a:cubicBezTo>
                <a:cubicBezTo>
                  <a:pt x="7008" y="1095"/>
                  <a:pt x="7145" y="975"/>
                  <a:pt x="7316" y="866"/>
                </a:cubicBezTo>
                <a:cubicBezTo>
                  <a:pt x="8074" y="335"/>
                  <a:pt x="9138" y="0"/>
                  <a:pt x="10314" y="0"/>
                </a:cubicBezTo>
                <a:cubicBezTo>
                  <a:pt x="12341" y="0"/>
                  <a:pt x="14041" y="990"/>
                  <a:pt x="14405" y="2285"/>
                </a:cubicBezTo>
                <a:cubicBezTo>
                  <a:pt x="14898" y="3545"/>
                  <a:pt x="14801" y="6112"/>
                  <a:pt x="14801" y="6112"/>
                </a:cubicBezTo>
                <a:cubicBezTo>
                  <a:pt x="15240" y="6071"/>
                  <a:pt x="15222" y="6386"/>
                  <a:pt x="15183" y="6994"/>
                </a:cubicBezTo>
                <a:cubicBezTo>
                  <a:pt x="14992" y="7309"/>
                  <a:pt x="15055" y="7839"/>
                  <a:pt x="14864" y="8144"/>
                </a:cubicBezTo>
                <a:cubicBezTo>
                  <a:pt x="14703" y="8408"/>
                  <a:pt x="14255" y="8565"/>
                  <a:pt x="14111" y="8820"/>
                </a:cubicBezTo>
                <a:cubicBezTo>
                  <a:pt x="14093" y="8999"/>
                  <a:pt x="14073" y="9179"/>
                  <a:pt x="14048" y="9363"/>
                </a:cubicBezTo>
                <a:cubicBezTo>
                  <a:pt x="13935" y="9767"/>
                  <a:pt x="13834" y="10235"/>
                  <a:pt x="13671" y="10647"/>
                </a:cubicBezTo>
                <a:cubicBezTo>
                  <a:pt x="13477" y="11160"/>
                  <a:pt x="12924" y="11856"/>
                  <a:pt x="12792" y="12276"/>
                </a:cubicBezTo>
                <a:cubicBezTo>
                  <a:pt x="12600" y="12881"/>
                  <a:pt x="13532" y="13704"/>
                  <a:pt x="13779" y="13897"/>
                </a:cubicBezTo>
                <a:cubicBezTo>
                  <a:pt x="14484" y="14455"/>
                  <a:pt x="15549" y="14455"/>
                  <a:pt x="16483" y="14777"/>
                </a:cubicBezTo>
                <a:cubicBezTo>
                  <a:pt x="18635" y="15522"/>
                  <a:pt x="20593" y="16007"/>
                  <a:pt x="21261" y="18368"/>
                </a:cubicBezTo>
                <a:cubicBezTo>
                  <a:pt x="21432" y="18969"/>
                  <a:pt x="21493" y="20965"/>
                  <a:pt x="21198" y="2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10692607" y="2390775"/>
            <a:ext cx="503237" cy="458788"/>
          </a:xfrm>
          <a:custGeom>
            <a:avLst/>
            <a:gdLst>
              <a:gd name="T0" fmla="*/ 503214 w 21405"/>
              <a:gd name="T1" fmla="*/ 466995 h 21354"/>
              <a:gd name="T2" fmla="*/ 503214 w 21405"/>
              <a:gd name="T3" fmla="*/ 466995 h 21354"/>
              <a:gd name="T4" fmla="*/ 503214 w 21405"/>
              <a:gd name="T5" fmla="*/ 466995 h 21354"/>
              <a:gd name="T6" fmla="*/ 503214 w 21405"/>
              <a:gd name="T7" fmla="*/ 466995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3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10075070" y="3685381"/>
            <a:ext cx="310356" cy="404019"/>
          </a:xfrm>
          <a:custGeom>
            <a:avLst/>
            <a:gdLst>
              <a:gd name="T0" fmla="*/ 310356 w 20814"/>
              <a:gd name="T1" fmla="*/ 404018 h 21600"/>
              <a:gd name="T2" fmla="*/ 310356 w 20814"/>
              <a:gd name="T3" fmla="*/ 404018 h 21600"/>
              <a:gd name="T4" fmla="*/ 310356 w 20814"/>
              <a:gd name="T5" fmla="*/ 404018 h 21600"/>
              <a:gd name="T6" fmla="*/ 310356 w 20814"/>
              <a:gd name="T7" fmla="*/ 40401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734970" y="3753644"/>
            <a:ext cx="502444" cy="477837"/>
          </a:xfrm>
          <a:custGeom>
            <a:avLst/>
            <a:gdLst>
              <a:gd name="T0" fmla="*/ 502444 w 21600"/>
              <a:gd name="T1" fmla="*/ 477838 h 21600"/>
              <a:gd name="T2" fmla="*/ 502444 w 21600"/>
              <a:gd name="T3" fmla="*/ 477838 h 21600"/>
              <a:gd name="T4" fmla="*/ 502444 w 21600"/>
              <a:gd name="T5" fmla="*/ 477838 h 21600"/>
              <a:gd name="T6" fmla="*/ 502444 w 21600"/>
              <a:gd name="T7" fmla="*/ 477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122" y="13771"/>
                </a:moveTo>
                <a:lnTo>
                  <a:pt x="17543" y="19386"/>
                </a:lnTo>
                <a:cubicBezTo>
                  <a:pt x="17504" y="19768"/>
                  <a:pt x="17183" y="20039"/>
                  <a:pt x="16821" y="20000"/>
                </a:cubicBezTo>
                <a:cubicBezTo>
                  <a:pt x="16781" y="19995"/>
                  <a:pt x="16740" y="19984"/>
                  <a:pt x="16702" y="19972"/>
                </a:cubicBezTo>
                <a:cubicBezTo>
                  <a:pt x="16687" y="19969"/>
                  <a:pt x="16674" y="19960"/>
                  <a:pt x="16661" y="19956"/>
                </a:cubicBezTo>
                <a:cubicBezTo>
                  <a:pt x="16639" y="19945"/>
                  <a:pt x="16614" y="19937"/>
                  <a:pt x="16592" y="19924"/>
                </a:cubicBezTo>
                <a:cubicBezTo>
                  <a:pt x="16573" y="19916"/>
                  <a:pt x="16559" y="19905"/>
                  <a:pt x="16546" y="19895"/>
                </a:cubicBezTo>
                <a:cubicBezTo>
                  <a:pt x="16529" y="19885"/>
                  <a:pt x="16511" y="19872"/>
                  <a:pt x="16498" y="19862"/>
                </a:cubicBezTo>
                <a:cubicBezTo>
                  <a:pt x="16480" y="19846"/>
                  <a:pt x="16463" y="19833"/>
                  <a:pt x="16449" y="19819"/>
                </a:cubicBezTo>
                <a:cubicBezTo>
                  <a:pt x="16437" y="19807"/>
                  <a:pt x="16427" y="19797"/>
                  <a:pt x="16417" y="19784"/>
                </a:cubicBezTo>
                <a:cubicBezTo>
                  <a:pt x="16399" y="19765"/>
                  <a:pt x="16382" y="19745"/>
                  <a:pt x="16369" y="19726"/>
                </a:cubicBezTo>
                <a:cubicBezTo>
                  <a:pt x="16365" y="19723"/>
                  <a:pt x="16363" y="19720"/>
                  <a:pt x="16361" y="19715"/>
                </a:cubicBezTo>
                <a:cubicBezTo>
                  <a:pt x="16303" y="19629"/>
                  <a:pt x="16264" y="19528"/>
                  <a:pt x="16244" y="19422"/>
                </a:cubicBezTo>
                <a:cubicBezTo>
                  <a:pt x="16238" y="19363"/>
                  <a:pt x="16233" y="19302"/>
                  <a:pt x="16240" y="19238"/>
                </a:cubicBezTo>
                <a:lnTo>
                  <a:pt x="16826" y="13568"/>
                </a:lnTo>
                <a:cubicBezTo>
                  <a:pt x="16826" y="13565"/>
                  <a:pt x="16826" y="13565"/>
                  <a:pt x="16826" y="13565"/>
                </a:cubicBezTo>
                <a:cubicBezTo>
                  <a:pt x="16831" y="13517"/>
                  <a:pt x="16840" y="13472"/>
                  <a:pt x="16855" y="13429"/>
                </a:cubicBezTo>
                <a:cubicBezTo>
                  <a:pt x="16855" y="13423"/>
                  <a:pt x="16858" y="13420"/>
                  <a:pt x="16860" y="13413"/>
                </a:cubicBezTo>
                <a:cubicBezTo>
                  <a:pt x="16874" y="13377"/>
                  <a:pt x="16887" y="13339"/>
                  <a:pt x="16905" y="13306"/>
                </a:cubicBezTo>
                <a:cubicBezTo>
                  <a:pt x="16911" y="13293"/>
                  <a:pt x="16921" y="13285"/>
                  <a:pt x="16928" y="13275"/>
                </a:cubicBezTo>
                <a:cubicBezTo>
                  <a:pt x="16945" y="13248"/>
                  <a:pt x="16958" y="13221"/>
                  <a:pt x="16977" y="13196"/>
                </a:cubicBezTo>
                <a:cubicBezTo>
                  <a:pt x="16987" y="13185"/>
                  <a:pt x="17001" y="13173"/>
                  <a:pt x="17012" y="13160"/>
                </a:cubicBezTo>
                <a:cubicBezTo>
                  <a:pt x="17030" y="13144"/>
                  <a:pt x="17048" y="13122"/>
                  <a:pt x="17068" y="13105"/>
                </a:cubicBezTo>
                <a:cubicBezTo>
                  <a:pt x="17082" y="13093"/>
                  <a:pt x="17099" y="13084"/>
                  <a:pt x="17113" y="13074"/>
                </a:cubicBezTo>
                <a:cubicBezTo>
                  <a:pt x="17132" y="13058"/>
                  <a:pt x="17152" y="13044"/>
                  <a:pt x="17172" y="13034"/>
                </a:cubicBezTo>
                <a:cubicBezTo>
                  <a:pt x="17189" y="13024"/>
                  <a:pt x="17206" y="13019"/>
                  <a:pt x="17223" y="13011"/>
                </a:cubicBezTo>
                <a:cubicBezTo>
                  <a:pt x="17245" y="13001"/>
                  <a:pt x="17266" y="12988"/>
                  <a:pt x="17290" y="12982"/>
                </a:cubicBezTo>
                <a:cubicBezTo>
                  <a:pt x="17306" y="12979"/>
                  <a:pt x="17321" y="12975"/>
                  <a:pt x="17337" y="12972"/>
                </a:cubicBezTo>
                <a:cubicBezTo>
                  <a:pt x="17360" y="12966"/>
                  <a:pt x="17390" y="12959"/>
                  <a:pt x="17417" y="12956"/>
                </a:cubicBezTo>
                <a:cubicBezTo>
                  <a:pt x="17458" y="12953"/>
                  <a:pt x="17504" y="12953"/>
                  <a:pt x="17547" y="12956"/>
                </a:cubicBezTo>
                <a:cubicBezTo>
                  <a:pt x="17591" y="12962"/>
                  <a:pt x="17630" y="12972"/>
                  <a:pt x="17666" y="12984"/>
                </a:cubicBezTo>
                <a:cubicBezTo>
                  <a:pt x="17677" y="12988"/>
                  <a:pt x="17686" y="12988"/>
                  <a:pt x="17695" y="12995"/>
                </a:cubicBezTo>
                <a:cubicBezTo>
                  <a:pt x="17699" y="12997"/>
                  <a:pt x="17706" y="12998"/>
                  <a:pt x="17708" y="13001"/>
                </a:cubicBezTo>
                <a:cubicBezTo>
                  <a:pt x="17730" y="13011"/>
                  <a:pt x="17753" y="13019"/>
                  <a:pt x="17775" y="13031"/>
                </a:cubicBezTo>
                <a:cubicBezTo>
                  <a:pt x="17785" y="13035"/>
                  <a:pt x="17793" y="13044"/>
                  <a:pt x="17804" y="13047"/>
                </a:cubicBezTo>
                <a:cubicBezTo>
                  <a:pt x="17811" y="13054"/>
                  <a:pt x="17818" y="13057"/>
                  <a:pt x="17826" y="13060"/>
                </a:cubicBezTo>
                <a:cubicBezTo>
                  <a:pt x="17839" y="13070"/>
                  <a:pt x="17852" y="13083"/>
                  <a:pt x="17866" y="13091"/>
                </a:cubicBezTo>
                <a:cubicBezTo>
                  <a:pt x="17877" y="13099"/>
                  <a:pt x="17885" y="13107"/>
                  <a:pt x="17897" y="13115"/>
                </a:cubicBezTo>
                <a:cubicBezTo>
                  <a:pt x="17906" y="13124"/>
                  <a:pt x="17914" y="13131"/>
                  <a:pt x="17923" y="13141"/>
                </a:cubicBezTo>
                <a:cubicBezTo>
                  <a:pt x="17926" y="13144"/>
                  <a:pt x="17928" y="13144"/>
                  <a:pt x="17930" y="13147"/>
                </a:cubicBezTo>
                <a:cubicBezTo>
                  <a:pt x="17944" y="13163"/>
                  <a:pt x="17960" y="13180"/>
                  <a:pt x="17973" y="13196"/>
                </a:cubicBezTo>
                <a:cubicBezTo>
                  <a:pt x="17980" y="13206"/>
                  <a:pt x="17986" y="13212"/>
                  <a:pt x="17990" y="13217"/>
                </a:cubicBezTo>
                <a:cubicBezTo>
                  <a:pt x="18008" y="13239"/>
                  <a:pt x="18022" y="13267"/>
                  <a:pt x="18034" y="13288"/>
                </a:cubicBezTo>
                <a:cubicBezTo>
                  <a:pt x="18040" y="13293"/>
                  <a:pt x="18043" y="13300"/>
                  <a:pt x="18044" y="13306"/>
                </a:cubicBezTo>
                <a:cubicBezTo>
                  <a:pt x="18058" y="13330"/>
                  <a:pt x="18074" y="13358"/>
                  <a:pt x="18082" y="13387"/>
                </a:cubicBezTo>
                <a:cubicBezTo>
                  <a:pt x="18084" y="13392"/>
                  <a:pt x="18088" y="13397"/>
                  <a:pt x="18088" y="13400"/>
                </a:cubicBezTo>
                <a:cubicBezTo>
                  <a:pt x="18098" y="13429"/>
                  <a:pt x="18107" y="13462"/>
                  <a:pt x="18115" y="13492"/>
                </a:cubicBezTo>
                <a:cubicBezTo>
                  <a:pt x="18118" y="13514"/>
                  <a:pt x="18124" y="13537"/>
                  <a:pt x="18127" y="13559"/>
                </a:cubicBezTo>
                <a:cubicBezTo>
                  <a:pt x="18132" y="13611"/>
                  <a:pt x="18136" y="13663"/>
                  <a:pt x="18129" y="13718"/>
                </a:cubicBezTo>
                <a:cubicBezTo>
                  <a:pt x="18129" y="13718"/>
                  <a:pt x="18122" y="13771"/>
                  <a:pt x="18122" y="13771"/>
                </a:cubicBezTo>
                <a:close/>
                <a:moveTo>
                  <a:pt x="14602" y="13805"/>
                </a:moveTo>
                <a:cubicBezTo>
                  <a:pt x="14602" y="13802"/>
                  <a:pt x="14602" y="13802"/>
                  <a:pt x="14602" y="13802"/>
                </a:cubicBezTo>
                <a:lnTo>
                  <a:pt x="14366" y="19373"/>
                </a:lnTo>
                <a:cubicBezTo>
                  <a:pt x="14349" y="19752"/>
                  <a:pt x="14043" y="20046"/>
                  <a:pt x="13680" y="20031"/>
                </a:cubicBezTo>
                <a:cubicBezTo>
                  <a:pt x="13635" y="20027"/>
                  <a:pt x="13594" y="20021"/>
                  <a:pt x="13554" y="20011"/>
                </a:cubicBezTo>
                <a:cubicBezTo>
                  <a:pt x="13539" y="20007"/>
                  <a:pt x="13522" y="20000"/>
                  <a:pt x="13506" y="19995"/>
                </a:cubicBezTo>
                <a:cubicBezTo>
                  <a:pt x="13484" y="19984"/>
                  <a:pt x="13462" y="19979"/>
                  <a:pt x="13439" y="19969"/>
                </a:cubicBezTo>
                <a:cubicBezTo>
                  <a:pt x="13422" y="19960"/>
                  <a:pt x="13402" y="19947"/>
                  <a:pt x="13384" y="19937"/>
                </a:cubicBezTo>
                <a:cubicBezTo>
                  <a:pt x="13369" y="19927"/>
                  <a:pt x="13352" y="19918"/>
                  <a:pt x="13338" y="19905"/>
                </a:cubicBezTo>
                <a:cubicBezTo>
                  <a:pt x="13317" y="19893"/>
                  <a:pt x="13298" y="19877"/>
                  <a:pt x="13281" y="19859"/>
                </a:cubicBezTo>
                <a:cubicBezTo>
                  <a:pt x="13271" y="19849"/>
                  <a:pt x="13259" y="19840"/>
                  <a:pt x="13248" y="19830"/>
                </a:cubicBezTo>
                <a:cubicBezTo>
                  <a:pt x="13231" y="19810"/>
                  <a:pt x="13211" y="19788"/>
                  <a:pt x="13194" y="19765"/>
                </a:cubicBezTo>
                <a:cubicBezTo>
                  <a:pt x="13188" y="19755"/>
                  <a:pt x="13183" y="19749"/>
                  <a:pt x="13176" y="19739"/>
                </a:cubicBezTo>
                <a:cubicBezTo>
                  <a:pt x="13159" y="19713"/>
                  <a:pt x="13144" y="19686"/>
                  <a:pt x="13128" y="19656"/>
                </a:cubicBezTo>
                <a:cubicBezTo>
                  <a:pt x="13124" y="19650"/>
                  <a:pt x="13121" y="19642"/>
                  <a:pt x="13120" y="19639"/>
                </a:cubicBezTo>
                <a:cubicBezTo>
                  <a:pt x="13106" y="19606"/>
                  <a:pt x="13094" y="19574"/>
                  <a:pt x="13083" y="19541"/>
                </a:cubicBezTo>
                <a:cubicBezTo>
                  <a:pt x="13082" y="19535"/>
                  <a:pt x="13082" y="19528"/>
                  <a:pt x="13080" y="19522"/>
                </a:cubicBezTo>
                <a:cubicBezTo>
                  <a:pt x="13071" y="19490"/>
                  <a:pt x="13063" y="19454"/>
                  <a:pt x="13060" y="19415"/>
                </a:cubicBezTo>
                <a:cubicBezTo>
                  <a:pt x="13056" y="19383"/>
                  <a:pt x="13050" y="19347"/>
                  <a:pt x="13054" y="19311"/>
                </a:cubicBezTo>
                <a:lnTo>
                  <a:pt x="13063" y="19096"/>
                </a:lnTo>
                <a:lnTo>
                  <a:pt x="13297" y="13613"/>
                </a:lnTo>
                <a:cubicBezTo>
                  <a:pt x="13298" y="13594"/>
                  <a:pt x="13302" y="13578"/>
                  <a:pt x="13304" y="13557"/>
                </a:cubicBezTo>
                <a:cubicBezTo>
                  <a:pt x="13307" y="13517"/>
                  <a:pt x="13315" y="13475"/>
                  <a:pt x="13328" y="13439"/>
                </a:cubicBezTo>
                <a:cubicBezTo>
                  <a:pt x="13328" y="13436"/>
                  <a:pt x="13329" y="13436"/>
                  <a:pt x="13329" y="13433"/>
                </a:cubicBezTo>
                <a:cubicBezTo>
                  <a:pt x="13343" y="13394"/>
                  <a:pt x="13355" y="13355"/>
                  <a:pt x="13375" y="13319"/>
                </a:cubicBezTo>
                <a:cubicBezTo>
                  <a:pt x="13375" y="13316"/>
                  <a:pt x="13378" y="13314"/>
                  <a:pt x="13378" y="13314"/>
                </a:cubicBezTo>
                <a:cubicBezTo>
                  <a:pt x="13396" y="13280"/>
                  <a:pt x="13417" y="13245"/>
                  <a:pt x="13441" y="13215"/>
                </a:cubicBezTo>
                <a:cubicBezTo>
                  <a:pt x="13445" y="13209"/>
                  <a:pt x="13448" y="13206"/>
                  <a:pt x="13452" y="13202"/>
                </a:cubicBezTo>
                <a:cubicBezTo>
                  <a:pt x="13473" y="13173"/>
                  <a:pt x="13498" y="13147"/>
                  <a:pt x="13522" y="13124"/>
                </a:cubicBezTo>
                <a:cubicBezTo>
                  <a:pt x="13530" y="13115"/>
                  <a:pt x="13541" y="13111"/>
                  <a:pt x="13546" y="13102"/>
                </a:cubicBezTo>
                <a:cubicBezTo>
                  <a:pt x="13570" y="13084"/>
                  <a:pt x="13594" y="13067"/>
                  <a:pt x="13620" y="13050"/>
                </a:cubicBezTo>
                <a:cubicBezTo>
                  <a:pt x="13633" y="13041"/>
                  <a:pt x="13650" y="13034"/>
                  <a:pt x="13666" y="13026"/>
                </a:cubicBezTo>
                <a:cubicBezTo>
                  <a:pt x="13685" y="13015"/>
                  <a:pt x="13707" y="13001"/>
                  <a:pt x="13730" y="12995"/>
                </a:cubicBezTo>
                <a:cubicBezTo>
                  <a:pt x="13754" y="12987"/>
                  <a:pt x="13780" y="12979"/>
                  <a:pt x="13804" y="12972"/>
                </a:cubicBezTo>
                <a:cubicBezTo>
                  <a:pt x="13819" y="12972"/>
                  <a:pt x="13834" y="12964"/>
                  <a:pt x="13850" y="12962"/>
                </a:cubicBezTo>
                <a:cubicBezTo>
                  <a:pt x="13891" y="12956"/>
                  <a:pt x="13936" y="12953"/>
                  <a:pt x="13979" y="12956"/>
                </a:cubicBezTo>
                <a:cubicBezTo>
                  <a:pt x="14022" y="12956"/>
                  <a:pt x="14063" y="12962"/>
                  <a:pt x="14103" y="12972"/>
                </a:cubicBezTo>
                <a:cubicBezTo>
                  <a:pt x="14113" y="12975"/>
                  <a:pt x="14123" y="12979"/>
                  <a:pt x="14132" y="12982"/>
                </a:cubicBezTo>
                <a:cubicBezTo>
                  <a:pt x="14139" y="12984"/>
                  <a:pt x="14144" y="12988"/>
                  <a:pt x="14150" y="12988"/>
                </a:cubicBezTo>
                <a:cubicBezTo>
                  <a:pt x="14173" y="12997"/>
                  <a:pt x="14196" y="13005"/>
                  <a:pt x="14218" y="13015"/>
                </a:cubicBezTo>
                <a:cubicBezTo>
                  <a:pt x="14226" y="13019"/>
                  <a:pt x="14234" y="13024"/>
                  <a:pt x="14239" y="13028"/>
                </a:cubicBezTo>
                <a:cubicBezTo>
                  <a:pt x="14253" y="13034"/>
                  <a:pt x="14261" y="13037"/>
                  <a:pt x="14273" y="13044"/>
                </a:cubicBezTo>
                <a:cubicBezTo>
                  <a:pt x="14287" y="13055"/>
                  <a:pt x="14306" y="13063"/>
                  <a:pt x="14323" y="13076"/>
                </a:cubicBezTo>
                <a:cubicBezTo>
                  <a:pt x="14327" y="13080"/>
                  <a:pt x="14330" y="13083"/>
                  <a:pt x="14333" y="13086"/>
                </a:cubicBezTo>
                <a:cubicBezTo>
                  <a:pt x="14349" y="13097"/>
                  <a:pt x="14362" y="13109"/>
                  <a:pt x="14374" y="13122"/>
                </a:cubicBezTo>
                <a:cubicBezTo>
                  <a:pt x="14388" y="13131"/>
                  <a:pt x="14398" y="13144"/>
                  <a:pt x="14412" y="13154"/>
                </a:cubicBezTo>
                <a:cubicBezTo>
                  <a:pt x="14414" y="13154"/>
                  <a:pt x="14414" y="13157"/>
                  <a:pt x="14414" y="13160"/>
                </a:cubicBezTo>
                <a:cubicBezTo>
                  <a:pt x="14431" y="13178"/>
                  <a:pt x="14447" y="13193"/>
                  <a:pt x="14461" y="13215"/>
                </a:cubicBezTo>
                <a:cubicBezTo>
                  <a:pt x="14469" y="13225"/>
                  <a:pt x="14478" y="13235"/>
                  <a:pt x="14484" y="13245"/>
                </a:cubicBezTo>
                <a:cubicBezTo>
                  <a:pt x="14501" y="13271"/>
                  <a:pt x="14514" y="13295"/>
                  <a:pt x="14529" y="13322"/>
                </a:cubicBezTo>
                <a:cubicBezTo>
                  <a:pt x="14532" y="13330"/>
                  <a:pt x="14536" y="13339"/>
                  <a:pt x="14542" y="13348"/>
                </a:cubicBezTo>
                <a:cubicBezTo>
                  <a:pt x="14553" y="13377"/>
                  <a:pt x="14567" y="13408"/>
                  <a:pt x="14575" y="13439"/>
                </a:cubicBezTo>
                <a:cubicBezTo>
                  <a:pt x="14579" y="13444"/>
                  <a:pt x="14579" y="13449"/>
                  <a:pt x="14581" y="13455"/>
                </a:cubicBezTo>
                <a:cubicBezTo>
                  <a:pt x="14589" y="13492"/>
                  <a:pt x="14596" y="13527"/>
                  <a:pt x="14602" y="13565"/>
                </a:cubicBezTo>
                <a:cubicBezTo>
                  <a:pt x="14605" y="13601"/>
                  <a:pt x="14608" y="13637"/>
                  <a:pt x="14608" y="13674"/>
                </a:cubicBezTo>
                <a:cubicBezTo>
                  <a:pt x="14608" y="13674"/>
                  <a:pt x="14602" y="13805"/>
                  <a:pt x="14602" y="13805"/>
                </a:cubicBezTo>
                <a:close/>
                <a:moveTo>
                  <a:pt x="11426" y="19347"/>
                </a:moveTo>
                <a:cubicBezTo>
                  <a:pt x="11426" y="19728"/>
                  <a:pt x="11130" y="20037"/>
                  <a:pt x="10770" y="20037"/>
                </a:cubicBezTo>
                <a:cubicBezTo>
                  <a:pt x="10405" y="20037"/>
                  <a:pt x="10113" y="19728"/>
                  <a:pt x="10113" y="19347"/>
                </a:cubicBezTo>
                <a:lnTo>
                  <a:pt x="10113" y="13644"/>
                </a:lnTo>
                <a:cubicBezTo>
                  <a:pt x="10113" y="13614"/>
                  <a:pt x="10118" y="13588"/>
                  <a:pt x="10122" y="13561"/>
                </a:cubicBezTo>
                <a:cubicBezTo>
                  <a:pt x="10125" y="13520"/>
                  <a:pt x="10134" y="13481"/>
                  <a:pt x="10142" y="13444"/>
                </a:cubicBezTo>
                <a:cubicBezTo>
                  <a:pt x="10144" y="13442"/>
                  <a:pt x="10144" y="13439"/>
                  <a:pt x="10144" y="13436"/>
                </a:cubicBezTo>
                <a:cubicBezTo>
                  <a:pt x="10158" y="13397"/>
                  <a:pt x="10172" y="13361"/>
                  <a:pt x="10189" y="13329"/>
                </a:cubicBezTo>
                <a:cubicBezTo>
                  <a:pt x="10189" y="13326"/>
                  <a:pt x="10190" y="13322"/>
                  <a:pt x="10192" y="13319"/>
                </a:cubicBezTo>
                <a:cubicBezTo>
                  <a:pt x="10211" y="13287"/>
                  <a:pt x="10228" y="13256"/>
                  <a:pt x="10251" y="13225"/>
                </a:cubicBezTo>
                <a:cubicBezTo>
                  <a:pt x="10254" y="13221"/>
                  <a:pt x="10259" y="13215"/>
                  <a:pt x="10262" y="13212"/>
                </a:cubicBezTo>
                <a:cubicBezTo>
                  <a:pt x="10282" y="13185"/>
                  <a:pt x="10304" y="13160"/>
                  <a:pt x="10326" y="13137"/>
                </a:cubicBezTo>
                <a:cubicBezTo>
                  <a:pt x="10335" y="13131"/>
                  <a:pt x="10343" y="13122"/>
                  <a:pt x="10352" y="13115"/>
                </a:cubicBezTo>
                <a:cubicBezTo>
                  <a:pt x="10374" y="13094"/>
                  <a:pt x="10393" y="13080"/>
                  <a:pt x="10417" y="13060"/>
                </a:cubicBezTo>
                <a:cubicBezTo>
                  <a:pt x="10431" y="13054"/>
                  <a:pt x="10446" y="13044"/>
                  <a:pt x="10463" y="13035"/>
                </a:cubicBezTo>
                <a:cubicBezTo>
                  <a:pt x="10484" y="13026"/>
                  <a:pt x="10501" y="13011"/>
                  <a:pt x="10524" y="13005"/>
                </a:cubicBezTo>
                <a:cubicBezTo>
                  <a:pt x="10544" y="12997"/>
                  <a:pt x="10568" y="12988"/>
                  <a:pt x="10593" y="12982"/>
                </a:cubicBezTo>
                <a:cubicBezTo>
                  <a:pt x="10610" y="12979"/>
                  <a:pt x="10624" y="12972"/>
                  <a:pt x="10640" y="12966"/>
                </a:cubicBezTo>
                <a:cubicBezTo>
                  <a:pt x="10682" y="12959"/>
                  <a:pt x="10725" y="12953"/>
                  <a:pt x="10770" y="12953"/>
                </a:cubicBezTo>
                <a:cubicBezTo>
                  <a:pt x="10811" y="12953"/>
                  <a:pt x="10855" y="12959"/>
                  <a:pt x="10896" y="12966"/>
                </a:cubicBezTo>
                <a:cubicBezTo>
                  <a:pt x="10914" y="12972"/>
                  <a:pt x="10929" y="12979"/>
                  <a:pt x="10947" y="12982"/>
                </a:cubicBezTo>
                <a:cubicBezTo>
                  <a:pt x="10969" y="12988"/>
                  <a:pt x="10992" y="12997"/>
                  <a:pt x="11014" y="13005"/>
                </a:cubicBezTo>
                <a:cubicBezTo>
                  <a:pt x="11034" y="13011"/>
                  <a:pt x="11056" y="13028"/>
                  <a:pt x="11077" y="13037"/>
                </a:cubicBezTo>
                <a:cubicBezTo>
                  <a:pt x="11091" y="13047"/>
                  <a:pt x="11105" y="13054"/>
                  <a:pt x="11119" y="13060"/>
                </a:cubicBezTo>
                <a:cubicBezTo>
                  <a:pt x="11144" y="13080"/>
                  <a:pt x="11167" y="13099"/>
                  <a:pt x="11189" y="13118"/>
                </a:cubicBezTo>
                <a:cubicBezTo>
                  <a:pt x="11194" y="13124"/>
                  <a:pt x="11203" y="13131"/>
                  <a:pt x="11210" y="13134"/>
                </a:cubicBezTo>
                <a:cubicBezTo>
                  <a:pt x="11234" y="13160"/>
                  <a:pt x="11258" y="13186"/>
                  <a:pt x="11280" y="13215"/>
                </a:cubicBezTo>
                <a:cubicBezTo>
                  <a:pt x="11280" y="13215"/>
                  <a:pt x="11284" y="13221"/>
                  <a:pt x="11287" y="13222"/>
                </a:cubicBezTo>
                <a:cubicBezTo>
                  <a:pt x="11356" y="13322"/>
                  <a:pt x="11402" y="13439"/>
                  <a:pt x="11418" y="13565"/>
                </a:cubicBezTo>
                <a:cubicBezTo>
                  <a:pt x="11419" y="13591"/>
                  <a:pt x="11426" y="13617"/>
                  <a:pt x="11426" y="13644"/>
                </a:cubicBezTo>
                <a:cubicBezTo>
                  <a:pt x="11426" y="13644"/>
                  <a:pt x="11426" y="19347"/>
                  <a:pt x="11426" y="19347"/>
                </a:cubicBezTo>
                <a:close/>
                <a:moveTo>
                  <a:pt x="8478" y="19415"/>
                </a:moveTo>
                <a:lnTo>
                  <a:pt x="8478" y="19414"/>
                </a:lnTo>
                <a:cubicBezTo>
                  <a:pt x="8475" y="19454"/>
                  <a:pt x="8468" y="19493"/>
                  <a:pt x="8456" y="19532"/>
                </a:cubicBezTo>
                <a:lnTo>
                  <a:pt x="8456" y="19535"/>
                </a:lnTo>
                <a:cubicBezTo>
                  <a:pt x="8445" y="19570"/>
                  <a:pt x="8432" y="19606"/>
                  <a:pt x="8416" y="19639"/>
                </a:cubicBezTo>
                <a:cubicBezTo>
                  <a:pt x="8415" y="19645"/>
                  <a:pt x="8411" y="19650"/>
                  <a:pt x="8409" y="19655"/>
                </a:cubicBezTo>
                <a:cubicBezTo>
                  <a:pt x="8398" y="19684"/>
                  <a:pt x="8377" y="19713"/>
                  <a:pt x="8363" y="19739"/>
                </a:cubicBezTo>
                <a:cubicBezTo>
                  <a:pt x="8355" y="19749"/>
                  <a:pt x="8349" y="19755"/>
                  <a:pt x="8342" y="19765"/>
                </a:cubicBezTo>
                <a:cubicBezTo>
                  <a:pt x="8327" y="19788"/>
                  <a:pt x="8306" y="19810"/>
                  <a:pt x="8288" y="19830"/>
                </a:cubicBezTo>
                <a:cubicBezTo>
                  <a:pt x="8278" y="19840"/>
                  <a:pt x="8267" y="19849"/>
                  <a:pt x="8256" y="19859"/>
                </a:cubicBezTo>
                <a:cubicBezTo>
                  <a:pt x="8237" y="19877"/>
                  <a:pt x="8222" y="19893"/>
                  <a:pt x="8200" y="19905"/>
                </a:cubicBezTo>
                <a:cubicBezTo>
                  <a:pt x="8186" y="19918"/>
                  <a:pt x="8167" y="19927"/>
                  <a:pt x="8151" y="19937"/>
                </a:cubicBezTo>
                <a:cubicBezTo>
                  <a:pt x="8134" y="19949"/>
                  <a:pt x="8115" y="19960"/>
                  <a:pt x="8097" y="19969"/>
                </a:cubicBezTo>
                <a:cubicBezTo>
                  <a:pt x="8076" y="19979"/>
                  <a:pt x="8052" y="19987"/>
                  <a:pt x="8028" y="19995"/>
                </a:cubicBezTo>
                <a:cubicBezTo>
                  <a:pt x="8014" y="20000"/>
                  <a:pt x="7999" y="20007"/>
                  <a:pt x="7981" y="20011"/>
                </a:cubicBezTo>
                <a:cubicBezTo>
                  <a:pt x="7942" y="20021"/>
                  <a:pt x="7900" y="20027"/>
                  <a:pt x="7858" y="20031"/>
                </a:cubicBezTo>
                <a:cubicBezTo>
                  <a:pt x="7495" y="20046"/>
                  <a:pt x="7189" y="19752"/>
                  <a:pt x="7173" y="19373"/>
                </a:cubicBezTo>
                <a:lnTo>
                  <a:pt x="6936" y="13802"/>
                </a:lnTo>
                <a:lnTo>
                  <a:pt x="6931" y="13674"/>
                </a:lnTo>
                <a:cubicBezTo>
                  <a:pt x="6931" y="13637"/>
                  <a:pt x="6933" y="13601"/>
                  <a:pt x="6936" y="13562"/>
                </a:cubicBezTo>
                <a:cubicBezTo>
                  <a:pt x="6940" y="13527"/>
                  <a:pt x="6948" y="13492"/>
                  <a:pt x="6957" y="13459"/>
                </a:cubicBezTo>
                <a:cubicBezTo>
                  <a:pt x="6958" y="13452"/>
                  <a:pt x="6961" y="13447"/>
                  <a:pt x="6962" y="13439"/>
                </a:cubicBezTo>
                <a:cubicBezTo>
                  <a:pt x="6971" y="13407"/>
                  <a:pt x="6984" y="13377"/>
                  <a:pt x="6996" y="13348"/>
                </a:cubicBezTo>
                <a:cubicBezTo>
                  <a:pt x="7001" y="13339"/>
                  <a:pt x="7003" y="13330"/>
                  <a:pt x="7008" y="13322"/>
                </a:cubicBezTo>
                <a:cubicBezTo>
                  <a:pt x="7024" y="13295"/>
                  <a:pt x="7038" y="13271"/>
                  <a:pt x="7055" y="13245"/>
                </a:cubicBezTo>
                <a:cubicBezTo>
                  <a:pt x="7060" y="13235"/>
                  <a:pt x="7068" y="13225"/>
                  <a:pt x="7075" y="13215"/>
                </a:cubicBezTo>
                <a:cubicBezTo>
                  <a:pt x="7089" y="13193"/>
                  <a:pt x="7106" y="13176"/>
                  <a:pt x="7124" y="13157"/>
                </a:cubicBezTo>
                <a:cubicBezTo>
                  <a:pt x="7124" y="13157"/>
                  <a:pt x="7125" y="13154"/>
                  <a:pt x="7127" y="13154"/>
                </a:cubicBezTo>
                <a:cubicBezTo>
                  <a:pt x="7137" y="13144"/>
                  <a:pt x="7149" y="13131"/>
                  <a:pt x="7161" y="13122"/>
                </a:cubicBezTo>
                <a:cubicBezTo>
                  <a:pt x="7175" y="13109"/>
                  <a:pt x="7189" y="13097"/>
                  <a:pt x="7206" y="13086"/>
                </a:cubicBezTo>
                <a:cubicBezTo>
                  <a:pt x="7209" y="13083"/>
                  <a:pt x="7213" y="13080"/>
                  <a:pt x="7216" y="13076"/>
                </a:cubicBezTo>
                <a:cubicBezTo>
                  <a:pt x="7232" y="13063"/>
                  <a:pt x="7249" y="13055"/>
                  <a:pt x="7265" y="13044"/>
                </a:cubicBezTo>
                <a:cubicBezTo>
                  <a:pt x="7275" y="13037"/>
                  <a:pt x="7287" y="13034"/>
                  <a:pt x="7296" y="13028"/>
                </a:cubicBezTo>
                <a:cubicBezTo>
                  <a:pt x="7304" y="13024"/>
                  <a:pt x="7313" y="13019"/>
                  <a:pt x="7321" y="13015"/>
                </a:cubicBezTo>
                <a:cubicBezTo>
                  <a:pt x="7342" y="13005"/>
                  <a:pt x="7364" y="12997"/>
                  <a:pt x="7386" y="12988"/>
                </a:cubicBezTo>
                <a:cubicBezTo>
                  <a:pt x="7392" y="12988"/>
                  <a:pt x="7400" y="12984"/>
                  <a:pt x="7403" y="12982"/>
                </a:cubicBezTo>
                <a:cubicBezTo>
                  <a:pt x="7416" y="12979"/>
                  <a:pt x="7424" y="12975"/>
                  <a:pt x="7433" y="12972"/>
                </a:cubicBezTo>
                <a:cubicBezTo>
                  <a:pt x="7474" y="12962"/>
                  <a:pt x="7515" y="12956"/>
                  <a:pt x="7557" y="12956"/>
                </a:cubicBezTo>
                <a:cubicBezTo>
                  <a:pt x="7601" y="12953"/>
                  <a:pt x="7644" y="12956"/>
                  <a:pt x="7685" y="12962"/>
                </a:cubicBezTo>
                <a:cubicBezTo>
                  <a:pt x="7703" y="12964"/>
                  <a:pt x="7720" y="12972"/>
                  <a:pt x="7737" y="12975"/>
                </a:cubicBezTo>
                <a:cubicBezTo>
                  <a:pt x="7759" y="12982"/>
                  <a:pt x="7784" y="12987"/>
                  <a:pt x="7808" y="12995"/>
                </a:cubicBezTo>
                <a:cubicBezTo>
                  <a:pt x="7830" y="13005"/>
                  <a:pt x="7854" y="13015"/>
                  <a:pt x="7876" y="13028"/>
                </a:cubicBezTo>
                <a:cubicBezTo>
                  <a:pt x="7889" y="13035"/>
                  <a:pt x="7906" y="13044"/>
                  <a:pt x="7918" y="13050"/>
                </a:cubicBezTo>
                <a:cubicBezTo>
                  <a:pt x="7945" y="13067"/>
                  <a:pt x="7970" y="13086"/>
                  <a:pt x="7996" y="13109"/>
                </a:cubicBezTo>
                <a:cubicBezTo>
                  <a:pt x="8003" y="13113"/>
                  <a:pt x="8007" y="13118"/>
                  <a:pt x="8014" y="13122"/>
                </a:cubicBezTo>
                <a:cubicBezTo>
                  <a:pt x="8043" y="13147"/>
                  <a:pt x="8069" y="13178"/>
                  <a:pt x="8093" y="13209"/>
                </a:cubicBezTo>
                <a:lnTo>
                  <a:pt x="8093" y="13212"/>
                </a:lnTo>
                <a:cubicBezTo>
                  <a:pt x="8169" y="13310"/>
                  <a:pt x="8222" y="13431"/>
                  <a:pt x="8234" y="13565"/>
                </a:cubicBezTo>
                <a:cubicBezTo>
                  <a:pt x="8237" y="13581"/>
                  <a:pt x="8241" y="13598"/>
                  <a:pt x="8241" y="13613"/>
                </a:cubicBezTo>
                <a:lnTo>
                  <a:pt x="8483" y="19311"/>
                </a:lnTo>
                <a:cubicBezTo>
                  <a:pt x="8485" y="19347"/>
                  <a:pt x="8482" y="19383"/>
                  <a:pt x="8478" y="19415"/>
                </a:cubicBezTo>
                <a:close/>
                <a:moveTo>
                  <a:pt x="5291" y="19415"/>
                </a:moveTo>
                <a:cubicBezTo>
                  <a:pt x="5277" y="19522"/>
                  <a:pt x="5236" y="19620"/>
                  <a:pt x="5179" y="19708"/>
                </a:cubicBezTo>
                <a:cubicBezTo>
                  <a:pt x="5178" y="19713"/>
                  <a:pt x="5172" y="19720"/>
                  <a:pt x="5169" y="19726"/>
                </a:cubicBezTo>
                <a:cubicBezTo>
                  <a:pt x="5155" y="19745"/>
                  <a:pt x="5138" y="19765"/>
                  <a:pt x="5123" y="19781"/>
                </a:cubicBezTo>
                <a:cubicBezTo>
                  <a:pt x="5112" y="19794"/>
                  <a:pt x="5100" y="19807"/>
                  <a:pt x="5088" y="19819"/>
                </a:cubicBezTo>
                <a:cubicBezTo>
                  <a:pt x="5074" y="19833"/>
                  <a:pt x="5059" y="19846"/>
                  <a:pt x="5042" y="19859"/>
                </a:cubicBezTo>
                <a:cubicBezTo>
                  <a:pt x="5027" y="19872"/>
                  <a:pt x="5010" y="19885"/>
                  <a:pt x="4992" y="19895"/>
                </a:cubicBezTo>
                <a:cubicBezTo>
                  <a:pt x="4976" y="19905"/>
                  <a:pt x="4963" y="19916"/>
                  <a:pt x="4947" y="19924"/>
                </a:cubicBezTo>
                <a:cubicBezTo>
                  <a:pt x="4925" y="19937"/>
                  <a:pt x="4901" y="19945"/>
                  <a:pt x="4876" y="19956"/>
                </a:cubicBezTo>
                <a:cubicBezTo>
                  <a:pt x="4865" y="19960"/>
                  <a:pt x="4851" y="19969"/>
                  <a:pt x="4837" y="19972"/>
                </a:cubicBezTo>
                <a:cubicBezTo>
                  <a:pt x="4798" y="19984"/>
                  <a:pt x="4760" y="19995"/>
                  <a:pt x="4715" y="20000"/>
                </a:cubicBezTo>
                <a:cubicBezTo>
                  <a:pt x="4357" y="20039"/>
                  <a:pt x="4032" y="19768"/>
                  <a:pt x="3994" y="19386"/>
                </a:cubicBezTo>
                <a:lnTo>
                  <a:pt x="3414" y="13771"/>
                </a:lnTo>
                <a:lnTo>
                  <a:pt x="3409" y="13718"/>
                </a:lnTo>
                <a:cubicBezTo>
                  <a:pt x="3404" y="13666"/>
                  <a:pt x="3404" y="13614"/>
                  <a:pt x="3411" y="13565"/>
                </a:cubicBezTo>
                <a:cubicBezTo>
                  <a:pt x="3412" y="13539"/>
                  <a:pt x="3419" y="13517"/>
                  <a:pt x="3424" y="13492"/>
                </a:cubicBezTo>
                <a:cubicBezTo>
                  <a:pt x="3429" y="13462"/>
                  <a:pt x="3438" y="13429"/>
                  <a:pt x="3450" y="13397"/>
                </a:cubicBezTo>
                <a:cubicBezTo>
                  <a:pt x="3451" y="13397"/>
                  <a:pt x="3451" y="13392"/>
                  <a:pt x="3453" y="13389"/>
                </a:cubicBezTo>
                <a:cubicBezTo>
                  <a:pt x="3467" y="13361"/>
                  <a:pt x="3478" y="13330"/>
                  <a:pt x="3493" y="13306"/>
                </a:cubicBezTo>
                <a:cubicBezTo>
                  <a:pt x="3495" y="13300"/>
                  <a:pt x="3498" y="13293"/>
                  <a:pt x="3502" y="13288"/>
                </a:cubicBezTo>
                <a:cubicBezTo>
                  <a:pt x="3513" y="13267"/>
                  <a:pt x="3532" y="13239"/>
                  <a:pt x="3548" y="13217"/>
                </a:cubicBezTo>
                <a:cubicBezTo>
                  <a:pt x="3552" y="13212"/>
                  <a:pt x="3556" y="13206"/>
                  <a:pt x="3563" y="13196"/>
                </a:cubicBezTo>
                <a:cubicBezTo>
                  <a:pt x="3577" y="13183"/>
                  <a:pt x="3589" y="13167"/>
                  <a:pt x="3603" y="13150"/>
                </a:cubicBezTo>
                <a:cubicBezTo>
                  <a:pt x="3608" y="13147"/>
                  <a:pt x="3612" y="13144"/>
                  <a:pt x="3616" y="13137"/>
                </a:cubicBezTo>
                <a:cubicBezTo>
                  <a:pt x="3626" y="13131"/>
                  <a:pt x="3632" y="13124"/>
                  <a:pt x="3641" y="13115"/>
                </a:cubicBezTo>
                <a:cubicBezTo>
                  <a:pt x="3650" y="13107"/>
                  <a:pt x="3661" y="13100"/>
                  <a:pt x="3670" y="13093"/>
                </a:cubicBezTo>
                <a:cubicBezTo>
                  <a:pt x="3686" y="13083"/>
                  <a:pt x="3697" y="13070"/>
                  <a:pt x="3715" y="13060"/>
                </a:cubicBezTo>
                <a:cubicBezTo>
                  <a:pt x="3720" y="13055"/>
                  <a:pt x="3728" y="13054"/>
                  <a:pt x="3737" y="13047"/>
                </a:cubicBezTo>
                <a:cubicBezTo>
                  <a:pt x="3744" y="13044"/>
                  <a:pt x="3754" y="13035"/>
                  <a:pt x="3764" y="13031"/>
                </a:cubicBezTo>
                <a:cubicBezTo>
                  <a:pt x="3783" y="13019"/>
                  <a:pt x="3806" y="13011"/>
                  <a:pt x="3827" y="13001"/>
                </a:cubicBezTo>
                <a:cubicBezTo>
                  <a:pt x="3833" y="12998"/>
                  <a:pt x="3838" y="12997"/>
                  <a:pt x="3844" y="12995"/>
                </a:cubicBezTo>
                <a:cubicBezTo>
                  <a:pt x="3854" y="12988"/>
                  <a:pt x="3863" y="12988"/>
                  <a:pt x="3869" y="12984"/>
                </a:cubicBezTo>
                <a:cubicBezTo>
                  <a:pt x="3909" y="12972"/>
                  <a:pt x="3950" y="12962"/>
                  <a:pt x="3990" y="12956"/>
                </a:cubicBezTo>
                <a:cubicBezTo>
                  <a:pt x="4035" y="12953"/>
                  <a:pt x="4079" y="12953"/>
                  <a:pt x="4122" y="12956"/>
                </a:cubicBezTo>
                <a:cubicBezTo>
                  <a:pt x="4149" y="12959"/>
                  <a:pt x="4175" y="12966"/>
                  <a:pt x="4201" y="12972"/>
                </a:cubicBezTo>
                <a:cubicBezTo>
                  <a:pt x="4216" y="12975"/>
                  <a:pt x="4232" y="12979"/>
                  <a:pt x="4248" y="12982"/>
                </a:cubicBezTo>
                <a:cubicBezTo>
                  <a:pt x="4273" y="12988"/>
                  <a:pt x="4293" y="13001"/>
                  <a:pt x="4316" y="13011"/>
                </a:cubicBezTo>
                <a:cubicBezTo>
                  <a:pt x="4332" y="13019"/>
                  <a:pt x="4350" y="13024"/>
                  <a:pt x="4363" y="13034"/>
                </a:cubicBezTo>
                <a:cubicBezTo>
                  <a:pt x="4385" y="13044"/>
                  <a:pt x="4404" y="13058"/>
                  <a:pt x="4424" y="13074"/>
                </a:cubicBezTo>
                <a:cubicBezTo>
                  <a:pt x="4440" y="13084"/>
                  <a:pt x="4456" y="13093"/>
                  <a:pt x="4469" y="13105"/>
                </a:cubicBezTo>
                <a:cubicBezTo>
                  <a:pt x="4490" y="13122"/>
                  <a:pt x="4505" y="13144"/>
                  <a:pt x="4526" y="13160"/>
                </a:cubicBezTo>
                <a:cubicBezTo>
                  <a:pt x="4536" y="13173"/>
                  <a:pt x="4548" y="13185"/>
                  <a:pt x="4561" y="13196"/>
                </a:cubicBezTo>
                <a:cubicBezTo>
                  <a:pt x="4579" y="13221"/>
                  <a:pt x="4595" y="13248"/>
                  <a:pt x="4610" y="13275"/>
                </a:cubicBezTo>
                <a:cubicBezTo>
                  <a:pt x="4617" y="13285"/>
                  <a:pt x="4624" y="13293"/>
                  <a:pt x="4632" y="13306"/>
                </a:cubicBezTo>
                <a:cubicBezTo>
                  <a:pt x="4649" y="13339"/>
                  <a:pt x="4665" y="13377"/>
                  <a:pt x="4675" y="13413"/>
                </a:cubicBezTo>
                <a:cubicBezTo>
                  <a:pt x="4678" y="13420"/>
                  <a:pt x="4682" y="13423"/>
                  <a:pt x="4684" y="13429"/>
                </a:cubicBezTo>
                <a:cubicBezTo>
                  <a:pt x="4696" y="13472"/>
                  <a:pt x="4706" y="13517"/>
                  <a:pt x="4712" y="13565"/>
                </a:cubicBezTo>
                <a:cubicBezTo>
                  <a:pt x="4712" y="13565"/>
                  <a:pt x="4712" y="13565"/>
                  <a:pt x="4712" y="13568"/>
                </a:cubicBezTo>
                <a:lnTo>
                  <a:pt x="5282" y="19100"/>
                </a:lnTo>
                <a:lnTo>
                  <a:pt x="5299" y="19238"/>
                </a:lnTo>
                <a:cubicBezTo>
                  <a:pt x="5305" y="19299"/>
                  <a:pt x="5302" y="19358"/>
                  <a:pt x="5291" y="19415"/>
                </a:cubicBezTo>
                <a:close/>
                <a:moveTo>
                  <a:pt x="10173" y="1727"/>
                </a:moveTo>
                <a:cubicBezTo>
                  <a:pt x="10527" y="1707"/>
                  <a:pt x="10818" y="1454"/>
                  <a:pt x="10914" y="1111"/>
                </a:cubicBezTo>
                <a:cubicBezTo>
                  <a:pt x="11009" y="1447"/>
                  <a:pt x="11291" y="1694"/>
                  <a:pt x="11630" y="1727"/>
                </a:cubicBezTo>
                <a:lnTo>
                  <a:pt x="17936" y="9677"/>
                </a:lnTo>
                <a:lnTo>
                  <a:pt x="3869" y="9677"/>
                </a:lnTo>
                <a:cubicBezTo>
                  <a:pt x="3869" y="9677"/>
                  <a:pt x="10173" y="1727"/>
                  <a:pt x="10173" y="1727"/>
                </a:cubicBezTo>
                <a:close/>
                <a:moveTo>
                  <a:pt x="20112" y="9677"/>
                </a:moveTo>
                <a:lnTo>
                  <a:pt x="19435" y="9677"/>
                </a:lnTo>
                <a:lnTo>
                  <a:pt x="12523" y="964"/>
                </a:lnTo>
                <a:cubicBezTo>
                  <a:pt x="12527" y="929"/>
                  <a:pt x="12527" y="899"/>
                  <a:pt x="12527" y="865"/>
                </a:cubicBezTo>
                <a:cubicBezTo>
                  <a:pt x="12527" y="385"/>
                  <a:pt x="12159" y="0"/>
                  <a:pt x="11703" y="0"/>
                </a:cubicBezTo>
                <a:cubicBezTo>
                  <a:pt x="11330" y="0"/>
                  <a:pt x="11015" y="260"/>
                  <a:pt x="10914" y="618"/>
                </a:cubicBezTo>
                <a:cubicBezTo>
                  <a:pt x="10816" y="260"/>
                  <a:pt x="10498" y="0"/>
                  <a:pt x="10125" y="0"/>
                </a:cubicBezTo>
                <a:cubicBezTo>
                  <a:pt x="9671" y="0"/>
                  <a:pt x="9302" y="385"/>
                  <a:pt x="9302" y="865"/>
                </a:cubicBezTo>
                <a:cubicBezTo>
                  <a:pt x="9302" y="888"/>
                  <a:pt x="9305" y="914"/>
                  <a:pt x="9307" y="936"/>
                </a:cubicBezTo>
                <a:lnTo>
                  <a:pt x="2372" y="9677"/>
                </a:lnTo>
                <a:lnTo>
                  <a:pt x="1485" y="9677"/>
                </a:lnTo>
                <a:cubicBezTo>
                  <a:pt x="665" y="9677"/>
                  <a:pt x="0" y="10373"/>
                  <a:pt x="0" y="11238"/>
                </a:cubicBezTo>
                <a:cubicBezTo>
                  <a:pt x="0" y="12074"/>
                  <a:pt x="629" y="12760"/>
                  <a:pt x="1416" y="12801"/>
                </a:cubicBezTo>
                <a:lnTo>
                  <a:pt x="2519" y="20838"/>
                </a:lnTo>
                <a:cubicBezTo>
                  <a:pt x="2577" y="21259"/>
                  <a:pt x="3010" y="21600"/>
                  <a:pt x="3486" y="21600"/>
                </a:cubicBezTo>
                <a:lnTo>
                  <a:pt x="18115" y="21600"/>
                </a:lnTo>
                <a:cubicBezTo>
                  <a:pt x="18590" y="21600"/>
                  <a:pt x="19023" y="21259"/>
                  <a:pt x="19080" y="20838"/>
                </a:cubicBezTo>
                <a:lnTo>
                  <a:pt x="20183" y="12801"/>
                </a:lnTo>
                <a:cubicBezTo>
                  <a:pt x="20969" y="12760"/>
                  <a:pt x="21600" y="12074"/>
                  <a:pt x="21600" y="11238"/>
                </a:cubicBezTo>
                <a:cubicBezTo>
                  <a:pt x="21600" y="10373"/>
                  <a:pt x="20933" y="9677"/>
                  <a:pt x="20112" y="96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6349" y="459927"/>
            <a:ext cx="3939117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Features of Gson 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693862" y="930184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Easy to use - 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a high-level facade to simplify commonly used use-cases.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08468" y="175876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need to create mapping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default mapping for most of the objects to be serialized.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08468" y="2562616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Performance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quite fast and is of low memory footprint. It is suitable for large object graphs or systems.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712912" y="341485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Clean JSON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creates a clean and compact JSON result which is easy to read.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C039ACA7-A363-42D0-8265-23AFD5E71008}"/>
              </a:ext>
            </a:extLst>
          </p:cNvPr>
          <p:cNvSpPr>
            <a:spLocks/>
          </p:cNvSpPr>
          <p:nvPr/>
        </p:nvSpPr>
        <p:spPr bwMode="auto">
          <a:xfrm>
            <a:off x="991075" y="4235993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4BB5A2FE-77D2-4A85-A43F-FA27021F913B}"/>
              </a:ext>
            </a:extLst>
          </p:cNvPr>
          <p:cNvSpPr>
            <a:spLocks/>
          </p:cNvSpPr>
          <p:nvPr/>
        </p:nvSpPr>
        <p:spPr bwMode="auto">
          <a:xfrm>
            <a:off x="991075" y="5128193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" name="AutoShape 29">
            <a:extLst>
              <a:ext uri="{FF2B5EF4-FFF2-40B4-BE49-F238E27FC236}">
                <a16:creationId xmlns:a16="http://schemas.microsoft.com/office/drawing/2014/main" id="{0A818437-9EF0-490E-92A4-50AC3D5C1242}"/>
              </a:ext>
            </a:extLst>
          </p:cNvPr>
          <p:cNvSpPr>
            <a:spLocks/>
          </p:cNvSpPr>
          <p:nvPr/>
        </p:nvSpPr>
        <p:spPr bwMode="auto">
          <a:xfrm>
            <a:off x="1000600" y="4323307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5" name="AutoShape 30">
            <a:extLst>
              <a:ext uri="{FF2B5EF4-FFF2-40B4-BE49-F238E27FC236}">
                <a16:creationId xmlns:a16="http://schemas.microsoft.com/office/drawing/2014/main" id="{80B6143F-D5D2-41DE-89E4-63BAEA422B10}"/>
              </a:ext>
            </a:extLst>
          </p:cNvPr>
          <p:cNvSpPr>
            <a:spLocks/>
          </p:cNvSpPr>
          <p:nvPr/>
        </p:nvSpPr>
        <p:spPr bwMode="auto">
          <a:xfrm>
            <a:off x="1000600" y="5223444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6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A69EB3-A56D-414B-AD4E-03B69C9F6317}"/>
              </a:ext>
            </a:extLst>
          </p:cNvPr>
          <p:cNvSpPr txBox="1">
            <a:spLocks/>
          </p:cNvSpPr>
          <p:nvPr/>
        </p:nvSpPr>
        <p:spPr>
          <a:xfrm>
            <a:off x="1693862" y="4221724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Dependency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does not require any other library apart from JDK.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717154-75CF-40DD-ABAB-ED24B5B390BE}"/>
              </a:ext>
            </a:extLst>
          </p:cNvPr>
          <p:cNvSpPr txBox="1">
            <a:spLocks/>
          </p:cNvSpPr>
          <p:nvPr/>
        </p:nvSpPr>
        <p:spPr>
          <a:xfrm>
            <a:off x="1698306" y="5073959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Open Source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is open source; it is freely available.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/>
          <p:cNvGrpSpPr/>
          <p:nvPr/>
        </p:nvGrpSpPr>
        <p:grpSpPr>
          <a:xfrm>
            <a:off x="4161890" y="612818"/>
            <a:ext cx="3475888" cy="5331057"/>
            <a:chOff x="5784055" y="737233"/>
            <a:chExt cx="3475887" cy="5331057"/>
          </a:xfrm>
        </p:grpSpPr>
        <p:sp>
          <p:nvSpPr>
            <p:cNvPr id="9" name="Oval 1"/>
            <p:cNvSpPr/>
            <p:nvPr/>
          </p:nvSpPr>
          <p:spPr>
            <a:xfrm>
              <a:off x="7325833" y="1152764"/>
              <a:ext cx="829339" cy="8293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0"/>
            <p:cNvSpPr/>
            <p:nvPr/>
          </p:nvSpPr>
          <p:spPr>
            <a:xfrm>
              <a:off x="7399374" y="1226305"/>
              <a:ext cx="682256" cy="6822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B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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8060415" y="737233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ectangle 32"/>
            <p:cNvSpPr/>
            <p:nvPr/>
          </p:nvSpPr>
          <p:spPr>
            <a:xfrm>
              <a:off x="8228891" y="1492958"/>
              <a:ext cx="103105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endParaRPr lang="en-US" sz="6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5"/>
            <p:cNvSpPr/>
            <p:nvPr/>
          </p:nvSpPr>
          <p:spPr>
            <a:xfrm>
              <a:off x="6511369" y="3749554"/>
              <a:ext cx="1159724" cy="1159724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FontAwesome" pitchFamily="2" charset="0"/>
                </a:rPr>
                <a:t>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Oval 10"/>
            <p:cNvSpPr/>
            <p:nvPr/>
          </p:nvSpPr>
          <p:spPr>
            <a:xfrm>
              <a:off x="6899265" y="1924531"/>
              <a:ext cx="676423" cy="676423"/>
            </a:xfrm>
            <a:prstGeom prst="ellipse">
              <a:avLst/>
            </a:prstGeom>
            <a:noFill/>
            <a:ln w="101600"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4"/>
            <p:cNvSpPr/>
            <p:nvPr/>
          </p:nvSpPr>
          <p:spPr>
            <a:xfrm>
              <a:off x="6649410" y="2167049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1"/>
            <p:cNvSpPr/>
            <p:nvPr/>
          </p:nvSpPr>
          <p:spPr>
            <a:xfrm>
              <a:off x="6947124" y="2397634"/>
              <a:ext cx="1756837" cy="1756837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Group 14"/>
            <p:cNvGrpSpPr/>
            <p:nvPr/>
          </p:nvGrpSpPr>
          <p:grpSpPr>
            <a:xfrm>
              <a:off x="7513597" y="2775899"/>
              <a:ext cx="595035" cy="846417"/>
              <a:chOff x="7516590" y="2786992"/>
              <a:chExt cx="595035" cy="846417"/>
            </a:xfrm>
          </p:grpSpPr>
          <p:sp>
            <p:nvSpPr>
              <p:cNvPr id="24" name="Rectangle 12"/>
              <p:cNvSpPr/>
              <p:nvPr/>
            </p:nvSpPr>
            <p:spPr>
              <a:xfrm>
                <a:off x="7516590" y="2786992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ntAwesome" pitchFamily="2" charset="0"/>
                  </a:rPr>
                  <a:t></a:t>
                </a:r>
                <a:endParaRPr lang="en-US" sz="3200" dirty="0"/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7736169" y="338718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8" name="Oval 35"/>
            <p:cNvSpPr/>
            <p:nvPr/>
          </p:nvSpPr>
          <p:spPr>
            <a:xfrm>
              <a:off x="8413608" y="2730074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6"/>
            <p:cNvSpPr/>
            <p:nvPr/>
          </p:nvSpPr>
          <p:spPr>
            <a:xfrm>
              <a:off x="7513598" y="4023953"/>
              <a:ext cx="966759" cy="9667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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37"/>
            <p:cNvSpPr/>
            <p:nvPr/>
          </p:nvSpPr>
          <p:spPr>
            <a:xfrm>
              <a:off x="6270701" y="5073495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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Oval 38"/>
            <p:cNvSpPr/>
            <p:nvPr/>
          </p:nvSpPr>
          <p:spPr>
            <a:xfrm>
              <a:off x="7172470" y="5266788"/>
              <a:ext cx="801502" cy="8015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9"/>
            <p:cNvSpPr/>
            <p:nvPr/>
          </p:nvSpPr>
          <p:spPr>
            <a:xfrm>
              <a:off x="7246010" y="5340328"/>
              <a:ext cx="659356" cy="659356"/>
            </a:xfrm>
            <a:prstGeom prst="ellipse">
              <a:avLst/>
            </a:prstGeom>
            <a:solidFill>
              <a:srgbClr val="4BC9D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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5784055" y="3713710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5907" y="518152"/>
            <a:ext cx="650589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Two significant methods of GSON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75907" y="999918"/>
            <a:ext cx="4146181" cy="442663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toJson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Java objects to JSON, mainly in the following forms: 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Besides, method (1) is used to convert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JsonElement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object which can be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JsonObject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JsonArray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etc..) into Json data;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(2) serializes the specified objects into the corresponding JSON data; 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(3) is used to serialize the specified Object which can include generic types into the corresponding JSON data.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CD8BEED-FC9B-41C0-8411-5B65902E485B}"/>
              </a:ext>
            </a:extLst>
          </p:cNvPr>
          <p:cNvSpPr txBox="1">
            <a:spLocks/>
          </p:cNvSpPr>
          <p:nvPr/>
        </p:nvSpPr>
        <p:spPr>
          <a:xfrm>
            <a:off x="7467867" y="999918"/>
            <a:ext cx="4361378" cy="529943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fromJson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JSON to Java objects, mainly in the following forms: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reader,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 of them are used to parse the different forms of JSON data into Java objects </a:t>
            </a:r>
          </a:p>
          <a:p>
            <a:pPr algn="l"/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04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1297138" y="2408125"/>
            <a:ext cx="9598791" cy="1556607"/>
            <a:chOff x="1451779" y="2175422"/>
            <a:chExt cx="9598791" cy="1556606"/>
          </a:xfrm>
        </p:grpSpPr>
        <p:sp>
          <p:nvSpPr>
            <p:cNvPr id="4" name="Oval 1"/>
            <p:cNvSpPr/>
            <p:nvPr/>
          </p:nvSpPr>
          <p:spPr>
            <a:xfrm>
              <a:off x="1451779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90%</a:t>
              </a:r>
            </a:p>
          </p:txBody>
        </p:sp>
        <p:sp>
          <p:nvSpPr>
            <p:cNvPr id="5" name="Oval 17"/>
            <p:cNvSpPr/>
            <p:nvPr/>
          </p:nvSpPr>
          <p:spPr>
            <a:xfrm>
              <a:off x="9498216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65%</a:t>
              </a:r>
            </a:p>
          </p:txBody>
        </p:sp>
        <p:sp>
          <p:nvSpPr>
            <p:cNvPr id="6" name="Oval 18"/>
            <p:cNvSpPr/>
            <p:nvPr/>
          </p:nvSpPr>
          <p:spPr>
            <a:xfrm>
              <a:off x="4135342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70%</a:t>
              </a:r>
            </a:p>
          </p:txBody>
        </p:sp>
        <p:sp>
          <p:nvSpPr>
            <p:cNvPr id="7" name="Oval 19"/>
            <p:cNvSpPr/>
            <p:nvPr/>
          </p:nvSpPr>
          <p:spPr>
            <a:xfrm>
              <a:off x="6806185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50%</a:t>
              </a:r>
            </a:p>
          </p:txBody>
        </p:sp>
        <p:sp>
          <p:nvSpPr>
            <p:cNvPr id="8" name="Arc 5"/>
            <p:cNvSpPr/>
            <p:nvPr/>
          </p:nvSpPr>
          <p:spPr>
            <a:xfrm>
              <a:off x="1451779" y="2177548"/>
              <a:ext cx="1554480" cy="1554480"/>
            </a:xfrm>
            <a:prstGeom prst="arc">
              <a:avLst>
                <a:gd name="adj1" fmla="val 16200000"/>
                <a:gd name="adj2" fmla="val 1201316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9"/>
            <p:cNvSpPr/>
            <p:nvPr/>
          </p:nvSpPr>
          <p:spPr>
            <a:xfrm>
              <a:off x="4133216" y="2175422"/>
              <a:ext cx="1554480" cy="1554480"/>
            </a:xfrm>
            <a:prstGeom prst="arc">
              <a:avLst>
                <a:gd name="adj1" fmla="val 16200000"/>
                <a:gd name="adj2" fmla="val 924531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30"/>
            <p:cNvSpPr/>
            <p:nvPr/>
          </p:nvSpPr>
          <p:spPr>
            <a:xfrm>
              <a:off x="6814653" y="2177548"/>
              <a:ext cx="1554480" cy="1554480"/>
            </a:xfrm>
            <a:prstGeom prst="arc">
              <a:avLst>
                <a:gd name="adj1" fmla="val 16200000"/>
                <a:gd name="adj2" fmla="val 4937787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32"/>
            <p:cNvSpPr/>
            <p:nvPr/>
          </p:nvSpPr>
          <p:spPr>
            <a:xfrm>
              <a:off x="9496090" y="2175422"/>
              <a:ext cx="1554480" cy="1554480"/>
            </a:xfrm>
            <a:prstGeom prst="arc">
              <a:avLst>
                <a:gd name="adj1" fmla="val 16200000"/>
                <a:gd name="adj2" fmla="val 724945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1174898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78575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651544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455221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5815" y="1386209"/>
            <a:ext cx="2918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7801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 3"/>
          <p:cNvGraphicFramePr/>
          <p:nvPr>
            <p:extLst>
              <p:ext uri="{D42A27DB-BD31-4B8C-83A1-F6EECF244321}">
                <p14:modId xmlns:p14="http://schemas.microsoft.com/office/powerpoint/2010/main" val="1880597587"/>
              </p:ext>
            </p:extLst>
          </p:nvPr>
        </p:nvGraphicFramePr>
        <p:xfrm>
          <a:off x="3183271" y="1983760"/>
          <a:ext cx="5825460" cy="388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5"/>
          <p:cNvSpPr/>
          <p:nvPr/>
        </p:nvSpPr>
        <p:spPr>
          <a:xfrm>
            <a:off x="6392445" y="274364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</a:t>
            </a:r>
            <a:endParaRPr lang="en-US" sz="4400" dirty="0"/>
          </a:p>
        </p:txBody>
      </p:sp>
      <p:sp>
        <p:nvSpPr>
          <p:cNvPr id="9" name="Rectangle 36"/>
          <p:cNvSpPr/>
          <p:nvPr/>
        </p:nvSpPr>
        <p:spPr>
          <a:xfrm>
            <a:off x="6392445" y="433452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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0" name="Rectangle 37"/>
          <p:cNvSpPr/>
          <p:nvPr/>
        </p:nvSpPr>
        <p:spPr>
          <a:xfrm>
            <a:off x="5095854" y="2743641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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1" name="Rectangle 38"/>
          <p:cNvSpPr/>
          <p:nvPr/>
        </p:nvSpPr>
        <p:spPr>
          <a:xfrm>
            <a:off x="5095854" y="4334517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</a:t>
            </a:r>
            <a:endParaRPr lang="en-US" sz="4400"/>
          </a:p>
        </p:txBody>
      </p:sp>
      <p:sp>
        <p:nvSpPr>
          <p:cNvPr id="12" name="TextBox 10"/>
          <p:cNvSpPr txBox="1"/>
          <p:nvPr/>
        </p:nvSpPr>
        <p:spPr>
          <a:xfrm>
            <a:off x="7474690" y="2275370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</p:txBody>
      </p:sp>
      <p:sp>
        <p:nvSpPr>
          <p:cNvPr id="13" name="TextBox 39"/>
          <p:cNvSpPr txBox="1"/>
          <p:nvPr/>
        </p:nvSpPr>
        <p:spPr>
          <a:xfrm>
            <a:off x="7474689" y="502920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14" name="TextBox 40"/>
          <p:cNvSpPr txBox="1"/>
          <p:nvPr/>
        </p:nvSpPr>
        <p:spPr>
          <a:xfrm>
            <a:off x="3692937" y="2275369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53%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3692937" y="50292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486681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484276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924093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21688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6081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V="1">
            <a:off x="4003675" y="2597944"/>
            <a:ext cx="0" cy="2742407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2570956" y="4129883"/>
            <a:ext cx="0" cy="1210468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868569" y="5314951"/>
            <a:ext cx="1503363" cy="942181"/>
          </a:xfrm>
          <a:custGeom>
            <a:avLst/>
            <a:gdLst>
              <a:gd name="T0" fmla="*/ 1503363 w 20692"/>
              <a:gd name="T1" fmla="*/ 942182 h 21600"/>
              <a:gd name="T2" fmla="*/ 1503363 w 20692"/>
              <a:gd name="T3" fmla="*/ 942182 h 21600"/>
              <a:gd name="T4" fmla="*/ 1503363 w 20692"/>
              <a:gd name="T5" fmla="*/ 942182 h 21600"/>
              <a:gd name="T6" fmla="*/ 1503363 w 20692"/>
              <a:gd name="T7" fmla="*/ 9421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615114" y="4579144"/>
            <a:ext cx="2742407" cy="1678781"/>
          </a:xfrm>
          <a:custGeom>
            <a:avLst/>
            <a:gdLst>
              <a:gd name="T0" fmla="*/ 2742275 w 20837"/>
              <a:gd name="T1" fmla="*/ 1678781 h 21600"/>
              <a:gd name="T2" fmla="*/ 2742275 w 20837"/>
              <a:gd name="T3" fmla="*/ 1678781 h 21600"/>
              <a:gd name="T4" fmla="*/ 2742275 w 20837"/>
              <a:gd name="T5" fmla="*/ 1678781 h 21600"/>
              <a:gd name="T6" fmla="*/ 2742275 w 20837"/>
              <a:gd name="T7" fmla="*/ 16787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9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958308" y="4978400"/>
            <a:ext cx="2090737" cy="1278732"/>
          </a:xfrm>
          <a:custGeom>
            <a:avLst/>
            <a:gdLst>
              <a:gd name="T0" fmla="*/ 2090637 w 20837"/>
              <a:gd name="T1" fmla="*/ 1278732 h 21600"/>
              <a:gd name="T2" fmla="*/ 2090637 w 20837"/>
              <a:gd name="T3" fmla="*/ 1278732 h 21600"/>
              <a:gd name="T4" fmla="*/ 2090637 w 20837"/>
              <a:gd name="T5" fmla="*/ 1278732 h 21600"/>
              <a:gd name="T6" fmla="*/ 2090637 w 20837"/>
              <a:gd name="T7" fmla="*/ 12787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889125" y="5256214"/>
            <a:ext cx="1596232" cy="1000919"/>
          </a:xfrm>
          <a:custGeom>
            <a:avLst/>
            <a:gdLst>
              <a:gd name="T0" fmla="*/ 1596232 w 20692"/>
              <a:gd name="T1" fmla="*/ 1000919 h 21600"/>
              <a:gd name="T2" fmla="*/ 1596232 w 20692"/>
              <a:gd name="T3" fmla="*/ 1000919 h 21600"/>
              <a:gd name="T4" fmla="*/ 1596232 w 20692"/>
              <a:gd name="T5" fmla="*/ 1000919 h 21600"/>
              <a:gd name="T6" fmla="*/ 1596232 w 20692"/>
              <a:gd name="T7" fmla="*/ 1000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1231901" y="4502944"/>
            <a:ext cx="952500" cy="596900"/>
          </a:xfrm>
          <a:custGeom>
            <a:avLst/>
            <a:gdLst>
              <a:gd name="T0" fmla="*/ 952500 w 20692"/>
              <a:gd name="T1" fmla="*/ 596900 h 21600"/>
              <a:gd name="T2" fmla="*/ 952500 w 20692"/>
              <a:gd name="T3" fmla="*/ 596900 h 21600"/>
              <a:gd name="T4" fmla="*/ 952500 w 20692"/>
              <a:gd name="T5" fmla="*/ 596900 h 21600"/>
              <a:gd name="T6" fmla="*/ 952500 w 20692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599"/>
                </a:cubicBezTo>
                <a:lnTo>
                  <a:pt x="18824" y="21599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0233819" y="4820444"/>
            <a:ext cx="515144" cy="315119"/>
          </a:xfrm>
          <a:custGeom>
            <a:avLst/>
            <a:gdLst>
              <a:gd name="T0" fmla="*/ 515119 w 20837"/>
              <a:gd name="T1" fmla="*/ 315119 h 21600"/>
              <a:gd name="T2" fmla="*/ 515119 w 20837"/>
              <a:gd name="T3" fmla="*/ 315119 h 21600"/>
              <a:gd name="T4" fmla="*/ 515119 w 20837"/>
              <a:gd name="T5" fmla="*/ 315119 h 21600"/>
              <a:gd name="T6" fmla="*/ 515119 w 20837"/>
              <a:gd name="T7" fmla="*/ 315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600"/>
                </a:lnTo>
                <a:lnTo>
                  <a:pt x="3699" y="21600"/>
                </a:lnTo>
                <a:lnTo>
                  <a:pt x="16724" y="21600"/>
                </a:lnTo>
                <a:lnTo>
                  <a:pt x="17045" y="21600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2446338" y="5729288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53%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3709194" y="5481637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81%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815807" y="3767139"/>
            <a:ext cx="0" cy="1211263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7970837" y="2809083"/>
            <a:ext cx="0" cy="2169319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9652795" y="4249737"/>
            <a:ext cx="0" cy="177800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8004175" y="5360988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9471819" y="5729288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26%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4414838" y="4413250"/>
            <a:ext cx="2940844" cy="1844675"/>
          </a:xfrm>
          <a:custGeom>
            <a:avLst/>
            <a:gdLst>
              <a:gd name="T0" fmla="*/ 2940844 w 20692"/>
              <a:gd name="T1" fmla="*/ 1844675 h 21600"/>
              <a:gd name="T2" fmla="*/ 2940844 w 20692"/>
              <a:gd name="T3" fmla="*/ 1844675 h 21600"/>
              <a:gd name="T4" fmla="*/ 2940844 w 20692"/>
              <a:gd name="T5" fmla="*/ 1844675 h 21600"/>
              <a:gd name="T6" fmla="*/ 2940844 w 20692"/>
              <a:gd name="T7" fmla="*/ 1844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4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91175" y="5481637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90%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729324" y="2072221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266152" y="784891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5049041" y="1780654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7208044" y="908323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8896887" y="2342625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53479" y="439759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9461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227810" y="1156471"/>
            <a:ext cx="894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THREE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74196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 rot="-368024">
            <a:off x="9940926" y="2788445"/>
            <a:ext cx="1402556" cy="1215231"/>
          </a:xfrm>
          <a:custGeom>
            <a:avLst/>
            <a:gdLst>
              <a:gd name="T0" fmla="*/ 1402481 w 18559"/>
              <a:gd name="T1" fmla="*/ 1281053 h 19570"/>
              <a:gd name="T2" fmla="*/ 1402481 w 18559"/>
              <a:gd name="T3" fmla="*/ 1281053 h 19570"/>
              <a:gd name="T4" fmla="*/ 1402481 w 18559"/>
              <a:gd name="T5" fmla="*/ 1281053 h 19570"/>
              <a:gd name="T6" fmla="*/ 1402481 w 18559"/>
              <a:gd name="T7" fmla="*/ 1281053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8286751" y="1836737"/>
            <a:ext cx="1659732" cy="1739107"/>
          </a:xfrm>
          <a:custGeom>
            <a:avLst/>
            <a:gdLst>
              <a:gd name="T0" fmla="*/ 1659646 w 19415"/>
              <a:gd name="T1" fmla="*/ 1998402 h 20101"/>
              <a:gd name="T2" fmla="*/ 1659646 w 19415"/>
              <a:gd name="T3" fmla="*/ 1998402 h 20101"/>
              <a:gd name="T4" fmla="*/ 1659646 w 19415"/>
              <a:gd name="T5" fmla="*/ 1998402 h 20101"/>
              <a:gd name="T6" fmla="*/ 1659646 w 19415"/>
              <a:gd name="T7" fmla="*/ 199840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10" y="16300"/>
                  <a:pt x="8267" y="20101"/>
                  <a:pt x="7254" y="20101"/>
                </a:cubicBezTo>
                <a:cubicBezTo>
                  <a:pt x="7254" y="20101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8900000" flipH="1">
            <a:off x="6232923" y="2144316"/>
            <a:ext cx="1870868" cy="2000251"/>
          </a:xfrm>
          <a:custGeom>
            <a:avLst/>
            <a:gdLst>
              <a:gd name="T0" fmla="*/ 1870869 w 17248"/>
              <a:gd name="T1" fmla="*/ 2271229 h 19694"/>
              <a:gd name="T2" fmla="*/ 1870869 w 17248"/>
              <a:gd name="T3" fmla="*/ 2271229 h 19694"/>
              <a:gd name="T4" fmla="*/ 1870869 w 17248"/>
              <a:gd name="T5" fmla="*/ 2271229 h 19694"/>
              <a:gd name="T6" fmla="*/ 1870869 w 17248"/>
              <a:gd name="T7" fmla="*/ 2271229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0325894" y="4219575"/>
            <a:ext cx="1015207" cy="941388"/>
          </a:xfrm>
          <a:custGeom>
            <a:avLst/>
            <a:gdLst>
              <a:gd name="T0" fmla="*/ 1015206 w 18178"/>
              <a:gd name="T1" fmla="*/ 1060778 h 17410"/>
              <a:gd name="T2" fmla="*/ 1015206 w 18178"/>
              <a:gd name="T3" fmla="*/ 1060778 h 17410"/>
              <a:gd name="T4" fmla="*/ 1015206 w 18178"/>
              <a:gd name="T5" fmla="*/ 1060778 h 17410"/>
              <a:gd name="T6" fmla="*/ 1015206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65801" y="4217989"/>
            <a:ext cx="1439863" cy="1340644"/>
          </a:xfrm>
          <a:custGeom>
            <a:avLst/>
            <a:gdLst>
              <a:gd name="T0" fmla="*/ 1439863 w 18390"/>
              <a:gd name="T1" fmla="*/ 1571939 h 19232"/>
              <a:gd name="T2" fmla="*/ 1439863 w 18390"/>
              <a:gd name="T3" fmla="*/ 1571939 h 19232"/>
              <a:gd name="T4" fmla="*/ 1439863 w 18390"/>
              <a:gd name="T5" fmla="*/ 1571939 h 19232"/>
              <a:gd name="T6" fmla="*/ 1439863 w 18390"/>
              <a:gd name="T7" fmla="*/ 1571939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231063" y="3675856"/>
            <a:ext cx="2833688" cy="3956051"/>
          </a:xfrm>
          <a:custGeom>
            <a:avLst/>
            <a:gdLst>
              <a:gd name="T0" fmla="*/ 2833688 w 21100"/>
              <a:gd name="T1" fmla="*/ 3961365 h 21585"/>
              <a:gd name="T2" fmla="*/ 2833688 w 21100"/>
              <a:gd name="T3" fmla="*/ 3961365 h 21585"/>
              <a:gd name="T4" fmla="*/ 2833688 w 21100"/>
              <a:gd name="T5" fmla="*/ 3961365 h 21585"/>
              <a:gd name="T6" fmla="*/ 2833688 w 21100"/>
              <a:gd name="T7" fmla="*/ 3961365 h 2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00" h="21585">
                <a:moveTo>
                  <a:pt x="15779" y="14939"/>
                </a:moveTo>
                <a:cubicBezTo>
                  <a:pt x="17449" y="12449"/>
                  <a:pt x="17163" y="10816"/>
                  <a:pt x="17517" y="9432"/>
                </a:cubicBezTo>
                <a:cubicBezTo>
                  <a:pt x="17872" y="8048"/>
                  <a:pt x="18914" y="6819"/>
                  <a:pt x="19456" y="6253"/>
                </a:cubicBezTo>
                <a:cubicBezTo>
                  <a:pt x="20109" y="5571"/>
                  <a:pt x="21309" y="4087"/>
                  <a:pt x="21068" y="3664"/>
                </a:cubicBezTo>
                <a:cubicBezTo>
                  <a:pt x="20586" y="2819"/>
                  <a:pt x="19081" y="4761"/>
                  <a:pt x="18047" y="5800"/>
                </a:cubicBezTo>
                <a:cubicBezTo>
                  <a:pt x="17013" y="6838"/>
                  <a:pt x="16012" y="7392"/>
                  <a:pt x="15676" y="7335"/>
                </a:cubicBezTo>
                <a:cubicBezTo>
                  <a:pt x="15339" y="7278"/>
                  <a:pt x="16041" y="5788"/>
                  <a:pt x="16586" y="4428"/>
                </a:cubicBezTo>
                <a:cubicBezTo>
                  <a:pt x="17486" y="2184"/>
                  <a:pt x="17991" y="1200"/>
                  <a:pt x="17018" y="1037"/>
                </a:cubicBezTo>
                <a:cubicBezTo>
                  <a:pt x="15815" y="835"/>
                  <a:pt x="15304" y="3298"/>
                  <a:pt x="14635" y="4620"/>
                </a:cubicBezTo>
                <a:cubicBezTo>
                  <a:pt x="14016" y="5844"/>
                  <a:pt x="13612" y="6486"/>
                  <a:pt x="12961" y="6446"/>
                </a:cubicBezTo>
                <a:cubicBezTo>
                  <a:pt x="12690" y="6429"/>
                  <a:pt x="12516" y="5483"/>
                  <a:pt x="12464" y="3504"/>
                </a:cubicBezTo>
                <a:cubicBezTo>
                  <a:pt x="12387" y="604"/>
                  <a:pt x="12306" y="-15"/>
                  <a:pt x="11710" y="0"/>
                </a:cubicBezTo>
                <a:cubicBezTo>
                  <a:pt x="10303" y="36"/>
                  <a:pt x="10565" y="1770"/>
                  <a:pt x="10493" y="3259"/>
                </a:cubicBezTo>
                <a:cubicBezTo>
                  <a:pt x="10420" y="4748"/>
                  <a:pt x="10647" y="6287"/>
                  <a:pt x="10471" y="6344"/>
                </a:cubicBezTo>
                <a:cubicBezTo>
                  <a:pt x="9699" y="6596"/>
                  <a:pt x="9171" y="4711"/>
                  <a:pt x="8418" y="3343"/>
                </a:cubicBezTo>
                <a:cubicBezTo>
                  <a:pt x="7665" y="1975"/>
                  <a:pt x="7129" y="38"/>
                  <a:pt x="5980" y="941"/>
                </a:cubicBezTo>
                <a:cubicBezTo>
                  <a:pt x="5158" y="1587"/>
                  <a:pt x="6307" y="4172"/>
                  <a:pt x="7188" y="5763"/>
                </a:cubicBezTo>
                <a:cubicBezTo>
                  <a:pt x="8068" y="7354"/>
                  <a:pt x="8456" y="8632"/>
                  <a:pt x="7542" y="9287"/>
                </a:cubicBezTo>
                <a:cubicBezTo>
                  <a:pt x="6288" y="10185"/>
                  <a:pt x="5462" y="9514"/>
                  <a:pt x="3981" y="8832"/>
                </a:cubicBezTo>
                <a:cubicBezTo>
                  <a:pt x="2501" y="8150"/>
                  <a:pt x="1094" y="8116"/>
                  <a:pt x="402" y="8692"/>
                </a:cubicBezTo>
                <a:cubicBezTo>
                  <a:pt x="-290" y="9268"/>
                  <a:pt x="41" y="9844"/>
                  <a:pt x="429" y="9736"/>
                </a:cubicBezTo>
                <a:cubicBezTo>
                  <a:pt x="818" y="9628"/>
                  <a:pt x="1370" y="9750"/>
                  <a:pt x="2568" y="10327"/>
                </a:cubicBezTo>
                <a:cubicBezTo>
                  <a:pt x="3766" y="10903"/>
                  <a:pt x="4378" y="11843"/>
                  <a:pt x="6186" y="12609"/>
                </a:cubicBezTo>
                <a:cubicBezTo>
                  <a:pt x="7994" y="13375"/>
                  <a:pt x="8519" y="13839"/>
                  <a:pt x="9018" y="14760"/>
                </a:cubicBezTo>
                <a:cubicBezTo>
                  <a:pt x="9518" y="15681"/>
                  <a:pt x="9456" y="18548"/>
                  <a:pt x="9456" y="18548"/>
                </a:cubicBezTo>
                <a:cubicBezTo>
                  <a:pt x="9468" y="19552"/>
                  <a:pt x="9460" y="20566"/>
                  <a:pt x="9435" y="21585"/>
                </a:cubicBezTo>
                <a:lnTo>
                  <a:pt x="15294" y="21585"/>
                </a:lnTo>
                <a:cubicBezTo>
                  <a:pt x="15521" y="17542"/>
                  <a:pt x="15779" y="14939"/>
                  <a:pt x="15779" y="14939"/>
                </a:cubicBezTo>
                <a:close/>
              </a:path>
            </a:pathLst>
          </a:custGeom>
          <a:solidFill>
            <a:srgbClr val="D5BE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1" tIns="19051" rIns="19051" bIns="19051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882607" y="2850358"/>
            <a:ext cx="325437" cy="397668"/>
          </a:xfrm>
          <a:custGeom>
            <a:avLst/>
            <a:gdLst>
              <a:gd name="T0" fmla="*/ 325422 w 21483"/>
              <a:gd name="T1" fmla="*/ 402056 h 21481"/>
              <a:gd name="T2" fmla="*/ 325422 w 21483"/>
              <a:gd name="T3" fmla="*/ 402056 h 21481"/>
              <a:gd name="T4" fmla="*/ 325422 w 21483"/>
              <a:gd name="T5" fmla="*/ 402056 h 21481"/>
              <a:gd name="T6" fmla="*/ 325422 w 21483"/>
              <a:gd name="T7" fmla="*/ 402056 h 2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3" h="21481">
                <a:moveTo>
                  <a:pt x="8726" y="17"/>
                </a:moveTo>
                <a:cubicBezTo>
                  <a:pt x="7756" y="152"/>
                  <a:pt x="7128" y="1011"/>
                  <a:pt x="7194" y="2013"/>
                </a:cubicBezTo>
                <a:lnTo>
                  <a:pt x="573" y="2938"/>
                </a:lnTo>
                <a:cubicBezTo>
                  <a:pt x="175" y="2995"/>
                  <a:pt x="-71" y="3389"/>
                  <a:pt x="18" y="3809"/>
                </a:cubicBezTo>
                <a:lnTo>
                  <a:pt x="85" y="4172"/>
                </a:lnTo>
                <a:cubicBezTo>
                  <a:pt x="175" y="4592"/>
                  <a:pt x="579" y="4880"/>
                  <a:pt x="973" y="4825"/>
                </a:cubicBezTo>
                <a:lnTo>
                  <a:pt x="18012" y="2449"/>
                </a:lnTo>
                <a:cubicBezTo>
                  <a:pt x="18410" y="2394"/>
                  <a:pt x="18654" y="1996"/>
                  <a:pt x="18568" y="1578"/>
                </a:cubicBezTo>
                <a:lnTo>
                  <a:pt x="18501" y="1215"/>
                </a:lnTo>
                <a:cubicBezTo>
                  <a:pt x="18413" y="797"/>
                  <a:pt x="18010" y="508"/>
                  <a:pt x="17612" y="562"/>
                </a:cubicBezTo>
                <a:lnTo>
                  <a:pt x="11015" y="1487"/>
                </a:lnTo>
                <a:cubicBezTo>
                  <a:pt x="10668" y="523"/>
                  <a:pt x="9699" y="-119"/>
                  <a:pt x="8726" y="17"/>
                </a:cubicBezTo>
                <a:close/>
                <a:moveTo>
                  <a:pt x="3639" y="5224"/>
                </a:moveTo>
                <a:cubicBezTo>
                  <a:pt x="3157" y="5224"/>
                  <a:pt x="2791" y="5542"/>
                  <a:pt x="2839" y="5932"/>
                </a:cubicBezTo>
                <a:lnTo>
                  <a:pt x="4772" y="20773"/>
                </a:lnTo>
                <a:cubicBezTo>
                  <a:pt x="4824" y="21163"/>
                  <a:pt x="5246" y="21481"/>
                  <a:pt x="5727" y="21481"/>
                </a:cubicBezTo>
                <a:lnTo>
                  <a:pt x="18590" y="21481"/>
                </a:lnTo>
                <a:cubicBezTo>
                  <a:pt x="19071" y="21481"/>
                  <a:pt x="19493" y="21163"/>
                  <a:pt x="19545" y="20773"/>
                </a:cubicBezTo>
                <a:lnTo>
                  <a:pt x="21478" y="5932"/>
                </a:lnTo>
                <a:cubicBezTo>
                  <a:pt x="21529" y="5542"/>
                  <a:pt x="21159" y="5224"/>
                  <a:pt x="20678" y="5224"/>
                </a:cubicBezTo>
                <a:lnTo>
                  <a:pt x="3639" y="5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864600" y="2417763"/>
            <a:ext cx="504032" cy="459581"/>
          </a:xfrm>
          <a:custGeom>
            <a:avLst/>
            <a:gdLst>
              <a:gd name="T0" fmla="*/ 504008 w 21405"/>
              <a:gd name="T1" fmla="*/ 467803 h 21354"/>
              <a:gd name="T2" fmla="*/ 504008 w 21405"/>
              <a:gd name="T3" fmla="*/ 467803 h 21354"/>
              <a:gd name="T4" fmla="*/ 504008 w 21405"/>
              <a:gd name="T5" fmla="*/ 467803 h 21354"/>
              <a:gd name="T6" fmla="*/ 504008 w 21405"/>
              <a:gd name="T7" fmla="*/ 467803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2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6300787" y="4643438"/>
            <a:ext cx="369095" cy="370681"/>
          </a:xfrm>
          <a:custGeom>
            <a:avLst/>
            <a:gdLst>
              <a:gd name="T0" fmla="*/ 369076 w 20741"/>
              <a:gd name="T1" fmla="*/ 371353 h 21515"/>
              <a:gd name="T2" fmla="*/ 369076 w 20741"/>
              <a:gd name="T3" fmla="*/ 371353 h 21515"/>
              <a:gd name="T4" fmla="*/ 369076 w 20741"/>
              <a:gd name="T5" fmla="*/ 371353 h 21515"/>
              <a:gd name="T6" fmla="*/ 369076 w 20741"/>
              <a:gd name="T7" fmla="*/ 371353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20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10704513" y="4514851"/>
            <a:ext cx="258763" cy="350837"/>
          </a:xfrm>
          <a:custGeom>
            <a:avLst/>
            <a:gdLst>
              <a:gd name="T0" fmla="*/ 258763 w 20814"/>
              <a:gd name="T1" fmla="*/ 350838 h 21600"/>
              <a:gd name="T2" fmla="*/ 258763 w 20814"/>
              <a:gd name="T3" fmla="*/ 350838 h 21600"/>
              <a:gd name="T4" fmla="*/ 258763 w 20814"/>
              <a:gd name="T5" fmla="*/ 350838 h 21600"/>
              <a:gd name="T6" fmla="*/ 258763 w 20814"/>
              <a:gd name="T7" fmla="*/ 350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10455277" y="3216276"/>
            <a:ext cx="363537" cy="357981"/>
          </a:xfrm>
          <a:custGeom>
            <a:avLst/>
            <a:gdLst>
              <a:gd name="T0" fmla="*/ 363537 w 21600"/>
              <a:gd name="T1" fmla="*/ 357982 h 21600"/>
              <a:gd name="T2" fmla="*/ 363537 w 21600"/>
              <a:gd name="T3" fmla="*/ 357982 h 21600"/>
              <a:gd name="T4" fmla="*/ 363537 w 21600"/>
              <a:gd name="T5" fmla="*/ 357982 h 21600"/>
              <a:gd name="T6" fmla="*/ 363537 w 21600"/>
              <a:gd name="T7" fmla="*/ 3579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1099344" y="1887537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1169989" y="1935164"/>
            <a:ext cx="306388" cy="396081"/>
          </a:xfrm>
          <a:custGeom>
            <a:avLst/>
            <a:gdLst>
              <a:gd name="T0" fmla="*/ 306388 w 21600"/>
              <a:gd name="T1" fmla="*/ 396082 h 21600"/>
              <a:gd name="T2" fmla="*/ 306388 w 21600"/>
              <a:gd name="T3" fmla="*/ 396082 h 21600"/>
              <a:gd name="T4" fmla="*/ 306388 w 21600"/>
              <a:gd name="T5" fmla="*/ 396082 h 21600"/>
              <a:gd name="T6" fmla="*/ 306388 w 21600"/>
              <a:gd name="T7" fmla="*/ 396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1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1099344" y="2890044"/>
            <a:ext cx="446088" cy="446088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7E79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1169989" y="2928145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1099344" y="3877469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1169989" y="3917157"/>
            <a:ext cx="306388" cy="396875"/>
          </a:xfrm>
          <a:custGeom>
            <a:avLst/>
            <a:gdLst>
              <a:gd name="T0" fmla="*/ 306388 w 21600"/>
              <a:gd name="T1" fmla="*/ 396875 h 21600"/>
              <a:gd name="T2" fmla="*/ 306388 w 21600"/>
              <a:gd name="T3" fmla="*/ 396875 h 21600"/>
              <a:gd name="T4" fmla="*/ 306388 w 21600"/>
              <a:gd name="T5" fmla="*/ 396875 h 21600"/>
              <a:gd name="T6" fmla="*/ 306388 w 21600"/>
              <a:gd name="T7" fmla="*/ 396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3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1099344" y="4815682"/>
            <a:ext cx="446088" cy="445293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1169989" y="4855370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1099344" y="5705475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1169989" y="5745957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907197" y="274950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824070" y="37008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832813" y="46495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868960" y="560881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868288" y="178745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36541" y="99893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74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39763" y="1417638"/>
            <a:ext cx="4338637" cy="4338637"/>
            <a:chOff x="639460" y="1417358"/>
            <a:chExt cx="4338640" cy="4338640"/>
          </a:xfrm>
        </p:grpSpPr>
        <p:sp>
          <p:nvSpPr>
            <p:cNvPr id="21" name="Shape 2362"/>
            <p:cNvSpPr>
              <a:spLocks/>
            </p:cNvSpPr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2" name="Shape 2363"/>
            <p:cNvSpPr>
              <a:spLocks/>
            </p:cNvSpPr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solidFill>
              <a:srgbClr val="4BC9D0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5" name="Shape 2778"/>
          <p:cNvSpPr/>
          <p:nvPr/>
        </p:nvSpPr>
        <p:spPr bwMode="auto">
          <a:xfrm>
            <a:off x="6172202" y="233997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38" name="Shape 2748"/>
          <p:cNvSpPr/>
          <p:nvPr/>
        </p:nvSpPr>
        <p:spPr bwMode="auto">
          <a:xfrm>
            <a:off x="8729665" y="233044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1" name="Shape 2774"/>
          <p:cNvSpPr/>
          <p:nvPr/>
        </p:nvSpPr>
        <p:spPr bwMode="auto">
          <a:xfrm>
            <a:off x="6172200" y="466596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8729665" y="4642146"/>
            <a:ext cx="279400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6536153" y="2372519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9215622" y="2388663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6598541" y="4534836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9278010" y="4550980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39030" y="146261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0760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70689" y="3122613"/>
            <a:ext cx="3949700" cy="0"/>
          </a:xfrm>
          <a:prstGeom prst="line">
            <a:avLst/>
          </a:prstGeom>
          <a:noFill/>
          <a:ln w="12700">
            <a:solidFill>
              <a:srgbClr val="53585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1" tIns="19051" rIns="19051" bIns="19051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586163" y="3925095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321595" y="4047331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2247900" y="2822575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 flipH="1">
            <a:off x="2855913" y="1869283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>
            <a:off x="6780214" y="4540251"/>
            <a:ext cx="354012" cy="354807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>
            <a:off x="6770687" y="3513932"/>
            <a:ext cx="369095" cy="368300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2028" y="235731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255689" y="335179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255689" y="441542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4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416" y="2720008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341730" y="3686529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71401" y="1397805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01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78230" y="1982580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7782" y="2537605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02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54611" y="3122380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3902" y="3779367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03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00731" y="4364142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9986" y="4927451"/>
            <a:ext cx="513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04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06815" y="5512226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52847" y="126184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98650" y="2401747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01182" y="3643509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63346" y="4791593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3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FOUR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85069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81"/>
          <p:cNvSpPr/>
          <p:nvPr/>
        </p:nvSpPr>
        <p:spPr>
          <a:xfrm rot="592588">
            <a:off x="2506171" y="1392169"/>
            <a:ext cx="8183994" cy="511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round/>
          </a:ln>
        </p:spPr>
        <p:txBody>
          <a:bodyPr lIns="0" tIns="0" rIns="0" bIns="0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40" name="Shape 482"/>
          <p:cNvSpPr/>
          <p:nvPr/>
        </p:nvSpPr>
        <p:spPr>
          <a:xfrm rot="592588">
            <a:off x="2856580" y="4269590"/>
            <a:ext cx="836900" cy="8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1" name="Shape 483"/>
          <p:cNvSpPr/>
          <p:nvPr/>
        </p:nvSpPr>
        <p:spPr>
          <a:xfrm rot="592588">
            <a:off x="4620225" y="2814079"/>
            <a:ext cx="1612133" cy="16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2" name="Shape 484"/>
          <p:cNvSpPr/>
          <p:nvPr/>
        </p:nvSpPr>
        <p:spPr>
          <a:xfrm rot="592588">
            <a:off x="7216545" y="2197169"/>
            <a:ext cx="1929274" cy="193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3" name="Shape 485"/>
          <p:cNvSpPr/>
          <p:nvPr/>
        </p:nvSpPr>
        <p:spPr>
          <a:xfrm>
            <a:off x="3162097" y="4454656"/>
            <a:ext cx="207095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1</a:t>
            </a:r>
          </a:p>
        </p:txBody>
      </p:sp>
      <p:sp>
        <p:nvSpPr>
          <p:cNvPr id="44" name="Shape 486"/>
          <p:cNvSpPr/>
          <p:nvPr/>
        </p:nvSpPr>
        <p:spPr>
          <a:xfrm>
            <a:off x="5285138" y="3393309"/>
            <a:ext cx="271157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2</a:t>
            </a:r>
          </a:p>
        </p:txBody>
      </p:sp>
      <p:sp>
        <p:nvSpPr>
          <p:cNvPr id="45" name="Shape 487"/>
          <p:cNvSpPr/>
          <p:nvPr/>
        </p:nvSpPr>
        <p:spPr>
          <a:xfrm>
            <a:off x="8038151" y="2935302"/>
            <a:ext cx="266714" cy="458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3</a:t>
            </a:r>
          </a:p>
        </p:txBody>
      </p:sp>
      <p:sp>
        <p:nvSpPr>
          <p:cNvPr id="52" name="Shape 494"/>
          <p:cNvSpPr/>
          <p:nvPr/>
        </p:nvSpPr>
        <p:spPr>
          <a:xfrm>
            <a:off x="3246182" y="3333294"/>
            <a:ext cx="1" cy="80451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3" name="Shape 495"/>
          <p:cNvSpPr/>
          <p:nvPr/>
        </p:nvSpPr>
        <p:spPr>
          <a:xfrm>
            <a:off x="5416550" y="4507312"/>
            <a:ext cx="0" cy="359916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4" name="Shape 496"/>
          <p:cNvSpPr/>
          <p:nvPr/>
        </p:nvSpPr>
        <p:spPr>
          <a:xfrm>
            <a:off x="8197850" y="4284533"/>
            <a:ext cx="0" cy="563002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1868288" y="178745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4018689" y="5132905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7064656" y="513290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26510" y="809603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54844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5"/>
          <p:cNvSpPr/>
          <p:nvPr/>
        </p:nvSpPr>
        <p:spPr>
          <a:xfrm>
            <a:off x="4180115" y="19458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</p:txBody>
      </p:sp>
      <p:sp>
        <p:nvSpPr>
          <p:cNvPr id="8" name="Rectangle 46"/>
          <p:cNvSpPr/>
          <p:nvPr/>
        </p:nvSpPr>
        <p:spPr>
          <a:xfrm>
            <a:off x="6123215" y="38889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9" name="Rectangle 47"/>
          <p:cNvSpPr/>
          <p:nvPr/>
        </p:nvSpPr>
        <p:spPr>
          <a:xfrm>
            <a:off x="6123215" y="19458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10" name="Rectangle 48"/>
          <p:cNvSpPr/>
          <p:nvPr/>
        </p:nvSpPr>
        <p:spPr>
          <a:xfrm>
            <a:off x="4180115" y="38889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49"/>
          <p:cNvSpPr/>
          <p:nvPr/>
        </p:nvSpPr>
        <p:spPr>
          <a:xfrm>
            <a:off x="7647472" y="173703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W</a:t>
            </a:r>
          </a:p>
        </p:txBody>
      </p:sp>
      <p:sp>
        <p:nvSpPr>
          <p:cNvPr id="12" name="Oval 50"/>
          <p:cNvSpPr/>
          <p:nvPr/>
        </p:nvSpPr>
        <p:spPr>
          <a:xfrm>
            <a:off x="7647471" y="5387426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T</a:t>
            </a:r>
          </a:p>
        </p:txBody>
      </p:sp>
      <p:sp>
        <p:nvSpPr>
          <p:cNvPr id="13" name="Oval 51"/>
          <p:cNvSpPr/>
          <p:nvPr/>
        </p:nvSpPr>
        <p:spPr>
          <a:xfrm>
            <a:off x="3875572" y="1737032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S</a:t>
            </a:r>
          </a:p>
        </p:txBody>
      </p:sp>
      <p:sp>
        <p:nvSpPr>
          <p:cNvPr id="14" name="Oval 52"/>
          <p:cNvSpPr/>
          <p:nvPr/>
        </p:nvSpPr>
        <p:spPr>
          <a:xfrm>
            <a:off x="3875572" y="538742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O</a:t>
            </a:r>
          </a:p>
        </p:txBody>
      </p:sp>
      <p:sp>
        <p:nvSpPr>
          <p:cNvPr id="15" name="Oval 53"/>
          <p:cNvSpPr/>
          <p:nvPr/>
        </p:nvSpPr>
        <p:spPr>
          <a:xfrm>
            <a:off x="5761522" y="3518324"/>
            <a:ext cx="609085" cy="609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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54"/>
          <p:cNvCxnSpPr/>
          <p:nvPr/>
        </p:nvCxnSpPr>
        <p:spPr>
          <a:xfrm flipH="1" flipV="1">
            <a:off x="8352064" y="20415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5"/>
          <p:cNvCxnSpPr/>
          <p:nvPr/>
        </p:nvCxnSpPr>
        <p:spPr>
          <a:xfrm flipH="1" flipV="1">
            <a:off x="2846047" y="5678822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8"/>
          <p:cNvCxnSpPr/>
          <p:nvPr/>
        </p:nvCxnSpPr>
        <p:spPr>
          <a:xfrm flipH="1" flipV="1">
            <a:off x="8352064" y="56898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9"/>
          <p:cNvCxnSpPr/>
          <p:nvPr/>
        </p:nvCxnSpPr>
        <p:spPr>
          <a:xfrm flipH="1" flipV="1">
            <a:off x="2862653" y="2039849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9159611" y="165523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9157206" y="527312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11037" y="16426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508632" y="5260559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4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452437" y="1554163"/>
            <a:ext cx="5468938" cy="4548187"/>
            <a:chOff x="-513043" y="1174786"/>
            <a:chExt cx="6833161" cy="5683214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-513043" y="1174786"/>
              <a:ext cx="6833161" cy="5683214"/>
              <a:chOff x="1046815" y="704139"/>
              <a:chExt cx="6833161" cy="5683214"/>
            </a:xfrm>
          </p:grpSpPr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3431520" y="1576369"/>
                <a:ext cx="3062367" cy="875556"/>
              </a:xfrm>
              <a:custGeom>
                <a:avLst/>
                <a:gdLst>
                  <a:gd name="T0" fmla="*/ 3029108 w 3683"/>
                  <a:gd name="T1" fmla="*/ 857263 h 1053"/>
                  <a:gd name="T2" fmla="*/ 2975892 w 3683"/>
                  <a:gd name="T3" fmla="*/ 822341 h 1053"/>
                  <a:gd name="T4" fmla="*/ 2925172 w 3683"/>
                  <a:gd name="T5" fmla="*/ 786587 h 1053"/>
                  <a:gd name="T6" fmla="*/ 2873619 w 3683"/>
                  <a:gd name="T7" fmla="*/ 749170 h 1053"/>
                  <a:gd name="T8" fmla="*/ 2822899 w 3683"/>
                  <a:gd name="T9" fmla="*/ 714247 h 1053"/>
                  <a:gd name="T10" fmla="*/ 2771347 w 3683"/>
                  <a:gd name="T11" fmla="*/ 678494 h 1053"/>
                  <a:gd name="T12" fmla="*/ 2720626 w 3683"/>
                  <a:gd name="T13" fmla="*/ 643571 h 1053"/>
                  <a:gd name="T14" fmla="*/ 2667411 w 3683"/>
                  <a:gd name="T15" fmla="*/ 607817 h 1053"/>
                  <a:gd name="T16" fmla="*/ 2616690 w 3683"/>
                  <a:gd name="T17" fmla="*/ 572063 h 1053"/>
                  <a:gd name="T18" fmla="*/ 2565138 w 3683"/>
                  <a:gd name="T19" fmla="*/ 535478 h 1053"/>
                  <a:gd name="T20" fmla="*/ 2514417 w 3683"/>
                  <a:gd name="T21" fmla="*/ 499724 h 1053"/>
                  <a:gd name="T22" fmla="*/ 2462865 w 3683"/>
                  <a:gd name="T23" fmla="*/ 463970 h 1053"/>
                  <a:gd name="T24" fmla="*/ 2412144 w 3683"/>
                  <a:gd name="T25" fmla="*/ 429047 h 1053"/>
                  <a:gd name="T26" fmla="*/ 2358929 w 3683"/>
                  <a:gd name="T27" fmla="*/ 393293 h 1053"/>
                  <a:gd name="T28" fmla="*/ 2307377 w 3683"/>
                  <a:gd name="T29" fmla="*/ 355877 h 1053"/>
                  <a:gd name="T30" fmla="*/ 2256656 w 3683"/>
                  <a:gd name="T31" fmla="*/ 320954 h 1053"/>
                  <a:gd name="T32" fmla="*/ 2205104 w 3683"/>
                  <a:gd name="T33" fmla="*/ 285200 h 1053"/>
                  <a:gd name="T34" fmla="*/ 2154383 w 3683"/>
                  <a:gd name="T35" fmla="*/ 250278 h 1053"/>
                  <a:gd name="T36" fmla="*/ 2102831 w 3683"/>
                  <a:gd name="T37" fmla="*/ 214524 h 1053"/>
                  <a:gd name="T38" fmla="*/ 2050447 w 3683"/>
                  <a:gd name="T39" fmla="*/ 179601 h 1053"/>
                  <a:gd name="T40" fmla="*/ 1998895 w 3683"/>
                  <a:gd name="T41" fmla="*/ 142184 h 1053"/>
                  <a:gd name="T42" fmla="*/ 1948174 w 3683"/>
                  <a:gd name="T43" fmla="*/ 106430 h 1053"/>
                  <a:gd name="T44" fmla="*/ 1896622 w 3683"/>
                  <a:gd name="T45" fmla="*/ 71508 h 1053"/>
                  <a:gd name="T46" fmla="*/ 1845901 w 3683"/>
                  <a:gd name="T47" fmla="*/ 35754 h 1053"/>
                  <a:gd name="T48" fmla="*/ 1824283 w 3683"/>
                  <a:gd name="T49" fmla="*/ 2494 h 1053"/>
                  <a:gd name="T50" fmla="*/ 1765247 w 3683"/>
                  <a:gd name="T51" fmla="*/ 25776 h 1053"/>
                  <a:gd name="T52" fmla="*/ 1702054 w 3683"/>
                  <a:gd name="T53" fmla="*/ 35754 h 1053"/>
                  <a:gd name="T54" fmla="*/ 1641356 w 3683"/>
                  <a:gd name="T55" fmla="*/ 45732 h 1053"/>
                  <a:gd name="T56" fmla="*/ 1578163 w 3683"/>
                  <a:gd name="T57" fmla="*/ 55710 h 1053"/>
                  <a:gd name="T58" fmla="*/ 1517464 w 3683"/>
                  <a:gd name="T59" fmla="*/ 65687 h 1053"/>
                  <a:gd name="T60" fmla="*/ 1454271 w 3683"/>
                  <a:gd name="T61" fmla="*/ 74834 h 1053"/>
                  <a:gd name="T62" fmla="*/ 1393572 w 3683"/>
                  <a:gd name="T63" fmla="*/ 84812 h 1053"/>
                  <a:gd name="T64" fmla="*/ 1330379 w 3683"/>
                  <a:gd name="T65" fmla="*/ 94790 h 1053"/>
                  <a:gd name="T66" fmla="*/ 1269681 w 3683"/>
                  <a:gd name="T67" fmla="*/ 104767 h 1053"/>
                  <a:gd name="T68" fmla="*/ 1206488 w 3683"/>
                  <a:gd name="T69" fmla="*/ 114745 h 1053"/>
                  <a:gd name="T70" fmla="*/ 1145789 w 3683"/>
                  <a:gd name="T71" fmla="*/ 123892 h 1053"/>
                  <a:gd name="T72" fmla="*/ 1085091 w 3683"/>
                  <a:gd name="T73" fmla="*/ 133869 h 1053"/>
                  <a:gd name="T74" fmla="*/ 1021898 w 3683"/>
                  <a:gd name="T75" fmla="*/ 143847 h 1053"/>
                  <a:gd name="T76" fmla="*/ 961199 w 3683"/>
                  <a:gd name="T77" fmla="*/ 153825 h 1053"/>
                  <a:gd name="T78" fmla="*/ 898006 w 3683"/>
                  <a:gd name="T79" fmla="*/ 163803 h 1053"/>
                  <a:gd name="T80" fmla="*/ 837308 w 3683"/>
                  <a:gd name="T81" fmla="*/ 173781 h 1053"/>
                  <a:gd name="T82" fmla="*/ 774114 w 3683"/>
                  <a:gd name="T83" fmla="*/ 182927 h 1053"/>
                  <a:gd name="T84" fmla="*/ 713416 w 3683"/>
                  <a:gd name="T85" fmla="*/ 192905 h 1053"/>
                  <a:gd name="T86" fmla="*/ 650223 w 3683"/>
                  <a:gd name="T87" fmla="*/ 202883 h 1053"/>
                  <a:gd name="T88" fmla="*/ 589524 w 3683"/>
                  <a:gd name="T89" fmla="*/ 212861 h 1053"/>
                  <a:gd name="T90" fmla="*/ 526331 w 3683"/>
                  <a:gd name="T91" fmla="*/ 222839 h 1053"/>
                  <a:gd name="T92" fmla="*/ 465633 w 3683"/>
                  <a:gd name="T93" fmla="*/ 231985 h 1053"/>
                  <a:gd name="T94" fmla="*/ 404934 w 3683"/>
                  <a:gd name="T95" fmla="*/ 241963 h 1053"/>
                  <a:gd name="T96" fmla="*/ 341741 w 3683"/>
                  <a:gd name="T97" fmla="*/ 251941 h 1053"/>
                  <a:gd name="T98" fmla="*/ 281043 w 3683"/>
                  <a:gd name="T99" fmla="*/ 261918 h 1053"/>
                  <a:gd name="T100" fmla="*/ 217850 w 3683"/>
                  <a:gd name="T101" fmla="*/ 271896 h 1053"/>
                  <a:gd name="T102" fmla="*/ 157151 w 3683"/>
                  <a:gd name="T103" fmla="*/ 281874 h 1053"/>
                  <a:gd name="T104" fmla="*/ 93958 w 3683"/>
                  <a:gd name="T105" fmla="*/ 291021 h 1053"/>
                  <a:gd name="T106" fmla="*/ 33259 w 3683"/>
                  <a:gd name="T107" fmla="*/ 300998 h 10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83" h="1053">
                    <a:moveTo>
                      <a:pt x="3643" y="1031"/>
                    </a:moveTo>
                    <a:lnTo>
                      <a:pt x="3674" y="1053"/>
                    </a:lnTo>
                    <a:lnTo>
                      <a:pt x="3683" y="1038"/>
                    </a:lnTo>
                    <a:lnTo>
                      <a:pt x="3653" y="1015"/>
                    </a:lnTo>
                    <a:lnTo>
                      <a:pt x="3643" y="1031"/>
                    </a:lnTo>
                    <a:close/>
                    <a:moveTo>
                      <a:pt x="3579" y="989"/>
                    </a:moveTo>
                    <a:lnTo>
                      <a:pt x="3610" y="1010"/>
                    </a:lnTo>
                    <a:lnTo>
                      <a:pt x="3622" y="993"/>
                    </a:lnTo>
                    <a:lnTo>
                      <a:pt x="3591" y="972"/>
                    </a:lnTo>
                    <a:lnTo>
                      <a:pt x="3579" y="989"/>
                    </a:lnTo>
                    <a:close/>
                    <a:moveTo>
                      <a:pt x="3518" y="946"/>
                    </a:moveTo>
                    <a:lnTo>
                      <a:pt x="3549" y="967"/>
                    </a:lnTo>
                    <a:lnTo>
                      <a:pt x="3560" y="951"/>
                    </a:lnTo>
                    <a:lnTo>
                      <a:pt x="3530" y="930"/>
                    </a:lnTo>
                    <a:lnTo>
                      <a:pt x="3518" y="946"/>
                    </a:lnTo>
                    <a:close/>
                    <a:moveTo>
                      <a:pt x="3456" y="901"/>
                    </a:moveTo>
                    <a:lnTo>
                      <a:pt x="3487" y="925"/>
                    </a:lnTo>
                    <a:lnTo>
                      <a:pt x="3499" y="908"/>
                    </a:lnTo>
                    <a:lnTo>
                      <a:pt x="3468" y="887"/>
                    </a:lnTo>
                    <a:lnTo>
                      <a:pt x="3456" y="901"/>
                    </a:lnTo>
                    <a:close/>
                    <a:moveTo>
                      <a:pt x="3395" y="859"/>
                    </a:moveTo>
                    <a:lnTo>
                      <a:pt x="3426" y="880"/>
                    </a:lnTo>
                    <a:lnTo>
                      <a:pt x="3437" y="866"/>
                    </a:lnTo>
                    <a:lnTo>
                      <a:pt x="3404" y="845"/>
                    </a:lnTo>
                    <a:lnTo>
                      <a:pt x="3395" y="859"/>
                    </a:lnTo>
                    <a:close/>
                    <a:moveTo>
                      <a:pt x="3333" y="816"/>
                    </a:moveTo>
                    <a:lnTo>
                      <a:pt x="3364" y="837"/>
                    </a:lnTo>
                    <a:lnTo>
                      <a:pt x="3374" y="823"/>
                    </a:lnTo>
                    <a:lnTo>
                      <a:pt x="3343" y="802"/>
                    </a:lnTo>
                    <a:lnTo>
                      <a:pt x="3333" y="816"/>
                    </a:lnTo>
                    <a:close/>
                    <a:moveTo>
                      <a:pt x="3272" y="774"/>
                    </a:moveTo>
                    <a:lnTo>
                      <a:pt x="3303" y="795"/>
                    </a:lnTo>
                    <a:lnTo>
                      <a:pt x="3312" y="778"/>
                    </a:lnTo>
                    <a:lnTo>
                      <a:pt x="3281" y="757"/>
                    </a:lnTo>
                    <a:lnTo>
                      <a:pt x="3272" y="774"/>
                    </a:lnTo>
                    <a:close/>
                    <a:moveTo>
                      <a:pt x="3208" y="731"/>
                    </a:moveTo>
                    <a:lnTo>
                      <a:pt x="3239" y="752"/>
                    </a:lnTo>
                    <a:lnTo>
                      <a:pt x="3251" y="736"/>
                    </a:lnTo>
                    <a:lnTo>
                      <a:pt x="3220" y="714"/>
                    </a:lnTo>
                    <a:lnTo>
                      <a:pt x="3208" y="731"/>
                    </a:lnTo>
                    <a:close/>
                    <a:moveTo>
                      <a:pt x="3147" y="688"/>
                    </a:moveTo>
                    <a:lnTo>
                      <a:pt x="3177" y="710"/>
                    </a:lnTo>
                    <a:lnTo>
                      <a:pt x="3189" y="693"/>
                    </a:lnTo>
                    <a:lnTo>
                      <a:pt x="3158" y="672"/>
                    </a:lnTo>
                    <a:lnTo>
                      <a:pt x="3147" y="688"/>
                    </a:lnTo>
                    <a:close/>
                    <a:moveTo>
                      <a:pt x="3085" y="644"/>
                    </a:moveTo>
                    <a:lnTo>
                      <a:pt x="3116" y="665"/>
                    </a:lnTo>
                    <a:lnTo>
                      <a:pt x="3128" y="651"/>
                    </a:lnTo>
                    <a:lnTo>
                      <a:pt x="3097" y="629"/>
                    </a:lnTo>
                    <a:lnTo>
                      <a:pt x="3085" y="644"/>
                    </a:lnTo>
                    <a:close/>
                    <a:moveTo>
                      <a:pt x="3024" y="601"/>
                    </a:moveTo>
                    <a:lnTo>
                      <a:pt x="3054" y="622"/>
                    </a:lnTo>
                    <a:lnTo>
                      <a:pt x="3066" y="608"/>
                    </a:lnTo>
                    <a:lnTo>
                      <a:pt x="3033" y="587"/>
                    </a:lnTo>
                    <a:lnTo>
                      <a:pt x="3024" y="601"/>
                    </a:lnTo>
                    <a:close/>
                    <a:moveTo>
                      <a:pt x="2962" y="558"/>
                    </a:moveTo>
                    <a:lnTo>
                      <a:pt x="2993" y="580"/>
                    </a:lnTo>
                    <a:lnTo>
                      <a:pt x="3002" y="566"/>
                    </a:lnTo>
                    <a:lnTo>
                      <a:pt x="2972" y="542"/>
                    </a:lnTo>
                    <a:lnTo>
                      <a:pt x="2962" y="558"/>
                    </a:lnTo>
                    <a:close/>
                    <a:moveTo>
                      <a:pt x="2901" y="516"/>
                    </a:moveTo>
                    <a:lnTo>
                      <a:pt x="2931" y="537"/>
                    </a:lnTo>
                    <a:lnTo>
                      <a:pt x="2941" y="521"/>
                    </a:lnTo>
                    <a:lnTo>
                      <a:pt x="2910" y="499"/>
                    </a:lnTo>
                    <a:lnTo>
                      <a:pt x="2901" y="516"/>
                    </a:lnTo>
                    <a:close/>
                    <a:moveTo>
                      <a:pt x="2837" y="473"/>
                    </a:moveTo>
                    <a:lnTo>
                      <a:pt x="2870" y="495"/>
                    </a:lnTo>
                    <a:lnTo>
                      <a:pt x="2879" y="478"/>
                    </a:lnTo>
                    <a:lnTo>
                      <a:pt x="2849" y="457"/>
                    </a:lnTo>
                    <a:lnTo>
                      <a:pt x="2837" y="473"/>
                    </a:lnTo>
                    <a:close/>
                    <a:moveTo>
                      <a:pt x="2775" y="428"/>
                    </a:moveTo>
                    <a:lnTo>
                      <a:pt x="2806" y="452"/>
                    </a:lnTo>
                    <a:lnTo>
                      <a:pt x="2818" y="436"/>
                    </a:lnTo>
                    <a:lnTo>
                      <a:pt x="2787" y="414"/>
                    </a:lnTo>
                    <a:lnTo>
                      <a:pt x="2775" y="428"/>
                    </a:lnTo>
                    <a:close/>
                    <a:moveTo>
                      <a:pt x="2714" y="386"/>
                    </a:moveTo>
                    <a:lnTo>
                      <a:pt x="2745" y="407"/>
                    </a:lnTo>
                    <a:lnTo>
                      <a:pt x="2756" y="393"/>
                    </a:lnTo>
                    <a:lnTo>
                      <a:pt x="2726" y="372"/>
                    </a:lnTo>
                    <a:lnTo>
                      <a:pt x="2714" y="386"/>
                    </a:lnTo>
                    <a:close/>
                    <a:moveTo>
                      <a:pt x="2652" y="343"/>
                    </a:moveTo>
                    <a:lnTo>
                      <a:pt x="2683" y="365"/>
                    </a:lnTo>
                    <a:lnTo>
                      <a:pt x="2695" y="350"/>
                    </a:lnTo>
                    <a:lnTo>
                      <a:pt x="2664" y="329"/>
                    </a:lnTo>
                    <a:lnTo>
                      <a:pt x="2652" y="343"/>
                    </a:lnTo>
                    <a:close/>
                    <a:moveTo>
                      <a:pt x="2591" y="301"/>
                    </a:moveTo>
                    <a:lnTo>
                      <a:pt x="2622" y="322"/>
                    </a:lnTo>
                    <a:lnTo>
                      <a:pt x="2631" y="305"/>
                    </a:lnTo>
                    <a:lnTo>
                      <a:pt x="2600" y="284"/>
                    </a:lnTo>
                    <a:lnTo>
                      <a:pt x="2591" y="301"/>
                    </a:lnTo>
                    <a:close/>
                    <a:moveTo>
                      <a:pt x="2529" y="258"/>
                    </a:moveTo>
                    <a:lnTo>
                      <a:pt x="2560" y="279"/>
                    </a:lnTo>
                    <a:lnTo>
                      <a:pt x="2570" y="263"/>
                    </a:lnTo>
                    <a:lnTo>
                      <a:pt x="2539" y="242"/>
                    </a:lnTo>
                    <a:lnTo>
                      <a:pt x="2529" y="258"/>
                    </a:lnTo>
                    <a:close/>
                    <a:moveTo>
                      <a:pt x="2466" y="216"/>
                    </a:moveTo>
                    <a:lnTo>
                      <a:pt x="2499" y="237"/>
                    </a:lnTo>
                    <a:lnTo>
                      <a:pt x="2508" y="220"/>
                    </a:lnTo>
                    <a:lnTo>
                      <a:pt x="2477" y="199"/>
                    </a:lnTo>
                    <a:lnTo>
                      <a:pt x="2466" y="216"/>
                    </a:lnTo>
                    <a:close/>
                    <a:moveTo>
                      <a:pt x="2404" y="171"/>
                    </a:moveTo>
                    <a:lnTo>
                      <a:pt x="2435" y="192"/>
                    </a:lnTo>
                    <a:lnTo>
                      <a:pt x="2447" y="178"/>
                    </a:lnTo>
                    <a:lnTo>
                      <a:pt x="2416" y="157"/>
                    </a:lnTo>
                    <a:lnTo>
                      <a:pt x="2404" y="171"/>
                    </a:lnTo>
                    <a:close/>
                    <a:moveTo>
                      <a:pt x="2343" y="128"/>
                    </a:moveTo>
                    <a:lnTo>
                      <a:pt x="2373" y="149"/>
                    </a:lnTo>
                    <a:lnTo>
                      <a:pt x="2385" y="135"/>
                    </a:lnTo>
                    <a:lnTo>
                      <a:pt x="2354" y="114"/>
                    </a:lnTo>
                    <a:lnTo>
                      <a:pt x="2343" y="128"/>
                    </a:lnTo>
                    <a:close/>
                    <a:moveTo>
                      <a:pt x="2281" y="86"/>
                    </a:moveTo>
                    <a:lnTo>
                      <a:pt x="2312" y="107"/>
                    </a:lnTo>
                    <a:lnTo>
                      <a:pt x="2324" y="90"/>
                    </a:lnTo>
                    <a:lnTo>
                      <a:pt x="2293" y="69"/>
                    </a:lnTo>
                    <a:lnTo>
                      <a:pt x="2281" y="86"/>
                    </a:lnTo>
                    <a:close/>
                    <a:moveTo>
                      <a:pt x="2220" y="43"/>
                    </a:moveTo>
                    <a:lnTo>
                      <a:pt x="2250" y="64"/>
                    </a:lnTo>
                    <a:lnTo>
                      <a:pt x="2260" y="48"/>
                    </a:lnTo>
                    <a:lnTo>
                      <a:pt x="2229" y="27"/>
                    </a:lnTo>
                    <a:lnTo>
                      <a:pt x="2220" y="43"/>
                    </a:lnTo>
                    <a:close/>
                    <a:moveTo>
                      <a:pt x="2158" y="24"/>
                    </a:moveTo>
                    <a:lnTo>
                      <a:pt x="2187" y="19"/>
                    </a:lnTo>
                    <a:lnTo>
                      <a:pt x="2189" y="22"/>
                    </a:lnTo>
                    <a:lnTo>
                      <a:pt x="2198" y="5"/>
                    </a:lnTo>
                    <a:lnTo>
                      <a:pt x="2194" y="3"/>
                    </a:lnTo>
                    <a:lnTo>
                      <a:pt x="2191" y="0"/>
                    </a:lnTo>
                    <a:lnTo>
                      <a:pt x="2156" y="5"/>
                    </a:lnTo>
                    <a:lnTo>
                      <a:pt x="2158" y="24"/>
                    </a:lnTo>
                    <a:close/>
                    <a:moveTo>
                      <a:pt x="2085" y="36"/>
                    </a:moveTo>
                    <a:lnTo>
                      <a:pt x="2123" y="31"/>
                    </a:lnTo>
                    <a:lnTo>
                      <a:pt x="2118" y="12"/>
                    </a:lnTo>
                    <a:lnTo>
                      <a:pt x="2083" y="17"/>
                    </a:lnTo>
                    <a:lnTo>
                      <a:pt x="2085" y="36"/>
                    </a:lnTo>
                    <a:close/>
                    <a:moveTo>
                      <a:pt x="2009" y="48"/>
                    </a:moveTo>
                    <a:lnTo>
                      <a:pt x="2047" y="43"/>
                    </a:lnTo>
                    <a:lnTo>
                      <a:pt x="2045" y="24"/>
                    </a:lnTo>
                    <a:lnTo>
                      <a:pt x="2007" y="29"/>
                    </a:lnTo>
                    <a:lnTo>
                      <a:pt x="2009" y="48"/>
                    </a:lnTo>
                    <a:close/>
                    <a:moveTo>
                      <a:pt x="1936" y="60"/>
                    </a:moveTo>
                    <a:lnTo>
                      <a:pt x="1974" y="55"/>
                    </a:lnTo>
                    <a:lnTo>
                      <a:pt x="1969" y="36"/>
                    </a:lnTo>
                    <a:lnTo>
                      <a:pt x="1934" y="41"/>
                    </a:lnTo>
                    <a:lnTo>
                      <a:pt x="1936" y="60"/>
                    </a:lnTo>
                    <a:close/>
                    <a:moveTo>
                      <a:pt x="1863" y="71"/>
                    </a:moveTo>
                    <a:lnTo>
                      <a:pt x="1898" y="67"/>
                    </a:lnTo>
                    <a:lnTo>
                      <a:pt x="1896" y="48"/>
                    </a:lnTo>
                    <a:lnTo>
                      <a:pt x="1858" y="53"/>
                    </a:lnTo>
                    <a:lnTo>
                      <a:pt x="1863" y="71"/>
                    </a:lnTo>
                    <a:close/>
                    <a:moveTo>
                      <a:pt x="1787" y="83"/>
                    </a:moveTo>
                    <a:lnTo>
                      <a:pt x="1825" y="79"/>
                    </a:lnTo>
                    <a:lnTo>
                      <a:pt x="1823" y="60"/>
                    </a:lnTo>
                    <a:lnTo>
                      <a:pt x="1785" y="64"/>
                    </a:lnTo>
                    <a:lnTo>
                      <a:pt x="1787" y="83"/>
                    </a:lnTo>
                    <a:close/>
                    <a:moveTo>
                      <a:pt x="1714" y="95"/>
                    </a:moveTo>
                    <a:lnTo>
                      <a:pt x="1749" y="90"/>
                    </a:lnTo>
                    <a:lnTo>
                      <a:pt x="1747" y="71"/>
                    </a:lnTo>
                    <a:lnTo>
                      <a:pt x="1709" y="76"/>
                    </a:lnTo>
                    <a:lnTo>
                      <a:pt x="1714" y="95"/>
                    </a:lnTo>
                    <a:close/>
                    <a:moveTo>
                      <a:pt x="1638" y="107"/>
                    </a:moveTo>
                    <a:lnTo>
                      <a:pt x="1676" y="102"/>
                    </a:lnTo>
                    <a:lnTo>
                      <a:pt x="1674" y="83"/>
                    </a:lnTo>
                    <a:lnTo>
                      <a:pt x="1636" y="88"/>
                    </a:lnTo>
                    <a:lnTo>
                      <a:pt x="1638" y="107"/>
                    </a:lnTo>
                    <a:close/>
                    <a:moveTo>
                      <a:pt x="1565" y="119"/>
                    </a:moveTo>
                    <a:lnTo>
                      <a:pt x="1600" y="114"/>
                    </a:lnTo>
                    <a:lnTo>
                      <a:pt x="1598" y="95"/>
                    </a:lnTo>
                    <a:lnTo>
                      <a:pt x="1560" y="100"/>
                    </a:lnTo>
                    <a:lnTo>
                      <a:pt x="1565" y="119"/>
                    </a:lnTo>
                    <a:close/>
                    <a:moveTo>
                      <a:pt x="1489" y="131"/>
                    </a:moveTo>
                    <a:lnTo>
                      <a:pt x="1527" y="126"/>
                    </a:lnTo>
                    <a:lnTo>
                      <a:pt x="1525" y="107"/>
                    </a:lnTo>
                    <a:lnTo>
                      <a:pt x="1487" y="112"/>
                    </a:lnTo>
                    <a:lnTo>
                      <a:pt x="1489" y="131"/>
                    </a:lnTo>
                    <a:close/>
                    <a:moveTo>
                      <a:pt x="1416" y="142"/>
                    </a:moveTo>
                    <a:lnTo>
                      <a:pt x="1451" y="138"/>
                    </a:lnTo>
                    <a:lnTo>
                      <a:pt x="1449" y="119"/>
                    </a:lnTo>
                    <a:lnTo>
                      <a:pt x="1413" y="123"/>
                    </a:lnTo>
                    <a:lnTo>
                      <a:pt x="1416" y="142"/>
                    </a:lnTo>
                    <a:close/>
                    <a:moveTo>
                      <a:pt x="1340" y="154"/>
                    </a:moveTo>
                    <a:lnTo>
                      <a:pt x="1378" y="149"/>
                    </a:lnTo>
                    <a:lnTo>
                      <a:pt x="1376" y="131"/>
                    </a:lnTo>
                    <a:lnTo>
                      <a:pt x="1338" y="135"/>
                    </a:lnTo>
                    <a:lnTo>
                      <a:pt x="1340" y="154"/>
                    </a:lnTo>
                    <a:close/>
                    <a:moveTo>
                      <a:pt x="1267" y="166"/>
                    </a:moveTo>
                    <a:lnTo>
                      <a:pt x="1305" y="161"/>
                    </a:lnTo>
                    <a:lnTo>
                      <a:pt x="1300" y="142"/>
                    </a:lnTo>
                    <a:lnTo>
                      <a:pt x="1265" y="147"/>
                    </a:lnTo>
                    <a:lnTo>
                      <a:pt x="1267" y="166"/>
                    </a:lnTo>
                    <a:close/>
                    <a:moveTo>
                      <a:pt x="1191" y="178"/>
                    </a:moveTo>
                    <a:lnTo>
                      <a:pt x="1229" y="173"/>
                    </a:lnTo>
                    <a:lnTo>
                      <a:pt x="1227" y="154"/>
                    </a:lnTo>
                    <a:lnTo>
                      <a:pt x="1189" y="159"/>
                    </a:lnTo>
                    <a:lnTo>
                      <a:pt x="1191" y="178"/>
                    </a:lnTo>
                    <a:close/>
                    <a:moveTo>
                      <a:pt x="1118" y="190"/>
                    </a:moveTo>
                    <a:lnTo>
                      <a:pt x="1156" y="185"/>
                    </a:lnTo>
                    <a:lnTo>
                      <a:pt x="1151" y="166"/>
                    </a:lnTo>
                    <a:lnTo>
                      <a:pt x="1116" y="171"/>
                    </a:lnTo>
                    <a:lnTo>
                      <a:pt x="1118" y="190"/>
                    </a:lnTo>
                    <a:close/>
                    <a:moveTo>
                      <a:pt x="1042" y="201"/>
                    </a:moveTo>
                    <a:lnTo>
                      <a:pt x="1080" y="197"/>
                    </a:lnTo>
                    <a:lnTo>
                      <a:pt x="1078" y="178"/>
                    </a:lnTo>
                    <a:lnTo>
                      <a:pt x="1040" y="183"/>
                    </a:lnTo>
                    <a:lnTo>
                      <a:pt x="1042" y="201"/>
                    </a:lnTo>
                    <a:close/>
                    <a:moveTo>
                      <a:pt x="969" y="213"/>
                    </a:moveTo>
                    <a:lnTo>
                      <a:pt x="1007" y="209"/>
                    </a:lnTo>
                    <a:lnTo>
                      <a:pt x="1002" y="190"/>
                    </a:lnTo>
                    <a:lnTo>
                      <a:pt x="967" y="194"/>
                    </a:lnTo>
                    <a:lnTo>
                      <a:pt x="969" y="213"/>
                    </a:lnTo>
                    <a:close/>
                    <a:moveTo>
                      <a:pt x="896" y="225"/>
                    </a:moveTo>
                    <a:lnTo>
                      <a:pt x="931" y="220"/>
                    </a:lnTo>
                    <a:lnTo>
                      <a:pt x="929" y="201"/>
                    </a:lnTo>
                    <a:lnTo>
                      <a:pt x="891" y="206"/>
                    </a:lnTo>
                    <a:lnTo>
                      <a:pt x="896" y="225"/>
                    </a:lnTo>
                    <a:close/>
                    <a:moveTo>
                      <a:pt x="820" y="237"/>
                    </a:moveTo>
                    <a:lnTo>
                      <a:pt x="858" y="232"/>
                    </a:lnTo>
                    <a:lnTo>
                      <a:pt x="855" y="213"/>
                    </a:lnTo>
                    <a:lnTo>
                      <a:pt x="818" y="220"/>
                    </a:lnTo>
                    <a:lnTo>
                      <a:pt x="820" y="237"/>
                    </a:lnTo>
                    <a:close/>
                    <a:moveTo>
                      <a:pt x="747" y="249"/>
                    </a:moveTo>
                    <a:lnTo>
                      <a:pt x="782" y="244"/>
                    </a:lnTo>
                    <a:lnTo>
                      <a:pt x="780" y="225"/>
                    </a:lnTo>
                    <a:lnTo>
                      <a:pt x="742" y="232"/>
                    </a:lnTo>
                    <a:lnTo>
                      <a:pt x="747" y="249"/>
                    </a:lnTo>
                    <a:close/>
                    <a:moveTo>
                      <a:pt x="671" y="261"/>
                    </a:moveTo>
                    <a:lnTo>
                      <a:pt x="709" y="256"/>
                    </a:lnTo>
                    <a:lnTo>
                      <a:pt x="707" y="237"/>
                    </a:lnTo>
                    <a:lnTo>
                      <a:pt x="669" y="244"/>
                    </a:lnTo>
                    <a:lnTo>
                      <a:pt x="671" y="261"/>
                    </a:lnTo>
                    <a:close/>
                    <a:moveTo>
                      <a:pt x="598" y="272"/>
                    </a:moveTo>
                    <a:lnTo>
                      <a:pt x="633" y="268"/>
                    </a:lnTo>
                    <a:lnTo>
                      <a:pt x="631" y="249"/>
                    </a:lnTo>
                    <a:lnTo>
                      <a:pt x="593" y="256"/>
                    </a:lnTo>
                    <a:lnTo>
                      <a:pt x="598" y="272"/>
                    </a:lnTo>
                    <a:close/>
                    <a:moveTo>
                      <a:pt x="522" y="284"/>
                    </a:moveTo>
                    <a:lnTo>
                      <a:pt x="560" y="279"/>
                    </a:lnTo>
                    <a:lnTo>
                      <a:pt x="558" y="261"/>
                    </a:lnTo>
                    <a:lnTo>
                      <a:pt x="520" y="268"/>
                    </a:lnTo>
                    <a:lnTo>
                      <a:pt x="522" y="284"/>
                    </a:lnTo>
                    <a:close/>
                    <a:moveTo>
                      <a:pt x="449" y="298"/>
                    </a:moveTo>
                    <a:lnTo>
                      <a:pt x="487" y="291"/>
                    </a:lnTo>
                    <a:lnTo>
                      <a:pt x="482" y="272"/>
                    </a:lnTo>
                    <a:lnTo>
                      <a:pt x="446" y="279"/>
                    </a:lnTo>
                    <a:lnTo>
                      <a:pt x="449" y="298"/>
                    </a:lnTo>
                    <a:close/>
                    <a:moveTo>
                      <a:pt x="373" y="310"/>
                    </a:moveTo>
                    <a:lnTo>
                      <a:pt x="411" y="303"/>
                    </a:lnTo>
                    <a:lnTo>
                      <a:pt x="409" y="284"/>
                    </a:lnTo>
                    <a:lnTo>
                      <a:pt x="371" y="291"/>
                    </a:lnTo>
                    <a:lnTo>
                      <a:pt x="373" y="310"/>
                    </a:lnTo>
                    <a:close/>
                    <a:moveTo>
                      <a:pt x="300" y="322"/>
                    </a:moveTo>
                    <a:lnTo>
                      <a:pt x="338" y="315"/>
                    </a:lnTo>
                    <a:lnTo>
                      <a:pt x="333" y="296"/>
                    </a:lnTo>
                    <a:lnTo>
                      <a:pt x="297" y="303"/>
                    </a:lnTo>
                    <a:lnTo>
                      <a:pt x="300" y="322"/>
                    </a:lnTo>
                    <a:close/>
                    <a:moveTo>
                      <a:pt x="224" y="334"/>
                    </a:moveTo>
                    <a:lnTo>
                      <a:pt x="262" y="327"/>
                    </a:lnTo>
                    <a:lnTo>
                      <a:pt x="260" y="308"/>
                    </a:lnTo>
                    <a:lnTo>
                      <a:pt x="222" y="315"/>
                    </a:lnTo>
                    <a:lnTo>
                      <a:pt x="224" y="334"/>
                    </a:lnTo>
                    <a:close/>
                    <a:moveTo>
                      <a:pt x="151" y="346"/>
                    </a:moveTo>
                    <a:lnTo>
                      <a:pt x="189" y="339"/>
                    </a:lnTo>
                    <a:lnTo>
                      <a:pt x="184" y="320"/>
                    </a:lnTo>
                    <a:lnTo>
                      <a:pt x="149" y="327"/>
                    </a:lnTo>
                    <a:lnTo>
                      <a:pt x="151" y="346"/>
                    </a:lnTo>
                    <a:close/>
                    <a:moveTo>
                      <a:pt x="75" y="357"/>
                    </a:moveTo>
                    <a:lnTo>
                      <a:pt x="113" y="350"/>
                    </a:lnTo>
                    <a:lnTo>
                      <a:pt x="111" y="331"/>
                    </a:lnTo>
                    <a:lnTo>
                      <a:pt x="73" y="339"/>
                    </a:lnTo>
                    <a:lnTo>
                      <a:pt x="75" y="357"/>
                    </a:lnTo>
                    <a:close/>
                    <a:moveTo>
                      <a:pt x="2" y="369"/>
                    </a:moveTo>
                    <a:lnTo>
                      <a:pt x="40" y="362"/>
                    </a:lnTo>
                    <a:lnTo>
                      <a:pt x="35" y="343"/>
                    </a:lnTo>
                    <a:lnTo>
                      <a:pt x="0" y="350"/>
                    </a:lnTo>
                    <a:lnTo>
                      <a:pt x="2" y="3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close/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close/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close/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close/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close/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close/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close/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close/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close/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close/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close/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close/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close/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close/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close/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close/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close/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close/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close/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close/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close/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close/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close/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close/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close/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close/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close/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close/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close/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close/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close/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close/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close/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close/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close/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close/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close/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close/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close/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close/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close/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close/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close/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close/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close/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close/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close/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close/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close/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close/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close/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close/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close/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close/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close/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close/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close/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close/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close/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close/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571489" y="3434742"/>
                <a:ext cx="216187" cy="2081212"/>
              </a:xfrm>
              <a:custGeom>
                <a:avLst/>
                <a:gdLst>
                  <a:gd name="T0" fmla="*/ 216187 w 260"/>
                  <a:gd name="T1" fmla="*/ 2079549 h 2503"/>
                  <a:gd name="T2" fmla="*/ 192905 w 260"/>
                  <a:gd name="T3" fmla="*/ 2004715 h 2503"/>
                  <a:gd name="T4" fmla="*/ 208704 w 260"/>
                  <a:gd name="T5" fmla="*/ 2003052 h 2503"/>
                  <a:gd name="T6" fmla="*/ 190411 w 260"/>
                  <a:gd name="T7" fmla="*/ 1973119 h 2503"/>
                  <a:gd name="T8" fmla="*/ 187085 w 260"/>
                  <a:gd name="T9" fmla="*/ 1942354 h 2503"/>
                  <a:gd name="T10" fmla="*/ 200389 w 260"/>
                  <a:gd name="T11" fmla="*/ 1908263 h 2503"/>
                  <a:gd name="T12" fmla="*/ 174613 w 260"/>
                  <a:gd name="T13" fmla="*/ 1815968 h 2503"/>
                  <a:gd name="T14" fmla="*/ 190411 w 260"/>
                  <a:gd name="T15" fmla="*/ 1815968 h 2503"/>
                  <a:gd name="T16" fmla="*/ 172950 w 260"/>
                  <a:gd name="T17" fmla="*/ 1786866 h 2503"/>
                  <a:gd name="T18" fmla="*/ 168792 w 260"/>
                  <a:gd name="T19" fmla="*/ 1755269 h 2503"/>
                  <a:gd name="T20" fmla="*/ 182927 w 260"/>
                  <a:gd name="T21" fmla="*/ 1722010 h 2503"/>
                  <a:gd name="T22" fmla="*/ 157151 w 260"/>
                  <a:gd name="T23" fmla="*/ 1629715 h 2503"/>
                  <a:gd name="T24" fmla="*/ 172950 w 260"/>
                  <a:gd name="T25" fmla="*/ 1627220 h 2503"/>
                  <a:gd name="T26" fmla="*/ 155488 w 260"/>
                  <a:gd name="T27" fmla="*/ 1598118 h 2503"/>
                  <a:gd name="T28" fmla="*/ 151331 w 260"/>
                  <a:gd name="T29" fmla="*/ 1566522 h 2503"/>
                  <a:gd name="T30" fmla="*/ 162972 w 260"/>
                  <a:gd name="T31" fmla="*/ 1533262 h 2503"/>
                  <a:gd name="T32" fmla="*/ 139690 w 260"/>
                  <a:gd name="T33" fmla="*/ 1440967 h 2503"/>
                  <a:gd name="T34" fmla="*/ 155488 w 260"/>
                  <a:gd name="T35" fmla="*/ 1440967 h 2503"/>
                  <a:gd name="T36" fmla="*/ 135533 w 260"/>
                  <a:gd name="T37" fmla="*/ 1409370 h 2503"/>
                  <a:gd name="T38" fmla="*/ 133870 w 260"/>
                  <a:gd name="T39" fmla="*/ 1379437 h 2503"/>
                  <a:gd name="T40" fmla="*/ 145510 w 260"/>
                  <a:gd name="T41" fmla="*/ 1346177 h 2503"/>
                  <a:gd name="T42" fmla="*/ 121397 w 260"/>
                  <a:gd name="T43" fmla="*/ 1253882 h 2503"/>
                  <a:gd name="T44" fmla="*/ 137196 w 260"/>
                  <a:gd name="T45" fmla="*/ 1252219 h 2503"/>
                  <a:gd name="T46" fmla="*/ 118071 w 260"/>
                  <a:gd name="T47" fmla="*/ 1222286 h 2503"/>
                  <a:gd name="T48" fmla="*/ 115577 w 260"/>
                  <a:gd name="T49" fmla="*/ 1190689 h 2503"/>
                  <a:gd name="T50" fmla="*/ 128049 w 260"/>
                  <a:gd name="T51" fmla="*/ 1157430 h 2503"/>
                  <a:gd name="T52" fmla="*/ 102273 w 260"/>
                  <a:gd name="T53" fmla="*/ 1065135 h 2503"/>
                  <a:gd name="T54" fmla="*/ 118071 w 260"/>
                  <a:gd name="T55" fmla="*/ 1063472 h 2503"/>
                  <a:gd name="T56" fmla="*/ 99779 w 260"/>
                  <a:gd name="T57" fmla="*/ 1033538 h 2503"/>
                  <a:gd name="T58" fmla="*/ 96453 w 260"/>
                  <a:gd name="T59" fmla="*/ 1001942 h 2503"/>
                  <a:gd name="T60" fmla="*/ 109756 w 260"/>
                  <a:gd name="T61" fmla="*/ 971177 h 2503"/>
                  <a:gd name="T62" fmla="*/ 84812 w 260"/>
                  <a:gd name="T63" fmla="*/ 878882 h 2503"/>
                  <a:gd name="T64" fmla="*/ 99779 w 260"/>
                  <a:gd name="T65" fmla="*/ 876387 h 2503"/>
                  <a:gd name="T66" fmla="*/ 82317 w 260"/>
                  <a:gd name="T67" fmla="*/ 847285 h 2503"/>
                  <a:gd name="T68" fmla="*/ 78160 w 260"/>
                  <a:gd name="T69" fmla="*/ 815689 h 2503"/>
                  <a:gd name="T70" fmla="*/ 92295 w 260"/>
                  <a:gd name="T71" fmla="*/ 782429 h 2503"/>
                  <a:gd name="T72" fmla="*/ 66519 w 260"/>
                  <a:gd name="T73" fmla="*/ 690134 h 2503"/>
                  <a:gd name="T74" fmla="*/ 82317 w 260"/>
                  <a:gd name="T75" fmla="*/ 687640 h 2503"/>
                  <a:gd name="T76" fmla="*/ 64856 w 260"/>
                  <a:gd name="T77" fmla="*/ 658538 h 2503"/>
                  <a:gd name="T78" fmla="*/ 60699 w 260"/>
                  <a:gd name="T79" fmla="*/ 626941 h 2503"/>
                  <a:gd name="T80" fmla="*/ 72339 w 260"/>
                  <a:gd name="T81" fmla="*/ 595345 h 2503"/>
                  <a:gd name="T82" fmla="*/ 49058 w 260"/>
                  <a:gd name="T83" fmla="*/ 503050 h 2503"/>
                  <a:gd name="T84" fmla="*/ 64856 w 260"/>
                  <a:gd name="T85" fmla="*/ 501387 h 2503"/>
                  <a:gd name="T86" fmla="*/ 44900 w 260"/>
                  <a:gd name="T87" fmla="*/ 471453 h 2503"/>
                  <a:gd name="T88" fmla="*/ 43237 w 260"/>
                  <a:gd name="T89" fmla="*/ 439857 h 2503"/>
                  <a:gd name="T90" fmla="*/ 54878 w 260"/>
                  <a:gd name="T91" fmla="*/ 406597 h 2503"/>
                  <a:gd name="T92" fmla="*/ 31597 w 260"/>
                  <a:gd name="T93" fmla="*/ 314302 h 2503"/>
                  <a:gd name="T94" fmla="*/ 47395 w 260"/>
                  <a:gd name="T95" fmla="*/ 312639 h 2503"/>
                  <a:gd name="T96" fmla="*/ 27439 w 260"/>
                  <a:gd name="T97" fmla="*/ 282706 h 2503"/>
                  <a:gd name="T98" fmla="*/ 25776 w 260"/>
                  <a:gd name="T99" fmla="*/ 251109 h 2503"/>
                  <a:gd name="T100" fmla="*/ 37417 w 260"/>
                  <a:gd name="T101" fmla="*/ 217850 h 2503"/>
                  <a:gd name="T102" fmla="*/ 13304 w 260"/>
                  <a:gd name="T103" fmla="*/ 125555 h 2503"/>
                  <a:gd name="T104" fmla="*/ 27439 w 260"/>
                  <a:gd name="T105" fmla="*/ 125555 h 2503"/>
                  <a:gd name="T106" fmla="*/ 9978 w 260"/>
                  <a:gd name="T107" fmla="*/ 96452 h 2503"/>
                  <a:gd name="T108" fmla="*/ 5820 w 260"/>
                  <a:gd name="T109" fmla="*/ 64856 h 2503"/>
                  <a:gd name="T110" fmla="*/ 19956 w 260"/>
                  <a:gd name="T111" fmla="*/ 31597 h 25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60" h="2503">
                    <a:moveTo>
                      <a:pt x="239" y="2487"/>
                    </a:moveTo>
                    <a:lnTo>
                      <a:pt x="241" y="2503"/>
                    </a:lnTo>
                    <a:lnTo>
                      <a:pt x="260" y="2501"/>
                    </a:lnTo>
                    <a:lnTo>
                      <a:pt x="258" y="2485"/>
                    </a:lnTo>
                    <a:lnTo>
                      <a:pt x="239" y="2487"/>
                    </a:lnTo>
                    <a:close/>
                    <a:moveTo>
                      <a:pt x="232" y="2411"/>
                    </a:moveTo>
                    <a:lnTo>
                      <a:pt x="236" y="2449"/>
                    </a:lnTo>
                    <a:lnTo>
                      <a:pt x="255" y="2447"/>
                    </a:lnTo>
                    <a:lnTo>
                      <a:pt x="251" y="2409"/>
                    </a:lnTo>
                    <a:lnTo>
                      <a:pt x="232" y="2411"/>
                    </a:lnTo>
                    <a:close/>
                    <a:moveTo>
                      <a:pt x="225" y="2336"/>
                    </a:moveTo>
                    <a:lnTo>
                      <a:pt x="229" y="2373"/>
                    </a:lnTo>
                    <a:lnTo>
                      <a:pt x="248" y="2371"/>
                    </a:lnTo>
                    <a:lnTo>
                      <a:pt x="243" y="2333"/>
                    </a:lnTo>
                    <a:lnTo>
                      <a:pt x="225" y="2336"/>
                    </a:lnTo>
                    <a:close/>
                    <a:moveTo>
                      <a:pt x="217" y="2260"/>
                    </a:moveTo>
                    <a:lnTo>
                      <a:pt x="222" y="2298"/>
                    </a:lnTo>
                    <a:lnTo>
                      <a:pt x="241" y="2295"/>
                    </a:lnTo>
                    <a:lnTo>
                      <a:pt x="236" y="2260"/>
                    </a:lnTo>
                    <a:lnTo>
                      <a:pt x="217" y="2260"/>
                    </a:lnTo>
                    <a:close/>
                    <a:moveTo>
                      <a:pt x="210" y="2184"/>
                    </a:moveTo>
                    <a:lnTo>
                      <a:pt x="215" y="2222"/>
                    </a:lnTo>
                    <a:lnTo>
                      <a:pt x="234" y="2222"/>
                    </a:lnTo>
                    <a:lnTo>
                      <a:pt x="229" y="2184"/>
                    </a:lnTo>
                    <a:lnTo>
                      <a:pt x="210" y="2184"/>
                    </a:lnTo>
                    <a:close/>
                    <a:moveTo>
                      <a:pt x="203" y="2111"/>
                    </a:moveTo>
                    <a:lnTo>
                      <a:pt x="208" y="2149"/>
                    </a:lnTo>
                    <a:lnTo>
                      <a:pt x="227" y="2146"/>
                    </a:lnTo>
                    <a:lnTo>
                      <a:pt x="222" y="2109"/>
                    </a:lnTo>
                    <a:lnTo>
                      <a:pt x="203" y="2111"/>
                    </a:lnTo>
                    <a:close/>
                    <a:moveTo>
                      <a:pt x="196" y="2035"/>
                    </a:moveTo>
                    <a:lnTo>
                      <a:pt x="201" y="2073"/>
                    </a:lnTo>
                    <a:lnTo>
                      <a:pt x="220" y="2071"/>
                    </a:lnTo>
                    <a:lnTo>
                      <a:pt x="215" y="2033"/>
                    </a:lnTo>
                    <a:lnTo>
                      <a:pt x="196" y="2035"/>
                    </a:lnTo>
                    <a:close/>
                    <a:moveTo>
                      <a:pt x="189" y="1960"/>
                    </a:moveTo>
                    <a:lnTo>
                      <a:pt x="194" y="1997"/>
                    </a:lnTo>
                    <a:lnTo>
                      <a:pt x="213" y="1995"/>
                    </a:lnTo>
                    <a:lnTo>
                      <a:pt x="208" y="1957"/>
                    </a:lnTo>
                    <a:lnTo>
                      <a:pt x="189" y="1960"/>
                    </a:lnTo>
                    <a:close/>
                    <a:moveTo>
                      <a:pt x="182" y="1884"/>
                    </a:moveTo>
                    <a:lnTo>
                      <a:pt x="187" y="1922"/>
                    </a:lnTo>
                    <a:lnTo>
                      <a:pt x="203" y="1919"/>
                    </a:lnTo>
                    <a:lnTo>
                      <a:pt x="201" y="1882"/>
                    </a:lnTo>
                    <a:lnTo>
                      <a:pt x="182" y="1884"/>
                    </a:lnTo>
                    <a:close/>
                    <a:moveTo>
                      <a:pt x="175" y="1808"/>
                    </a:moveTo>
                    <a:lnTo>
                      <a:pt x="177" y="1846"/>
                    </a:lnTo>
                    <a:lnTo>
                      <a:pt x="196" y="1844"/>
                    </a:lnTo>
                    <a:lnTo>
                      <a:pt x="194" y="1806"/>
                    </a:lnTo>
                    <a:lnTo>
                      <a:pt x="175" y="1808"/>
                    </a:lnTo>
                    <a:close/>
                    <a:moveTo>
                      <a:pt x="168" y="1733"/>
                    </a:moveTo>
                    <a:lnTo>
                      <a:pt x="170" y="1771"/>
                    </a:lnTo>
                    <a:lnTo>
                      <a:pt x="189" y="1771"/>
                    </a:lnTo>
                    <a:lnTo>
                      <a:pt x="187" y="1733"/>
                    </a:lnTo>
                    <a:lnTo>
                      <a:pt x="168" y="1733"/>
                    </a:lnTo>
                    <a:close/>
                    <a:moveTo>
                      <a:pt x="161" y="1659"/>
                    </a:moveTo>
                    <a:lnTo>
                      <a:pt x="163" y="1695"/>
                    </a:lnTo>
                    <a:lnTo>
                      <a:pt x="182" y="1695"/>
                    </a:lnTo>
                    <a:lnTo>
                      <a:pt x="180" y="1657"/>
                    </a:lnTo>
                    <a:lnTo>
                      <a:pt x="161" y="1659"/>
                    </a:lnTo>
                    <a:close/>
                    <a:moveTo>
                      <a:pt x="154" y="1584"/>
                    </a:moveTo>
                    <a:lnTo>
                      <a:pt x="156" y="1622"/>
                    </a:lnTo>
                    <a:lnTo>
                      <a:pt x="175" y="1619"/>
                    </a:lnTo>
                    <a:lnTo>
                      <a:pt x="173" y="1581"/>
                    </a:lnTo>
                    <a:lnTo>
                      <a:pt x="154" y="1584"/>
                    </a:lnTo>
                    <a:close/>
                    <a:moveTo>
                      <a:pt x="146" y="1508"/>
                    </a:moveTo>
                    <a:lnTo>
                      <a:pt x="149" y="1546"/>
                    </a:lnTo>
                    <a:lnTo>
                      <a:pt x="168" y="1544"/>
                    </a:lnTo>
                    <a:lnTo>
                      <a:pt x="165" y="1506"/>
                    </a:lnTo>
                    <a:lnTo>
                      <a:pt x="146" y="1508"/>
                    </a:lnTo>
                    <a:close/>
                    <a:moveTo>
                      <a:pt x="139" y="1432"/>
                    </a:moveTo>
                    <a:lnTo>
                      <a:pt x="142" y="1470"/>
                    </a:lnTo>
                    <a:lnTo>
                      <a:pt x="161" y="1468"/>
                    </a:lnTo>
                    <a:lnTo>
                      <a:pt x="158" y="1430"/>
                    </a:lnTo>
                    <a:lnTo>
                      <a:pt x="139" y="1432"/>
                    </a:lnTo>
                    <a:close/>
                    <a:moveTo>
                      <a:pt x="132" y="1357"/>
                    </a:moveTo>
                    <a:lnTo>
                      <a:pt x="135" y="1395"/>
                    </a:lnTo>
                    <a:lnTo>
                      <a:pt x="154" y="1392"/>
                    </a:lnTo>
                    <a:lnTo>
                      <a:pt x="149" y="1354"/>
                    </a:lnTo>
                    <a:lnTo>
                      <a:pt x="132" y="1357"/>
                    </a:lnTo>
                    <a:close/>
                    <a:moveTo>
                      <a:pt x="123" y="1281"/>
                    </a:moveTo>
                    <a:lnTo>
                      <a:pt x="128" y="1319"/>
                    </a:lnTo>
                    <a:lnTo>
                      <a:pt x="146" y="1317"/>
                    </a:lnTo>
                    <a:lnTo>
                      <a:pt x="142" y="1279"/>
                    </a:lnTo>
                    <a:lnTo>
                      <a:pt x="123" y="1281"/>
                    </a:lnTo>
                    <a:close/>
                    <a:moveTo>
                      <a:pt x="116" y="1205"/>
                    </a:moveTo>
                    <a:lnTo>
                      <a:pt x="120" y="1243"/>
                    </a:lnTo>
                    <a:lnTo>
                      <a:pt x="139" y="1243"/>
                    </a:lnTo>
                    <a:lnTo>
                      <a:pt x="135" y="1205"/>
                    </a:lnTo>
                    <a:lnTo>
                      <a:pt x="116" y="1205"/>
                    </a:lnTo>
                    <a:close/>
                    <a:moveTo>
                      <a:pt x="109" y="1132"/>
                    </a:moveTo>
                    <a:lnTo>
                      <a:pt x="113" y="1168"/>
                    </a:lnTo>
                    <a:lnTo>
                      <a:pt x="132" y="1168"/>
                    </a:lnTo>
                    <a:lnTo>
                      <a:pt x="128" y="1130"/>
                    </a:lnTo>
                    <a:lnTo>
                      <a:pt x="109" y="1132"/>
                    </a:lnTo>
                    <a:close/>
                    <a:moveTo>
                      <a:pt x="102" y="1057"/>
                    </a:moveTo>
                    <a:lnTo>
                      <a:pt x="106" y="1094"/>
                    </a:lnTo>
                    <a:lnTo>
                      <a:pt x="125" y="1092"/>
                    </a:lnTo>
                    <a:lnTo>
                      <a:pt x="120" y="1054"/>
                    </a:lnTo>
                    <a:lnTo>
                      <a:pt x="102" y="1057"/>
                    </a:lnTo>
                    <a:close/>
                    <a:moveTo>
                      <a:pt x="94" y="981"/>
                    </a:moveTo>
                    <a:lnTo>
                      <a:pt x="99" y="1019"/>
                    </a:lnTo>
                    <a:lnTo>
                      <a:pt x="118" y="1016"/>
                    </a:lnTo>
                    <a:lnTo>
                      <a:pt x="113" y="979"/>
                    </a:lnTo>
                    <a:lnTo>
                      <a:pt x="94" y="981"/>
                    </a:lnTo>
                    <a:close/>
                    <a:moveTo>
                      <a:pt x="87" y="905"/>
                    </a:moveTo>
                    <a:lnTo>
                      <a:pt x="92" y="943"/>
                    </a:lnTo>
                    <a:lnTo>
                      <a:pt x="111" y="941"/>
                    </a:lnTo>
                    <a:lnTo>
                      <a:pt x="106" y="903"/>
                    </a:lnTo>
                    <a:lnTo>
                      <a:pt x="87" y="905"/>
                    </a:lnTo>
                    <a:close/>
                    <a:moveTo>
                      <a:pt x="80" y="830"/>
                    </a:moveTo>
                    <a:lnTo>
                      <a:pt x="85" y="867"/>
                    </a:lnTo>
                    <a:lnTo>
                      <a:pt x="104" y="865"/>
                    </a:lnTo>
                    <a:lnTo>
                      <a:pt x="99" y="827"/>
                    </a:lnTo>
                    <a:lnTo>
                      <a:pt x="80" y="830"/>
                    </a:lnTo>
                    <a:close/>
                    <a:moveTo>
                      <a:pt x="73" y="754"/>
                    </a:moveTo>
                    <a:lnTo>
                      <a:pt x="78" y="792"/>
                    </a:lnTo>
                    <a:lnTo>
                      <a:pt x="97" y="789"/>
                    </a:lnTo>
                    <a:lnTo>
                      <a:pt x="92" y="754"/>
                    </a:lnTo>
                    <a:lnTo>
                      <a:pt x="73" y="754"/>
                    </a:lnTo>
                    <a:close/>
                    <a:moveTo>
                      <a:pt x="66" y="678"/>
                    </a:moveTo>
                    <a:lnTo>
                      <a:pt x="68" y="716"/>
                    </a:lnTo>
                    <a:lnTo>
                      <a:pt x="87" y="716"/>
                    </a:lnTo>
                    <a:lnTo>
                      <a:pt x="85" y="678"/>
                    </a:lnTo>
                    <a:lnTo>
                      <a:pt x="66" y="678"/>
                    </a:lnTo>
                    <a:close/>
                    <a:moveTo>
                      <a:pt x="59" y="605"/>
                    </a:moveTo>
                    <a:lnTo>
                      <a:pt x="61" y="640"/>
                    </a:lnTo>
                    <a:lnTo>
                      <a:pt x="80" y="640"/>
                    </a:lnTo>
                    <a:lnTo>
                      <a:pt x="78" y="603"/>
                    </a:lnTo>
                    <a:lnTo>
                      <a:pt x="59" y="605"/>
                    </a:lnTo>
                    <a:close/>
                    <a:moveTo>
                      <a:pt x="52" y="529"/>
                    </a:moveTo>
                    <a:lnTo>
                      <a:pt x="54" y="567"/>
                    </a:lnTo>
                    <a:lnTo>
                      <a:pt x="73" y="565"/>
                    </a:lnTo>
                    <a:lnTo>
                      <a:pt x="71" y="527"/>
                    </a:lnTo>
                    <a:lnTo>
                      <a:pt x="52" y="529"/>
                    </a:lnTo>
                    <a:close/>
                    <a:moveTo>
                      <a:pt x="45" y="454"/>
                    </a:moveTo>
                    <a:lnTo>
                      <a:pt x="47" y="491"/>
                    </a:lnTo>
                    <a:lnTo>
                      <a:pt x="66" y="489"/>
                    </a:lnTo>
                    <a:lnTo>
                      <a:pt x="64" y="451"/>
                    </a:lnTo>
                    <a:lnTo>
                      <a:pt x="45" y="454"/>
                    </a:lnTo>
                    <a:close/>
                    <a:moveTo>
                      <a:pt x="38" y="378"/>
                    </a:moveTo>
                    <a:lnTo>
                      <a:pt x="40" y="416"/>
                    </a:lnTo>
                    <a:lnTo>
                      <a:pt x="59" y="413"/>
                    </a:lnTo>
                    <a:lnTo>
                      <a:pt x="57" y="376"/>
                    </a:lnTo>
                    <a:lnTo>
                      <a:pt x="38" y="378"/>
                    </a:lnTo>
                    <a:close/>
                    <a:moveTo>
                      <a:pt x="31" y="302"/>
                    </a:moveTo>
                    <a:lnTo>
                      <a:pt x="33" y="340"/>
                    </a:lnTo>
                    <a:lnTo>
                      <a:pt x="52" y="338"/>
                    </a:lnTo>
                    <a:lnTo>
                      <a:pt x="50" y="300"/>
                    </a:lnTo>
                    <a:lnTo>
                      <a:pt x="31" y="302"/>
                    </a:lnTo>
                    <a:close/>
                    <a:moveTo>
                      <a:pt x="24" y="227"/>
                    </a:moveTo>
                    <a:lnTo>
                      <a:pt x="26" y="265"/>
                    </a:lnTo>
                    <a:lnTo>
                      <a:pt x="45" y="262"/>
                    </a:lnTo>
                    <a:lnTo>
                      <a:pt x="42" y="227"/>
                    </a:lnTo>
                    <a:lnTo>
                      <a:pt x="24" y="227"/>
                    </a:lnTo>
                    <a:close/>
                    <a:moveTo>
                      <a:pt x="16" y="151"/>
                    </a:moveTo>
                    <a:lnTo>
                      <a:pt x="19" y="189"/>
                    </a:lnTo>
                    <a:lnTo>
                      <a:pt x="38" y="189"/>
                    </a:lnTo>
                    <a:lnTo>
                      <a:pt x="33" y="151"/>
                    </a:lnTo>
                    <a:lnTo>
                      <a:pt x="16" y="151"/>
                    </a:lnTo>
                    <a:close/>
                    <a:moveTo>
                      <a:pt x="7" y="78"/>
                    </a:moveTo>
                    <a:lnTo>
                      <a:pt x="12" y="116"/>
                    </a:lnTo>
                    <a:lnTo>
                      <a:pt x="31" y="113"/>
                    </a:lnTo>
                    <a:lnTo>
                      <a:pt x="26" y="75"/>
                    </a:lnTo>
                    <a:lnTo>
                      <a:pt x="7" y="78"/>
                    </a:lnTo>
                    <a:close/>
                    <a:moveTo>
                      <a:pt x="0" y="2"/>
                    </a:moveTo>
                    <a:lnTo>
                      <a:pt x="5" y="40"/>
                    </a:lnTo>
                    <a:lnTo>
                      <a:pt x="24" y="38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close/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close/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close/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close/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close/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close/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close/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close/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close/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close/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close/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close/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close/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close/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close/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close/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close/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close/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close/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close/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close/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close/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close/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close/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9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0"/>
              <p:cNvSpPr>
                <a:spLocks noEditPoints="1"/>
              </p:cNvSpPr>
              <p:nvPr/>
            </p:nvSpPr>
            <p:spPr bwMode="auto">
              <a:xfrm>
                <a:off x="4978086" y="2367113"/>
                <a:ext cx="1555712" cy="1040190"/>
              </a:xfrm>
              <a:custGeom>
                <a:avLst/>
                <a:gdLst>
                  <a:gd name="T0" fmla="*/ 8315 w 1871"/>
                  <a:gd name="T1" fmla="*/ 1040190 h 1251"/>
                  <a:gd name="T2" fmla="*/ 78991 w 1871"/>
                  <a:gd name="T3" fmla="*/ 975334 h 1251"/>
                  <a:gd name="T4" fmla="*/ 86475 w 1871"/>
                  <a:gd name="T5" fmla="*/ 986975 h 1251"/>
                  <a:gd name="T6" fmla="*/ 104767 w 1871"/>
                  <a:gd name="T7" fmla="*/ 957041 h 1251"/>
                  <a:gd name="T8" fmla="*/ 132206 w 1871"/>
                  <a:gd name="T9" fmla="*/ 939580 h 1251"/>
                  <a:gd name="T10" fmla="*/ 165466 w 1871"/>
                  <a:gd name="T11" fmla="*/ 935423 h 1251"/>
                  <a:gd name="T12" fmla="*/ 236142 w 1871"/>
                  <a:gd name="T13" fmla="*/ 870567 h 1251"/>
                  <a:gd name="T14" fmla="*/ 244457 w 1871"/>
                  <a:gd name="T15" fmla="*/ 882208 h 1251"/>
                  <a:gd name="T16" fmla="*/ 261918 w 1871"/>
                  <a:gd name="T17" fmla="*/ 853105 h 1251"/>
                  <a:gd name="T18" fmla="*/ 289357 w 1871"/>
                  <a:gd name="T19" fmla="*/ 835644 h 1251"/>
                  <a:gd name="T20" fmla="*/ 322617 w 1871"/>
                  <a:gd name="T21" fmla="*/ 831487 h 1251"/>
                  <a:gd name="T22" fmla="*/ 393293 w 1871"/>
                  <a:gd name="T23" fmla="*/ 766631 h 1251"/>
                  <a:gd name="T24" fmla="*/ 401608 w 1871"/>
                  <a:gd name="T25" fmla="*/ 778272 h 1251"/>
                  <a:gd name="T26" fmla="*/ 419069 w 1871"/>
                  <a:gd name="T27" fmla="*/ 749170 h 1251"/>
                  <a:gd name="T28" fmla="*/ 446508 w 1871"/>
                  <a:gd name="T29" fmla="*/ 730877 h 1251"/>
                  <a:gd name="T30" fmla="*/ 479768 w 1871"/>
                  <a:gd name="T31" fmla="*/ 727551 h 1251"/>
                  <a:gd name="T32" fmla="*/ 550444 w 1871"/>
                  <a:gd name="T33" fmla="*/ 660201 h 1251"/>
                  <a:gd name="T34" fmla="*/ 558759 w 1871"/>
                  <a:gd name="T35" fmla="*/ 674336 h 1251"/>
                  <a:gd name="T36" fmla="*/ 576220 w 1871"/>
                  <a:gd name="T37" fmla="*/ 644402 h 1251"/>
                  <a:gd name="T38" fmla="*/ 601997 w 1871"/>
                  <a:gd name="T39" fmla="*/ 626941 h 1251"/>
                  <a:gd name="T40" fmla="*/ 636919 w 1871"/>
                  <a:gd name="T41" fmla="*/ 622784 h 1251"/>
                  <a:gd name="T42" fmla="*/ 708427 w 1871"/>
                  <a:gd name="T43" fmla="*/ 556265 h 1251"/>
                  <a:gd name="T44" fmla="*/ 715910 w 1871"/>
                  <a:gd name="T45" fmla="*/ 570400 h 1251"/>
                  <a:gd name="T46" fmla="*/ 733371 w 1871"/>
                  <a:gd name="T47" fmla="*/ 538803 h 1251"/>
                  <a:gd name="T48" fmla="*/ 759148 w 1871"/>
                  <a:gd name="T49" fmla="*/ 523005 h 1251"/>
                  <a:gd name="T50" fmla="*/ 794901 w 1871"/>
                  <a:gd name="T51" fmla="*/ 517185 h 1251"/>
                  <a:gd name="T52" fmla="*/ 865578 w 1871"/>
                  <a:gd name="T53" fmla="*/ 452329 h 1251"/>
                  <a:gd name="T54" fmla="*/ 873061 w 1871"/>
                  <a:gd name="T55" fmla="*/ 465633 h 1251"/>
                  <a:gd name="T56" fmla="*/ 890522 w 1871"/>
                  <a:gd name="T57" fmla="*/ 434036 h 1251"/>
                  <a:gd name="T58" fmla="*/ 916299 w 1871"/>
                  <a:gd name="T59" fmla="*/ 419069 h 1251"/>
                  <a:gd name="T60" fmla="*/ 952053 w 1871"/>
                  <a:gd name="T61" fmla="*/ 412417 h 1251"/>
                  <a:gd name="T62" fmla="*/ 1022729 w 1871"/>
                  <a:gd name="T63" fmla="*/ 347561 h 1251"/>
                  <a:gd name="T64" fmla="*/ 1030212 w 1871"/>
                  <a:gd name="T65" fmla="*/ 361697 h 1251"/>
                  <a:gd name="T66" fmla="*/ 1048505 w 1871"/>
                  <a:gd name="T67" fmla="*/ 330100 h 1251"/>
                  <a:gd name="T68" fmla="*/ 1073450 w 1871"/>
                  <a:gd name="T69" fmla="*/ 312639 h 1251"/>
                  <a:gd name="T70" fmla="*/ 1109204 w 1871"/>
                  <a:gd name="T71" fmla="*/ 308482 h 1251"/>
                  <a:gd name="T72" fmla="*/ 1179880 w 1871"/>
                  <a:gd name="T73" fmla="*/ 243626 h 1251"/>
                  <a:gd name="T74" fmla="*/ 1187363 w 1871"/>
                  <a:gd name="T75" fmla="*/ 257761 h 1251"/>
                  <a:gd name="T76" fmla="*/ 1205656 w 1871"/>
                  <a:gd name="T77" fmla="*/ 226164 h 1251"/>
                  <a:gd name="T78" fmla="*/ 1230601 w 1871"/>
                  <a:gd name="T79" fmla="*/ 208703 h 1251"/>
                  <a:gd name="T80" fmla="*/ 1266355 w 1871"/>
                  <a:gd name="T81" fmla="*/ 204546 h 1251"/>
                  <a:gd name="T82" fmla="*/ 1337031 w 1871"/>
                  <a:gd name="T83" fmla="*/ 139690 h 1251"/>
                  <a:gd name="T84" fmla="*/ 1345346 w 1871"/>
                  <a:gd name="T85" fmla="*/ 152994 h 1251"/>
                  <a:gd name="T86" fmla="*/ 1362807 w 1871"/>
                  <a:gd name="T87" fmla="*/ 122229 h 1251"/>
                  <a:gd name="T88" fmla="*/ 1388583 w 1871"/>
                  <a:gd name="T89" fmla="*/ 103936 h 1251"/>
                  <a:gd name="T90" fmla="*/ 1423506 w 1871"/>
                  <a:gd name="T91" fmla="*/ 100610 h 1251"/>
                  <a:gd name="T92" fmla="*/ 1494182 w 1871"/>
                  <a:gd name="T93" fmla="*/ 34922 h 1251"/>
                  <a:gd name="T94" fmla="*/ 1502497 w 1871"/>
                  <a:gd name="T95" fmla="*/ 47395 h 1251"/>
                  <a:gd name="T96" fmla="*/ 1519958 w 1871"/>
                  <a:gd name="T97" fmla="*/ 17461 h 1251"/>
                  <a:gd name="T98" fmla="*/ 1545734 w 1871"/>
                  <a:gd name="T99" fmla="*/ 0 h 12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71" h="1251">
                    <a:moveTo>
                      <a:pt x="31" y="1213"/>
                    </a:moveTo>
                    <a:lnTo>
                      <a:pt x="0" y="1234"/>
                    </a:lnTo>
                    <a:lnTo>
                      <a:pt x="10" y="1251"/>
                    </a:lnTo>
                    <a:lnTo>
                      <a:pt x="43" y="1229"/>
                    </a:lnTo>
                    <a:lnTo>
                      <a:pt x="31" y="1213"/>
                    </a:lnTo>
                    <a:close/>
                    <a:moveTo>
                      <a:pt x="95" y="1173"/>
                    </a:moveTo>
                    <a:lnTo>
                      <a:pt x="64" y="1194"/>
                    </a:lnTo>
                    <a:lnTo>
                      <a:pt x="74" y="1208"/>
                    </a:lnTo>
                    <a:lnTo>
                      <a:pt x="104" y="1187"/>
                    </a:lnTo>
                    <a:lnTo>
                      <a:pt x="95" y="1173"/>
                    </a:lnTo>
                    <a:close/>
                    <a:moveTo>
                      <a:pt x="159" y="1130"/>
                    </a:moveTo>
                    <a:lnTo>
                      <a:pt x="126" y="1151"/>
                    </a:lnTo>
                    <a:lnTo>
                      <a:pt x="137" y="1168"/>
                    </a:lnTo>
                    <a:lnTo>
                      <a:pt x="168" y="1147"/>
                    </a:lnTo>
                    <a:lnTo>
                      <a:pt x="159" y="1130"/>
                    </a:lnTo>
                    <a:close/>
                    <a:moveTo>
                      <a:pt x="220" y="1087"/>
                    </a:moveTo>
                    <a:lnTo>
                      <a:pt x="189" y="1109"/>
                    </a:lnTo>
                    <a:lnTo>
                      <a:pt x="199" y="1125"/>
                    </a:lnTo>
                    <a:lnTo>
                      <a:pt x="232" y="1104"/>
                    </a:lnTo>
                    <a:lnTo>
                      <a:pt x="220" y="1087"/>
                    </a:lnTo>
                    <a:close/>
                    <a:moveTo>
                      <a:pt x="284" y="1047"/>
                    </a:moveTo>
                    <a:lnTo>
                      <a:pt x="253" y="1069"/>
                    </a:lnTo>
                    <a:lnTo>
                      <a:pt x="263" y="1083"/>
                    </a:lnTo>
                    <a:lnTo>
                      <a:pt x="294" y="1061"/>
                    </a:lnTo>
                    <a:lnTo>
                      <a:pt x="284" y="1047"/>
                    </a:lnTo>
                    <a:close/>
                    <a:moveTo>
                      <a:pt x="348" y="1005"/>
                    </a:moveTo>
                    <a:lnTo>
                      <a:pt x="315" y="1026"/>
                    </a:lnTo>
                    <a:lnTo>
                      <a:pt x="327" y="1040"/>
                    </a:lnTo>
                    <a:lnTo>
                      <a:pt x="357" y="1021"/>
                    </a:lnTo>
                    <a:lnTo>
                      <a:pt x="348" y="1005"/>
                    </a:lnTo>
                    <a:close/>
                    <a:moveTo>
                      <a:pt x="409" y="962"/>
                    </a:moveTo>
                    <a:lnTo>
                      <a:pt x="379" y="983"/>
                    </a:lnTo>
                    <a:lnTo>
                      <a:pt x="388" y="1000"/>
                    </a:lnTo>
                    <a:lnTo>
                      <a:pt x="421" y="979"/>
                    </a:lnTo>
                    <a:lnTo>
                      <a:pt x="409" y="962"/>
                    </a:lnTo>
                    <a:close/>
                    <a:moveTo>
                      <a:pt x="473" y="922"/>
                    </a:moveTo>
                    <a:lnTo>
                      <a:pt x="442" y="941"/>
                    </a:lnTo>
                    <a:lnTo>
                      <a:pt x="452" y="957"/>
                    </a:lnTo>
                    <a:lnTo>
                      <a:pt x="483" y="936"/>
                    </a:lnTo>
                    <a:lnTo>
                      <a:pt x="473" y="922"/>
                    </a:lnTo>
                    <a:close/>
                    <a:moveTo>
                      <a:pt x="537" y="879"/>
                    </a:moveTo>
                    <a:lnTo>
                      <a:pt x="504" y="901"/>
                    </a:lnTo>
                    <a:lnTo>
                      <a:pt x="516" y="915"/>
                    </a:lnTo>
                    <a:lnTo>
                      <a:pt x="547" y="896"/>
                    </a:lnTo>
                    <a:lnTo>
                      <a:pt x="537" y="879"/>
                    </a:lnTo>
                    <a:close/>
                    <a:moveTo>
                      <a:pt x="599" y="837"/>
                    </a:moveTo>
                    <a:lnTo>
                      <a:pt x="568" y="858"/>
                    </a:lnTo>
                    <a:lnTo>
                      <a:pt x="577" y="875"/>
                    </a:lnTo>
                    <a:lnTo>
                      <a:pt x="610" y="853"/>
                    </a:lnTo>
                    <a:lnTo>
                      <a:pt x="599" y="837"/>
                    </a:lnTo>
                    <a:close/>
                    <a:moveTo>
                      <a:pt x="662" y="794"/>
                    </a:moveTo>
                    <a:lnTo>
                      <a:pt x="632" y="816"/>
                    </a:lnTo>
                    <a:lnTo>
                      <a:pt x="641" y="832"/>
                    </a:lnTo>
                    <a:lnTo>
                      <a:pt x="672" y="811"/>
                    </a:lnTo>
                    <a:lnTo>
                      <a:pt x="662" y="794"/>
                    </a:lnTo>
                    <a:close/>
                    <a:moveTo>
                      <a:pt x="724" y="754"/>
                    </a:moveTo>
                    <a:lnTo>
                      <a:pt x="693" y="775"/>
                    </a:lnTo>
                    <a:lnTo>
                      <a:pt x="705" y="790"/>
                    </a:lnTo>
                    <a:lnTo>
                      <a:pt x="736" y="768"/>
                    </a:lnTo>
                    <a:lnTo>
                      <a:pt x="724" y="754"/>
                    </a:lnTo>
                    <a:close/>
                    <a:moveTo>
                      <a:pt x="788" y="712"/>
                    </a:moveTo>
                    <a:lnTo>
                      <a:pt x="757" y="733"/>
                    </a:lnTo>
                    <a:lnTo>
                      <a:pt x="766" y="749"/>
                    </a:lnTo>
                    <a:lnTo>
                      <a:pt x="800" y="728"/>
                    </a:lnTo>
                    <a:lnTo>
                      <a:pt x="788" y="712"/>
                    </a:lnTo>
                    <a:close/>
                    <a:moveTo>
                      <a:pt x="852" y="669"/>
                    </a:moveTo>
                    <a:lnTo>
                      <a:pt x="818" y="690"/>
                    </a:lnTo>
                    <a:lnTo>
                      <a:pt x="830" y="707"/>
                    </a:lnTo>
                    <a:lnTo>
                      <a:pt x="861" y="686"/>
                    </a:lnTo>
                    <a:lnTo>
                      <a:pt x="852" y="669"/>
                    </a:lnTo>
                    <a:close/>
                    <a:moveTo>
                      <a:pt x="913" y="629"/>
                    </a:moveTo>
                    <a:lnTo>
                      <a:pt x="882" y="648"/>
                    </a:lnTo>
                    <a:lnTo>
                      <a:pt x="894" y="664"/>
                    </a:lnTo>
                    <a:lnTo>
                      <a:pt x="925" y="643"/>
                    </a:lnTo>
                    <a:lnTo>
                      <a:pt x="913" y="629"/>
                    </a:lnTo>
                    <a:close/>
                    <a:moveTo>
                      <a:pt x="977" y="586"/>
                    </a:moveTo>
                    <a:lnTo>
                      <a:pt x="946" y="608"/>
                    </a:lnTo>
                    <a:lnTo>
                      <a:pt x="956" y="622"/>
                    </a:lnTo>
                    <a:lnTo>
                      <a:pt x="989" y="603"/>
                    </a:lnTo>
                    <a:lnTo>
                      <a:pt x="977" y="586"/>
                    </a:lnTo>
                    <a:close/>
                    <a:moveTo>
                      <a:pt x="1041" y="544"/>
                    </a:moveTo>
                    <a:lnTo>
                      <a:pt x="1008" y="565"/>
                    </a:lnTo>
                    <a:lnTo>
                      <a:pt x="1019" y="582"/>
                    </a:lnTo>
                    <a:lnTo>
                      <a:pt x="1050" y="560"/>
                    </a:lnTo>
                    <a:lnTo>
                      <a:pt x="1041" y="544"/>
                    </a:lnTo>
                    <a:close/>
                    <a:moveTo>
                      <a:pt x="1102" y="504"/>
                    </a:moveTo>
                    <a:lnTo>
                      <a:pt x="1071" y="522"/>
                    </a:lnTo>
                    <a:lnTo>
                      <a:pt x="1083" y="539"/>
                    </a:lnTo>
                    <a:lnTo>
                      <a:pt x="1114" y="518"/>
                    </a:lnTo>
                    <a:lnTo>
                      <a:pt x="1102" y="504"/>
                    </a:lnTo>
                    <a:close/>
                    <a:moveTo>
                      <a:pt x="1166" y="461"/>
                    </a:moveTo>
                    <a:lnTo>
                      <a:pt x="1135" y="482"/>
                    </a:lnTo>
                    <a:lnTo>
                      <a:pt x="1145" y="496"/>
                    </a:lnTo>
                    <a:lnTo>
                      <a:pt x="1178" y="475"/>
                    </a:lnTo>
                    <a:lnTo>
                      <a:pt x="1166" y="461"/>
                    </a:lnTo>
                    <a:close/>
                    <a:moveTo>
                      <a:pt x="1230" y="418"/>
                    </a:moveTo>
                    <a:lnTo>
                      <a:pt x="1197" y="440"/>
                    </a:lnTo>
                    <a:lnTo>
                      <a:pt x="1209" y="456"/>
                    </a:lnTo>
                    <a:lnTo>
                      <a:pt x="1239" y="435"/>
                    </a:lnTo>
                    <a:lnTo>
                      <a:pt x="1230" y="418"/>
                    </a:lnTo>
                    <a:close/>
                    <a:moveTo>
                      <a:pt x="1291" y="376"/>
                    </a:moveTo>
                    <a:lnTo>
                      <a:pt x="1261" y="397"/>
                    </a:lnTo>
                    <a:lnTo>
                      <a:pt x="1270" y="414"/>
                    </a:lnTo>
                    <a:lnTo>
                      <a:pt x="1303" y="392"/>
                    </a:lnTo>
                    <a:lnTo>
                      <a:pt x="1291" y="376"/>
                    </a:lnTo>
                    <a:close/>
                    <a:moveTo>
                      <a:pt x="1355" y="336"/>
                    </a:moveTo>
                    <a:lnTo>
                      <a:pt x="1324" y="357"/>
                    </a:lnTo>
                    <a:lnTo>
                      <a:pt x="1334" y="371"/>
                    </a:lnTo>
                    <a:lnTo>
                      <a:pt x="1365" y="350"/>
                    </a:lnTo>
                    <a:lnTo>
                      <a:pt x="1355" y="336"/>
                    </a:lnTo>
                    <a:close/>
                    <a:moveTo>
                      <a:pt x="1419" y="293"/>
                    </a:moveTo>
                    <a:lnTo>
                      <a:pt x="1386" y="314"/>
                    </a:lnTo>
                    <a:lnTo>
                      <a:pt x="1398" y="331"/>
                    </a:lnTo>
                    <a:lnTo>
                      <a:pt x="1428" y="310"/>
                    </a:lnTo>
                    <a:lnTo>
                      <a:pt x="1419" y="293"/>
                    </a:lnTo>
                    <a:close/>
                    <a:moveTo>
                      <a:pt x="1480" y="251"/>
                    </a:moveTo>
                    <a:lnTo>
                      <a:pt x="1450" y="272"/>
                    </a:lnTo>
                    <a:lnTo>
                      <a:pt x="1459" y="288"/>
                    </a:lnTo>
                    <a:lnTo>
                      <a:pt x="1492" y="267"/>
                    </a:lnTo>
                    <a:lnTo>
                      <a:pt x="1480" y="251"/>
                    </a:lnTo>
                    <a:close/>
                    <a:moveTo>
                      <a:pt x="1544" y="210"/>
                    </a:moveTo>
                    <a:lnTo>
                      <a:pt x="1514" y="229"/>
                    </a:lnTo>
                    <a:lnTo>
                      <a:pt x="1523" y="246"/>
                    </a:lnTo>
                    <a:lnTo>
                      <a:pt x="1554" y="225"/>
                    </a:lnTo>
                    <a:lnTo>
                      <a:pt x="1544" y="210"/>
                    </a:lnTo>
                    <a:close/>
                    <a:moveTo>
                      <a:pt x="1608" y="168"/>
                    </a:moveTo>
                    <a:lnTo>
                      <a:pt x="1575" y="189"/>
                    </a:lnTo>
                    <a:lnTo>
                      <a:pt x="1587" y="203"/>
                    </a:lnTo>
                    <a:lnTo>
                      <a:pt x="1618" y="184"/>
                    </a:lnTo>
                    <a:lnTo>
                      <a:pt x="1608" y="168"/>
                    </a:lnTo>
                    <a:close/>
                    <a:moveTo>
                      <a:pt x="1670" y="125"/>
                    </a:moveTo>
                    <a:lnTo>
                      <a:pt x="1639" y="147"/>
                    </a:lnTo>
                    <a:lnTo>
                      <a:pt x="1648" y="163"/>
                    </a:lnTo>
                    <a:lnTo>
                      <a:pt x="1681" y="142"/>
                    </a:lnTo>
                    <a:lnTo>
                      <a:pt x="1670" y="125"/>
                    </a:lnTo>
                    <a:close/>
                    <a:moveTo>
                      <a:pt x="1733" y="83"/>
                    </a:moveTo>
                    <a:lnTo>
                      <a:pt x="1703" y="104"/>
                    </a:lnTo>
                    <a:lnTo>
                      <a:pt x="1712" y="121"/>
                    </a:lnTo>
                    <a:lnTo>
                      <a:pt x="1743" y="99"/>
                    </a:lnTo>
                    <a:lnTo>
                      <a:pt x="1733" y="83"/>
                    </a:lnTo>
                    <a:close/>
                    <a:moveTo>
                      <a:pt x="1797" y="42"/>
                    </a:moveTo>
                    <a:lnTo>
                      <a:pt x="1764" y="64"/>
                    </a:lnTo>
                    <a:lnTo>
                      <a:pt x="1776" y="78"/>
                    </a:lnTo>
                    <a:lnTo>
                      <a:pt x="1807" y="57"/>
                    </a:lnTo>
                    <a:lnTo>
                      <a:pt x="1797" y="42"/>
                    </a:lnTo>
                    <a:close/>
                    <a:moveTo>
                      <a:pt x="1859" y="0"/>
                    </a:moveTo>
                    <a:lnTo>
                      <a:pt x="1828" y="21"/>
                    </a:lnTo>
                    <a:lnTo>
                      <a:pt x="1837" y="38"/>
                    </a:lnTo>
                    <a:lnTo>
                      <a:pt x="1871" y="16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3305134" y="1580526"/>
                <a:ext cx="1979771" cy="1653828"/>
              </a:xfrm>
              <a:custGeom>
                <a:avLst/>
                <a:gdLst>
                  <a:gd name="T0" fmla="*/ 1978108 w 2381"/>
                  <a:gd name="T1" fmla="*/ 14135 h 1989"/>
                  <a:gd name="T2" fmla="*/ 1952332 w 2381"/>
                  <a:gd name="T3" fmla="*/ 70676 h 1989"/>
                  <a:gd name="T4" fmla="*/ 1929050 w 2381"/>
                  <a:gd name="T5" fmla="*/ 129712 h 1989"/>
                  <a:gd name="T6" fmla="*/ 1903274 w 2381"/>
                  <a:gd name="T7" fmla="*/ 187085 h 1989"/>
                  <a:gd name="T8" fmla="*/ 1879993 w 2381"/>
                  <a:gd name="T9" fmla="*/ 246120 h 1989"/>
                  <a:gd name="T10" fmla="*/ 1854216 w 2381"/>
                  <a:gd name="T11" fmla="*/ 302661 h 1989"/>
                  <a:gd name="T12" fmla="*/ 1830103 w 2381"/>
                  <a:gd name="T13" fmla="*/ 361697 h 1989"/>
                  <a:gd name="T14" fmla="*/ 1805159 w 2381"/>
                  <a:gd name="T15" fmla="*/ 419070 h 1989"/>
                  <a:gd name="T16" fmla="*/ 1781046 w 2381"/>
                  <a:gd name="T17" fmla="*/ 478105 h 1989"/>
                  <a:gd name="T18" fmla="*/ 1756101 w 2381"/>
                  <a:gd name="T19" fmla="*/ 534646 h 1989"/>
                  <a:gd name="T20" fmla="*/ 1731988 w 2381"/>
                  <a:gd name="T21" fmla="*/ 593682 h 1989"/>
                  <a:gd name="T22" fmla="*/ 1707043 w 2381"/>
                  <a:gd name="T23" fmla="*/ 651054 h 1989"/>
                  <a:gd name="T24" fmla="*/ 1682930 w 2381"/>
                  <a:gd name="T25" fmla="*/ 710090 h 1989"/>
                  <a:gd name="T26" fmla="*/ 1659648 w 2381"/>
                  <a:gd name="T27" fmla="*/ 766631 h 1989"/>
                  <a:gd name="T28" fmla="*/ 1633872 w 2381"/>
                  <a:gd name="T29" fmla="*/ 825667 h 1989"/>
                  <a:gd name="T30" fmla="*/ 1610591 w 2381"/>
                  <a:gd name="T31" fmla="*/ 883039 h 1989"/>
                  <a:gd name="T32" fmla="*/ 1584815 w 2381"/>
                  <a:gd name="T33" fmla="*/ 939581 h 1989"/>
                  <a:gd name="T34" fmla="*/ 1561533 w 2381"/>
                  <a:gd name="T35" fmla="*/ 998616 h 1989"/>
                  <a:gd name="T36" fmla="*/ 1535757 w 2381"/>
                  <a:gd name="T37" fmla="*/ 1055989 h 1989"/>
                  <a:gd name="T38" fmla="*/ 1511644 w 2381"/>
                  <a:gd name="T39" fmla="*/ 1115024 h 1989"/>
                  <a:gd name="T40" fmla="*/ 1486699 w 2381"/>
                  <a:gd name="T41" fmla="*/ 1171565 h 1989"/>
                  <a:gd name="T42" fmla="*/ 1462586 w 2381"/>
                  <a:gd name="T43" fmla="*/ 1230601 h 1989"/>
                  <a:gd name="T44" fmla="*/ 1437641 w 2381"/>
                  <a:gd name="T45" fmla="*/ 1287974 h 1989"/>
                  <a:gd name="T46" fmla="*/ 1413528 w 2381"/>
                  <a:gd name="T47" fmla="*/ 1347009 h 1989"/>
                  <a:gd name="T48" fmla="*/ 1387752 w 2381"/>
                  <a:gd name="T49" fmla="*/ 1403550 h 1989"/>
                  <a:gd name="T50" fmla="*/ 1364470 w 2381"/>
                  <a:gd name="T51" fmla="*/ 1462586 h 1989"/>
                  <a:gd name="T52" fmla="*/ 1341189 w 2381"/>
                  <a:gd name="T53" fmla="*/ 1519959 h 1989"/>
                  <a:gd name="T54" fmla="*/ 1315413 w 2381"/>
                  <a:gd name="T55" fmla="*/ 1578994 h 1989"/>
                  <a:gd name="T56" fmla="*/ 1292131 w 2381"/>
                  <a:gd name="T57" fmla="*/ 1635535 h 1989"/>
                  <a:gd name="T58" fmla="*/ 1243073 w 2381"/>
                  <a:gd name="T59" fmla="*/ 1629715 h 1989"/>
                  <a:gd name="T60" fmla="*/ 1199836 w 2381"/>
                  <a:gd name="T61" fmla="*/ 1584815 h 1989"/>
                  <a:gd name="T62" fmla="*/ 1155767 w 2381"/>
                  <a:gd name="T63" fmla="*/ 1537420 h 1989"/>
                  <a:gd name="T64" fmla="*/ 1112530 w 2381"/>
                  <a:gd name="T65" fmla="*/ 1492519 h 1989"/>
                  <a:gd name="T66" fmla="*/ 1069293 w 2381"/>
                  <a:gd name="T67" fmla="*/ 1445125 h 1989"/>
                  <a:gd name="T68" fmla="*/ 1028550 w 2381"/>
                  <a:gd name="T69" fmla="*/ 1400224 h 1989"/>
                  <a:gd name="T70" fmla="*/ 985312 w 2381"/>
                  <a:gd name="T71" fmla="*/ 1354493 h 1989"/>
                  <a:gd name="T72" fmla="*/ 942075 w 2381"/>
                  <a:gd name="T73" fmla="*/ 1307098 h 1989"/>
                  <a:gd name="T74" fmla="*/ 898838 w 2381"/>
                  <a:gd name="T75" fmla="*/ 1262198 h 1989"/>
                  <a:gd name="T76" fmla="*/ 857263 w 2381"/>
                  <a:gd name="T77" fmla="*/ 1214803 h 1989"/>
                  <a:gd name="T78" fmla="*/ 814026 w 2381"/>
                  <a:gd name="T79" fmla="*/ 1169902 h 1989"/>
                  <a:gd name="T80" fmla="*/ 770789 w 2381"/>
                  <a:gd name="T81" fmla="*/ 1122508 h 1989"/>
                  <a:gd name="T82" fmla="*/ 727551 w 2381"/>
                  <a:gd name="T83" fmla="*/ 1077607 h 1989"/>
                  <a:gd name="T84" fmla="*/ 684314 w 2381"/>
                  <a:gd name="T85" fmla="*/ 1031876 h 1989"/>
                  <a:gd name="T86" fmla="*/ 642740 w 2381"/>
                  <a:gd name="T87" fmla="*/ 985312 h 1989"/>
                  <a:gd name="T88" fmla="*/ 599502 w 2381"/>
                  <a:gd name="T89" fmla="*/ 939581 h 1989"/>
                  <a:gd name="T90" fmla="*/ 556265 w 2381"/>
                  <a:gd name="T91" fmla="*/ 893017 h 1989"/>
                  <a:gd name="T92" fmla="*/ 513028 w 2381"/>
                  <a:gd name="T93" fmla="*/ 847285 h 1989"/>
                  <a:gd name="T94" fmla="*/ 472285 w 2381"/>
                  <a:gd name="T95" fmla="*/ 799891 h 1989"/>
                  <a:gd name="T96" fmla="*/ 429047 w 2381"/>
                  <a:gd name="T97" fmla="*/ 754990 h 1989"/>
                  <a:gd name="T98" fmla="*/ 385810 w 2381"/>
                  <a:gd name="T99" fmla="*/ 707596 h 1989"/>
                  <a:gd name="T100" fmla="*/ 342573 w 2381"/>
                  <a:gd name="T101" fmla="*/ 662695 h 1989"/>
                  <a:gd name="T102" fmla="*/ 299335 w 2381"/>
                  <a:gd name="T103" fmla="*/ 617795 h 1989"/>
                  <a:gd name="T104" fmla="*/ 257761 w 2381"/>
                  <a:gd name="T105" fmla="*/ 570400 h 1989"/>
                  <a:gd name="T106" fmla="*/ 214524 w 2381"/>
                  <a:gd name="T107" fmla="*/ 524668 h 1989"/>
                  <a:gd name="T108" fmla="*/ 171286 w 2381"/>
                  <a:gd name="T109" fmla="*/ 478105 h 1989"/>
                  <a:gd name="T110" fmla="*/ 128049 w 2381"/>
                  <a:gd name="T111" fmla="*/ 432373 h 1989"/>
                  <a:gd name="T112" fmla="*/ 84812 w 2381"/>
                  <a:gd name="T113" fmla="*/ 385810 h 1989"/>
                  <a:gd name="T114" fmla="*/ 43237 w 2381"/>
                  <a:gd name="T115" fmla="*/ 340078 h 1989"/>
                  <a:gd name="T116" fmla="*/ 0 w 2381"/>
                  <a:gd name="T117" fmla="*/ 292683 h 1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381" h="1989">
                    <a:moveTo>
                      <a:pt x="2379" y="17"/>
                    </a:moveTo>
                    <a:lnTo>
                      <a:pt x="2381" y="10"/>
                    </a:lnTo>
                    <a:lnTo>
                      <a:pt x="2365" y="0"/>
                    </a:lnTo>
                    <a:lnTo>
                      <a:pt x="2360" y="10"/>
                    </a:lnTo>
                    <a:lnTo>
                      <a:pt x="2379" y="17"/>
                    </a:lnTo>
                    <a:close/>
                    <a:moveTo>
                      <a:pt x="2348" y="85"/>
                    </a:moveTo>
                    <a:lnTo>
                      <a:pt x="2362" y="52"/>
                    </a:lnTo>
                    <a:lnTo>
                      <a:pt x="2346" y="43"/>
                    </a:lnTo>
                    <a:lnTo>
                      <a:pt x="2332" y="78"/>
                    </a:lnTo>
                    <a:lnTo>
                      <a:pt x="2348" y="85"/>
                    </a:lnTo>
                    <a:close/>
                    <a:moveTo>
                      <a:pt x="2320" y="156"/>
                    </a:moveTo>
                    <a:lnTo>
                      <a:pt x="2334" y="121"/>
                    </a:lnTo>
                    <a:lnTo>
                      <a:pt x="2315" y="114"/>
                    </a:lnTo>
                    <a:lnTo>
                      <a:pt x="2301" y="149"/>
                    </a:lnTo>
                    <a:lnTo>
                      <a:pt x="2320" y="156"/>
                    </a:lnTo>
                    <a:close/>
                    <a:moveTo>
                      <a:pt x="2289" y="225"/>
                    </a:moveTo>
                    <a:lnTo>
                      <a:pt x="2303" y="192"/>
                    </a:lnTo>
                    <a:lnTo>
                      <a:pt x="2287" y="182"/>
                    </a:lnTo>
                    <a:lnTo>
                      <a:pt x="2272" y="218"/>
                    </a:lnTo>
                    <a:lnTo>
                      <a:pt x="2289" y="225"/>
                    </a:lnTo>
                    <a:close/>
                    <a:moveTo>
                      <a:pt x="2261" y="296"/>
                    </a:moveTo>
                    <a:lnTo>
                      <a:pt x="2275" y="260"/>
                    </a:lnTo>
                    <a:lnTo>
                      <a:pt x="2258" y="253"/>
                    </a:lnTo>
                    <a:lnTo>
                      <a:pt x="2242" y="289"/>
                    </a:lnTo>
                    <a:lnTo>
                      <a:pt x="2261" y="296"/>
                    </a:lnTo>
                    <a:close/>
                    <a:moveTo>
                      <a:pt x="2230" y="364"/>
                    </a:moveTo>
                    <a:lnTo>
                      <a:pt x="2244" y="331"/>
                    </a:lnTo>
                    <a:lnTo>
                      <a:pt x="2227" y="322"/>
                    </a:lnTo>
                    <a:lnTo>
                      <a:pt x="2213" y="357"/>
                    </a:lnTo>
                    <a:lnTo>
                      <a:pt x="2230" y="364"/>
                    </a:lnTo>
                    <a:close/>
                    <a:moveTo>
                      <a:pt x="2201" y="435"/>
                    </a:moveTo>
                    <a:lnTo>
                      <a:pt x="2216" y="400"/>
                    </a:lnTo>
                    <a:lnTo>
                      <a:pt x="2199" y="393"/>
                    </a:lnTo>
                    <a:lnTo>
                      <a:pt x="2183" y="428"/>
                    </a:lnTo>
                    <a:lnTo>
                      <a:pt x="2201" y="435"/>
                    </a:lnTo>
                    <a:close/>
                    <a:moveTo>
                      <a:pt x="2171" y="504"/>
                    </a:moveTo>
                    <a:lnTo>
                      <a:pt x="2187" y="468"/>
                    </a:lnTo>
                    <a:lnTo>
                      <a:pt x="2168" y="461"/>
                    </a:lnTo>
                    <a:lnTo>
                      <a:pt x="2154" y="497"/>
                    </a:lnTo>
                    <a:lnTo>
                      <a:pt x="2171" y="504"/>
                    </a:lnTo>
                    <a:close/>
                    <a:moveTo>
                      <a:pt x="2142" y="575"/>
                    </a:moveTo>
                    <a:lnTo>
                      <a:pt x="2157" y="539"/>
                    </a:lnTo>
                    <a:lnTo>
                      <a:pt x="2140" y="532"/>
                    </a:lnTo>
                    <a:lnTo>
                      <a:pt x="2123" y="568"/>
                    </a:lnTo>
                    <a:lnTo>
                      <a:pt x="2142" y="575"/>
                    </a:lnTo>
                    <a:close/>
                    <a:moveTo>
                      <a:pt x="2112" y="643"/>
                    </a:moveTo>
                    <a:lnTo>
                      <a:pt x="2128" y="608"/>
                    </a:lnTo>
                    <a:lnTo>
                      <a:pt x="2109" y="601"/>
                    </a:lnTo>
                    <a:lnTo>
                      <a:pt x="2095" y="636"/>
                    </a:lnTo>
                    <a:lnTo>
                      <a:pt x="2112" y="643"/>
                    </a:lnTo>
                    <a:close/>
                    <a:moveTo>
                      <a:pt x="2083" y="714"/>
                    </a:moveTo>
                    <a:lnTo>
                      <a:pt x="2097" y="679"/>
                    </a:lnTo>
                    <a:lnTo>
                      <a:pt x="2081" y="672"/>
                    </a:lnTo>
                    <a:lnTo>
                      <a:pt x="2067" y="705"/>
                    </a:lnTo>
                    <a:lnTo>
                      <a:pt x="2083" y="714"/>
                    </a:lnTo>
                    <a:close/>
                    <a:moveTo>
                      <a:pt x="2053" y="783"/>
                    </a:moveTo>
                    <a:lnTo>
                      <a:pt x="2069" y="747"/>
                    </a:lnTo>
                    <a:lnTo>
                      <a:pt x="2050" y="740"/>
                    </a:lnTo>
                    <a:lnTo>
                      <a:pt x="2036" y="776"/>
                    </a:lnTo>
                    <a:lnTo>
                      <a:pt x="2053" y="783"/>
                    </a:lnTo>
                    <a:close/>
                    <a:moveTo>
                      <a:pt x="2024" y="854"/>
                    </a:moveTo>
                    <a:lnTo>
                      <a:pt x="2038" y="818"/>
                    </a:lnTo>
                    <a:lnTo>
                      <a:pt x="2022" y="811"/>
                    </a:lnTo>
                    <a:lnTo>
                      <a:pt x="2008" y="844"/>
                    </a:lnTo>
                    <a:lnTo>
                      <a:pt x="2024" y="854"/>
                    </a:lnTo>
                    <a:close/>
                    <a:moveTo>
                      <a:pt x="1996" y="922"/>
                    </a:moveTo>
                    <a:lnTo>
                      <a:pt x="2010" y="887"/>
                    </a:lnTo>
                    <a:lnTo>
                      <a:pt x="1991" y="880"/>
                    </a:lnTo>
                    <a:lnTo>
                      <a:pt x="1977" y="915"/>
                    </a:lnTo>
                    <a:lnTo>
                      <a:pt x="1996" y="922"/>
                    </a:lnTo>
                    <a:close/>
                    <a:moveTo>
                      <a:pt x="1965" y="993"/>
                    </a:moveTo>
                    <a:lnTo>
                      <a:pt x="1979" y="958"/>
                    </a:lnTo>
                    <a:lnTo>
                      <a:pt x="1963" y="951"/>
                    </a:lnTo>
                    <a:lnTo>
                      <a:pt x="1948" y="984"/>
                    </a:lnTo>
                    <a:lnTo>
                      <a:pt x="1965" y="993"/>
                    </a:lnTo>
                    <a:close/>
                    <a:moveTo>
                      <a:pt x="1937" y="1062"/>
                    </a:moveTo>
                    <a:lnTo>
                      <a:pt x="1951" y="1026"/>
                    </a:lnTo>
                    <a:lnTo>
                      <a:pt x="1932" y="1019"/>
                    </a:lnTo>
                    <a:lnTo>
                      <a:pt x="1918" y="1055"/>
                    </a:lnTo>
                    <a:lnTo>
                      <a:pt x="1937" y="1062"/>
                    </a:lnTo>
                    <a:close/>
                    <a:moveTo>
                      <a:pt x="1906" y="1130"/>
                    </a:moveTo>
                    <a:lnTo>
                      <a:pt x="1920" y="1097"/>
                    </a:lnTo>
                    <a:lnTo>
                      <a:pt x="1904" y="1090"/>
                    </a:lnTo>
                    <a:lnTo>
                      <a:pt x="1889" y="1123"/>
                    </a:lnTo>
                    <a:lnTo>
                      <a:pt x="1906" y="1130"/>
                    </a:lnTo>
                    <a:close/>
                    <a:moveTo>
                      <a:pt x="1878" y="1201"/>
                    </a:moveTo>
                    <a:lnTo>
                      <a:pt x="1892" y="1166"/>
                    </a:lnTo>
                    <a:lnTo>
                      <a:pt x="1875" y="1159"/>
                    </a:lnTo>
                    <a:lnTo>
                      <a:pt x="1859" y="1194"/>
                    </a:lnTo>
                    <a:lnTo>
                      <a:pt x="1878" y="1201"/>
                    </a:lnTo>
                    <a:close/>
                    <a:moveTo>
                      <a:pt x="1847" y="1270"/>
                    </a:moveTo>
                    <a:lnTo>
                      <a:pt x="1861" y="1237"/>
                    </a:lnTo>
                    <a:lnTo>
                      <a:pt x="1844" y="1230"/>
                    </a:lnTo>
                    <a:lnTo>
                      <a:pt x="1830" y="1263"/>
                    </a:lnTo>
                    <a:lnTo>
                      <a:pt x="1847" y="1270"/>
                    </a:lnTo>
                    <a:close/>
                    <a:moveTo>
                      <a:pt x="1818" y="1341"/>
                    </a:moveTo>
                    <a:lnTo>
                      <a:pt x="1833" y="1305"/>
                    </a:lnTo>
                    <a:lnTo>
                      <a:pt x="1816" y="1298"/>
                    </a:lnTo>
                    <a:lnTo>
                      <a:pt x="1800" y="1334"/>
                    </a:lnTo>
                    <a:lnTo>
                      <a:pt x="1818" y="1341"/>
                    </a:lnTo>
                    <a:close/>
                    <a:moveTo>
                      <a:pt x="1788" y="1409"/>
                    </a:moveTo>
                    <a:lnTo>
                      <a:pt x="1804" y="1376"/>
                    </a:lnTo>
                    <a:lnTo>
                      <a:pt x="1785" y="1367"/>
                    </a:lnTo>
                    <a:lnTo>
                      <a:pt x="1771" y="1402"/>
                    </a:lnTo>
                    <a:lnTo>
                      <a:pt x="1788" y="1409"/>
                    </a:lnTo>
                    <a:close/>
                    <a:moveTo>
                      <a:pt x="1759" y="1480"/>
                    </a:moveTo>
                    <a:lnTo>
                      <a:pt x="1774" y="1445"/>
                    </a:lnTo>
                    <a:lnTo>
                      <a:pt x="1757" y="1438"/>
                    </a:lnTo>
                    <a:lnTo>
                      <a:pt x="1740" y="1473"/>
                    </a:lnTo>
                    <a:lnTo>
                      <a:pt x="1759" y="1480"/>
                    </a:lnTo>
                    <a:close/>
                    <a:moveTo>
                      <a:pt x="1729" y="1549"/>
                    </a:moveTo>
                    <a:lnTo>
                      <a:pt x="1745" y="1516"/>
                    </a:lnTo>
                    <a:lnTo>
                      <a:pt x="1726" y="1506"/>
                    </a:lnTo>
                    <a:lnTo>
                      <a:pt x="1712" y="1542"/>
                    </a:lnTo>
                    <a:lnTo>
                      <a:pt x="1729" y="1549"/>
                    </a:lnTo>
                    <a:close/>
                    <a:moveTo>
                      <a:pt x="1700" y="1620"/>
                    </a:moveTo>
                    <a:lnTo>
                      <a:pt x="1714" y="1584"/>
                    </a:lnTo>
                    <a:lnTo>
                      <a:pt x="1698" y="1577"/>
                    </a:lnTo>
                    <a:lnTo>
                      <a:pt x="1684" y="1613"/>
                    </a:lnTo>
                    <a:lnTo>
                      <a:pt x="1700" y="1620"/>
                    </a:lnTo>
                    <a:close/>
                    <a:moveTo>
                      <a:pt x="1669" y="1688"/>
                    </a:moveTo>
                    <a:lnTo>
                      <a:pt x="1686" y="1655"/>
                    </a:lnTo>
                    <a:lnTo>
                      <a:pt x="1667" y="1646"/>
                    </a:lnTo>
                    <a:lnTo>
                      <a:pt x="1653" y="1681"/>
                    </a:lnTo>
                    <a:lnTo>
                      <a:pt x="1669" y="1688"/>
                    </a:lnTo>
                    <a:close/>
                    <a:moveTo>
                      <a:pt x="1641" y="1759"/>
                    </a:moveTo>
                    <a:lnTo>
                      <a:pt x="1655" y="1724"/>
                    </a:lnTo>
                    <a:lnTo>
                      <a:pt x="1639" y="1717"/>
                    </a:lnTo>
                    <a:lnTo>
                      <a:pt x="1625" y="1752"/>
                    </a:lnTo>
                    <a:lnTo>
                      <a:pt x="1641" y="1759"/>
                    </a:lnTo>
                    <a:close/>
                    <a:moveTo>
                      <a:pt x="1613" y="1828"/>
                    </a:moveTo>
                    <a:lnTo>
                      <a:pt x="1627" y="1792"/>
                    </a:lnTo>
                    <a:lnTo>
                      <a:pt x="1608" y="1785"/>
                    </a:lnTo>
                    <a:lnTo>
                      <a:pt x="1594" y="1821"/>
                    </a:lnTo>
                    <a:lnTo>
                      <a:pt x="1613" y="1828"/>
                    </a:lnTo>
                    <a:close/>
                    <a:moveTo>
                      <a:pt x="1582" y="1899"/>
                    </a:moveTo>
                    <a:lnTo>
                      <a:pt x="1596" y="1863"/>
                    </a:lnTo>
                    <a:lnTo>
                      <a:pt x="1580" y="1856"/>
                    </a:lnTo>
                    <a:lnTo>
                      <a:pt x="1565" y="1892"/>
                    </a:lnTo>
                    <a:lnTo>
                      <a:pt x="1582" y="1899"/>
                    </a:lnTo>
                    <a:close/>
                    <a:moveTo>
                      <a:pt x="1554" y="1967"/>
                    </a:moveTo>
                    <a:lnTo>
                      <a:pt x="1568" y="1932"/>
                    </a:lnTo>
                    <a:lnTo>
                      <a:pt x="1549" y="1925"/>
                    </a:lnTo>
                    <a:lnTo>
                      <a:pt x="1535" y="1960"/>
                    </a:lnTo>
                    <a:lnTo>
                      <a:pt x="1554" y="1967"/>
                    </a:lnTo>
                    <a:close/>
                    <a:moveTo>
                      <a:pt x="1495" y="1960"/>
                    </a:moveTo>
                    <a:lnTo>
                      <a:pt x="1521" y="1989"/>
                    </a:lnTo>
                    <a:lnTo>
                      <a:pt x="1532" y="1977"/>
                    </a:lnTo>
                    <a:lnTo>
                      <a:pt x="1506" y="1948"/>
                    </a:lnTo>
                    <a:lnTo>
                      <a:pt x="1495" y="1960"/>
                    </a:lnTo>
                    <a:close/>
                    <a:moveTo>
                      <a:pt x="1443" y="1906"/>
                    </a:moveTo>
                    <a:lnTo>
                      <a:pt x="1469" y="1934"/>
                    </a:lnTo>
                    <a:lnTo>
                      <a:pt x="1483" y="1920"/>
                    </a:lnTo>
                    <a:lnTo>
                      <a:pt x="1457" y="1892"/>
                    </a:lnTo>
                    <a:lnTo>
                      <a:pt x="1443" y="1906"/>
                    </a:lnTo>
                    <a:close/>
                    <a:moveTo>
                      <a:pt x="1390" y="1849"/>
                    </a:moveTo>
                    <a:lnTo>
                      <a:pt x="1417" y="1877"/>
                    </a:lnTo>
                    <a:lnTo>
                      <a:pt x="1431" y="1866"/>
                    </a:lnTo>
                    <a:lnTo>
                      <a:pt x="1405" y="1837"/>
                    </a:lnTo>
                    <a:lnTo>
                      <a:pt x="1390" y="1849"/>
                    </a:lnTo>
                    <a:close/>
                    <a:moveTo>
                      <a:pt x="1338" y="1795"/>
                    </a:moveTo>
                    <a:lnTo>
                      <a:pt x="1364" y="1823"/>
                    </a:lnTo>
                    <a:lnTo>
                      <a:pt x="1379" y="1809"/>
                    </a:lnTo>
                    <a:lnTo>
                      <a:pt x="1353" y="1781"/>
                    </a:lnTo>
                    <a:lnTo>
                      <a:pt x="1338" y="1795"/>
                    </a:lnTo>
                    <a:close/>
                    <a:moveTo>
                      <a:pt x="1286" y="1738"/>
                    </a:moveTo>
                    <a:lnTo>
                      <a:pt x="1312" y="1766"/>
                    </a:lnTo>
                    <a:lnTo>
                      <a:pt x="1327" y="1754"/>
                    </a:lnTo>
                    <a:lnTo>
                      <a:pt x="1301" y="1726"/>
                    </a:lnTo>
                    <a:lnTo>
                      <a:pt x="1286" y="1738"/>
                    </a:lnTo>
                    <a:close/>
                    <a:moveTo>
                      <a:pt x="1237" y="1684"/>
                    </a:moveTo>
                    <a:lnTo>
                      <a:pt x="1263" y="1712"/>
                    </a:lnTo>
                    <a:lnTo>
                      <a:pt x="1275" y="1698"/>
                    </a:lnTo>
                    <a:lnTo>
                      <a:pt x="1251" y="1672"/>
                    </a:lnTo>
                    <a:lnTo>
                      <a:pt x="1237" y="1684"/>
                    </a:lnTo>
                    <a:close/>
                    <a:moveTo>
                      <a:pt x="1185" y="1629"/>
                    </a:moveTo>
                    <a:lnTo>
                      <a:pt x="1211" y="1655"/>
                    </a:lnTo>
                    <a:lnTo>
                      <a:pt x="1225" y="1643"/>
                    </a:lnTo>
                    <a:lnTo>
                      <a:pt x="1199" y="1615"/>
                    </a:lnTo>
                    <a:lnTo>
                      <a:pt x="1185" y="1629"/>
                    </a:lnTo>
                    <a:close/>
                    <a:moveTo>
                      <a:pt x="1133" y="1572"/>
                    </a:moveTo>
                    <a:lnTo>
                      <a:pt x="1159" y="1601"/>
                    </a:lnTo>
                    <a:lnTo>
                      <a:pt x="1173" y="1587"/>
                    </a:lnTo>
                    <a:lnTo>
                      <a:pt x="1147" y="1561"/>
                    </a:lnTo>
                    <a:lnTo>
                      <a:pt x="1133" y="1572"/>
                    </a:lnTo>
                    <a:close/>
                    <a:moveTo>
                      <a:pt x="1081" y="1518"/>
                    </a:moveTo>
                    <a:lnTo>
                      <a:pt x="1107" y="1544"/>
                    </a:lnTo>
                    <a:lnTo>
                      <a:pt x="1121" y="1532"/>
                    </a:lnTo>
                    <a:lnTo>
                      <a:pt x="1095" y="1504"/>
                    </a:lnTo>
                    <a:lnTo>
                      <a:pt x="1081" y="1518"/>
                    </a:lnTo>
                    <a:close/>
                    <a:moveTo>
                      <a:pt x="1031" y="1461"/>
                    </a:moveTo>
                    <a:lnTo>
                      <a:pt x="1055" y="1490"/>
                    </a:lnTo>
                    <a:lnTo>
                      <a:pt x="1069" y="1478"/>
                    </a:lnTo>
                    <a:lnTo>
                      <a:pt x="1043" y="1450"/>
                    </a:lnTo>
                    <a:lnTo>
                      <a:pt x="1031" y="1461"/>
                    </a:lnTo>
                    <a:close/>
                    <a:moveTo>
                      <a:pt x="979" y="1407"/>
                    </a:moveTo>
                    <a:lnTo>
                      <a:pt x="1005" y="1435"/>
                    </a:lnTo>
                    <a:lnTo>
                      <a:pt x="1019" y="1421"/>
                    </a:lnTo>
                    <a:lnTo>
                      <a:pt x="993" y="1393"/>
                    </a:lnTo>
                    <a:lnTo>
                      <a:pt x="979" y="1407"/>
                    </a:lnTo>
                    <a:close/>
                    <a:moveTo>
                      <a:pt x="927" y="1350"/>
                    </a:moveTo>
                    <a:lnTo>
                      <a:pt x="953" y="1379"/>
                    </a:lnTo>
                    <a:lnTo>
                      <a:pt x="967" y="1367"/>
                    </a:lnTo>
                    <a:lnTo>
                      <a:pt x="941" y="1338"/>
                    </a:lnTo>
                    <a:lnTo>
                      <a:pt x="927" y="1350"/>
                    </a:lnTo>
                    <a:close/>
                    <a:moveTo>
                      <a:pt x="875" y="1296"/>
                    </a:moveTo>
                    <a:lnTo>
                      <a:pt x="901" y="1324"/>
                    </a:lnTo>
                    <a:lnTo>
                      <a:pt x="915" y="1310"/>
                    </a:lnTo>
                    <a:lnTo>
                      <a:pt x="889" y="1282"/>
                    </a:lnTo>
                    <a:lnTo>
                      <a:pt x="875" y="1296"/>
                    </a:lnTo>
                    <a:close/>
                    <a:moveTo>
                      <a:pt x="823" y="1241"/>
                    </a:moveTo>
                    <a:lnTo>
                      <a:pt x="849" y="1267"/>
                    </a:lnTo>
                    <a:lnTo>
                      <a:pt x="863" y="1256"/>
                    </a:lnTo>
                    <a:lnTo>
                      <a:pt x="837" y="1227"/>
                    </a:lnTo>
                    <a:lnTo>
                      <a:pt x="823" y="1241"/>
                    </a:lnTo>
                    <a:close/>
                    <a:moveTo>
                      <a:pt x="773" y="1185"/>
                    </a:moveTo>
                    <a:lnTo>
                      <a:pt x="799" y="1213"/>
                    </a:lnTo>
                    <a:lnTo>
                      <a:pt x="811" y="1199"/>
                    </a:lnTo>
                    <a:lnTo>
                      <a:pt x="788" y="1173"/>
                    </a:lnTo>
                    <a:lnTo>
                      <a:pt x="773" y="1185"/>
                    </a:lnTo>
                    <a:close/>
                    <a:moveTo>
                      <a:pt x="721" y="1130"/>
                    </a:moveTo>
                    <a:lnTo>
                      <a:pt x="747" y="1156"/>
                    </a:lnTo>
                    <a:lnTo>
                      <a:pt x="762" y="1145"/>
                    </a:lnTo>
                    <a:lnTo>
                      <a:pt x="736" y="1116"/>
                    </a:lnTo>
                    <a:lnTo>
                      <a:pt x="721" y="1130"/>
                    </a:lnTo>
                    <a:close/>
                    <a:moveTo>
                      <a:pt x="669" y="1074"/>
                    </a:moveTo>
                    <a:lnTo>
                      <a:pt x="695" y="1102"/>
                    </a:lnTo>
                    <a:lnTo>
                      <a:pt x="710" y="1088"/>
                    </a:lnTo>
                    <a:lnTo>
                      <a:pt x="684" y="1062"/>
                    </a:lnTo>
                    <a:lnTo>
                      <a:pt x="669" y="1074"/>
                    </a:lnTo>
                    <a:close/>
                    <a:moveTo>
                      <a:pt x="617" y="1019"/>
                    </a:moveTo>
                    <a:lnTo>
                      <a:pt x="643" y="1045"/>
                    </a:lnTo>
                    <a:lnTo>
                      <a:pt x="658" y="1033"/>
                    </a:lnTo>
                    <a:lnTo>
                      <a:pt x="632" y="1005"/>
                    </a:lnTo>
                    <a:lnTo>
                      <a:pt x="617" y="1019"/>
                    </a:lnTo>
                    <a:close/>
                    <a:moveTo>
                      <a:pt x="568" y="962"/>
                    </a:moveTo>
                    <a:lnTo>
                      <a:pt x="591" y="991"/>
                    </a:lnTo>
                    <a:lnTo>
                      <a:pt x="606" y="979"/>
                    </a:lnTo>
                    <a:lnTo>
                      <a:pt x="580" y="951"/>
                    </a:lnTo>
                    <a:lnTo>
                      <a:pt x="568" y="962"/>
                    </a:lnTo>
                    <a:close/>
                    <a:moveTo>
                      <a:pt x="516" y="908"/>
                    </a:moveTo>
                    <a:lnTo>
                      <a:pt x="542" y="936"/>
                    </a:lnTo>
                    <a:lnTo>
                      <a:pt x="553" y="922"/>
                    </a:lnTo>
                    <a:lnTo>
                      <a:pt x="530" y="894"/>
                    </a:lnTo>
                    <a:lnTo>
                      <a:pt x="516" y="908"/>
                    </a:lnTo>
                    <a:close/>
                    <a:moveTo>
                      <a:pt x="464" y="851"/>
                    </a:moveTo>
                    <a:lnTo>
                      <a:pt x="490" y="880"/>
                    </a:lnTo>
                    <a:lnTo>
                      <a:pt x="504" y="868"/>
                    </a:lnTo>
                    <a:lnTo>
                      <a:pt x="478" y="840"/>
                    </a:lnTo>
                    <a:lnTo>
                      <a:pt x="464" y="851"/>
                    </a:lnTo>
                    <a:close/>
                    <a:moveTo>
                      <a:pt x="412" y="797"/>
                    </a:moveTo>
                    <a:lnTo>
                      <a:pt x="438" y="825"/>
                    </a:lnTo>
                    <a:lnTo>
                      <a:pt x="452" y="811"/>
                    </a:lnTo>
                    <a:lnTo>
                      <a:pt x="426" y="785"/>
                    </a:lnTo>
                    <a:lnTo>
                      <a:pt x="412" y="797"/>
                    </a:lnTo>
                    <a:close/>
                    <a:moveTo>
                      <a:pt x="360" y="743"/>
                    </a:moveTo>
                    <a:lnTo>
                      <a:pt x="386" y="769"/>
                    </a:lnTo>
                    <a:lnTo>
                      <a:pt x="400" y="757"/>
                    </a:lnTo>
                    <a:lnTo>
                      <a:pt x="374" y="728"/>
                    </a:lnTo>
                    <a:lnTo>
                      <a:pt x="360" y="743"/>
                    </a:lnTo>
                    <a:close/>
                    <a:moveTo>
                      <a:pt x="310" y="686"/>
                    </a:moveTo>
                    <a:lnTo>
                      <a:pt x="334" y="714"/>
                    </a:lnTo>
                    <a:lnTo>
                      <a:pt x="348" y="700"/>
                    </a:lnTo>
                    <a:lnTo>
                      <a:pt x="322" y="674"/>
                    </a:lnTo>
                    <a:lnTo>
                      <a:pt x="310" y="686"/>
                    </a:lnTo>
                    <a:close/>
                    <a:moveTo>
                      <a:pt x="258" y="631"/>
                    </a:moveTo>
                    <a:lnTo>
                      <a:pt x="284" y="657"/>
                    </a:lnTo>
                    <a:lnTo>
                      <a:pt x="298" y="646"/>
                    </a:lnTo>
                    <a:lnTo>
                      <a:pt x="272" y="617"/>
                    </a:lnTo>
                    <a:lnTo>
                      <a:pt x="258" y="631"/>
                    </a:lnTo>
                    <a:close/>
                    <a:moveTo>
                      <a:pt x="206" y="575"/>
                    </a:moveTo>
                    <a:lnTo>
                      <a:pt x="232" y="603"/>
                    </a:lnTo>
                    <a:lnTo>
                      <a:pt x="246" y="589"/>
                    </a:lnTo>
                    <a:lnTo>
                      <a:pt x="220" y="563"/>
                    </a:lnTo>
                    <a:lnTo>
                      <a:pt x="206" y="575"/>
                    </a:lnTo>
                    <a:close/>
                    <a:moveTo>
                      <a:pt x="154" y="520"/>
                    </a:moveTo>
                    <a:lnTo>
                      <a:pt x="180" y="546"/>
                    </a:lnTo>
                    <a:lnTo>
                      <a:pt x="194" y="535"/>
                    </a:lnTo>
                    <a:lnTo>
                      <a:pt x="168" y="506"/>
                    </a:lnTo>
                    <a:lnTo>
                      <a:pt x="154" y="520"/>
                    </a:lnTo>
                    <a:close/>
                    <a:moveTo>
                      <a:pt x="102" y="464"/>
                    </a:moveTo>
                    <a:lnTo>
                      <a:pt x="128" y="492"/>
                    </a:lnTo>
                    <a:lnTo>
                      <a:pt x="142" y="480"/>
                    </a:lnTo>
                    <a:lnTo>
                      <a:pt x="116" y="452"/>
                    </a:lnTo>
                    <a:lnTo>
                      <a:pt x="102" y="464"/>
                    </a:lnTo>
                    <a:close/>
                    <a:moveTo>
                      <a:pt x="52" y="409"/>
                    </a:moveTo>
                    <a:lnTo>
                      <a:pt x="78" y="438"/>
                    </a:lnTo>
                    <a:lnTo>
                      <a:pt x="90" y="423"/>
                    </a:lnTo>
                    <a:lnTo>
                      <a:pt x="66" y="395"/>
                    </a:lnTo>
                    <a:lnTo>
                      <a:pt x="52" y="409"/>
                    </a:lnTo>
                    <a:close/>
                    <a:moveTo>
                      <a:pt x="0" y="352"/>
                    </a:moveTo>
                    <a:lnTo>
                      <a:pt x="26" y="381"/>
                    </a:lnTo>
                    <a:lnTo>
                      <a:pt x="40" y="369"/>
                    </a:lnTo>
                    <a:lnTo>
                      <a:pt x="14" y="341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2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close/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close/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close/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close/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close/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close/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close/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close/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close/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close/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close/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close/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close/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close/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close/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close/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close/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close/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close/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close/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close/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close/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close/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close/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close/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close/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close/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close/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close/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close/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close/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close/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close/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close/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close/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close/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close/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close/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close/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close/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close/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close/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close/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close/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close/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close/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close/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close/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close/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close/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close/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close/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close/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close/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close/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close/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close/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close/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close/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close/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close/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close/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close/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close/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close/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close/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close/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close/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close/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close/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close/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close/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close/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close/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close/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close/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close/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close/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close/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close/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close/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close/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close/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close/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close/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close/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close/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close/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close/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close/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close/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close/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close/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close/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close/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close/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close/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close/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close/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close/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close/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close/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close/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close/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close/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close/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close/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close/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close/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close/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close/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close/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close/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close/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close/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close/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close/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close/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close/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close/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close/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close/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close/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close/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close/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close/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close/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close/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close/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close/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close/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close/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close/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close/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close/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close/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close/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close/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close/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close/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close/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close/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close/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close/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close/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close/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close/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close/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close/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close/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close/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close/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close/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close/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close/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close/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close/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close/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close/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close/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close/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close/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close/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close/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close/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close/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close/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close/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close/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close/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close/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close/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close/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close/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close/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close/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close/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close/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close/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close/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close/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close/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close/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close/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close/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close/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close/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1046815" y="4042655"/>
                <a:ext cx="1801020" cy="1634544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Freeform 25"/>
              <p:cNvSpPr>
                <a:spLocks/>
              </p:cNvSpPr>
              <p:nvPr/>
            </p:nvSpPr>
            <p:spPr bwMode="auto">
              <a:xfrm>
                <a:off x="2420432" y="3986850"/>
                <a:ext cx="661032" cy="1069292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2685676" y="3544499"/>
                <a:ext cx="572063" cy="528826"/>
              </a:xfrm>
              <a:custGeom>
                <a:avLst/>
                <a:gdLst>
                  <a:gd name="T0" fmla="*/ 0 w 291"/>
                  <a:gd name="T1" fmla="*/ 465917 h 269"/>
                  <a:gd name="T2" fmla="*/ 342058 w 291"/>
                  <a:gd name="T3" fmla="*/ 139579 h 269"/>
                  <a:gd name="T4" fmla="*/ 572063 w 291"/>
                  <a:gd name="T5" fmla="*/ 139579 h 269"/>
                  <a:gd name="T6" fmla="*/ 418727 w 291"/>
                  <a:gd name="T7" fmla="*/ 444292 h 269"/>
                  <a:gd name="T8" fmla="*/ 161200 w 291"/>
                  <a:gd name="T9" fmla="*/ 528826 h 269"/>
                  <a:gd name="T10" fmla="*/ 0 w 291"/>
                  <a:gd name="T11" fmla="*/ 465917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1" h="269">
                    <a:moveTo>
                      <a:pt x="0" y="237"/>
                    </a:moveTo>
                    <a:cubicBezTo>
                      <a:pt x="0" y="237"/>
                      <a:pt x="147" y="142"/>
                      <a:pt x="174" y="71"/>
                    </a:cubicBezTo>
                    <a:cubicBezTo>
                      <a:pt x="201" y="0"/>
                      <a:pt x="291" y="55"/>
                      <a:pt x="291" y="71"/>
                    </a:cubicBezTo>
                    <a:cubicBezTo>
                      <a:pt x="291" y="87"/>
                      <a:pt x="235" y="206"/>
                      <a:pt x="213" y="226"/>
                    </a:cubicBezTo>
                    <a:cubicBezTo>
                      <a:pt x="191" y="245"/>
                      <a:pt x="82" y="269"/>
                      <a:pt x="82" y="269"/>
                    </a:cubicBez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2685676" y="3047270"/>
                <a:ext cx="2188474" cy="1877498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830634" y="3230197"/>
                <a:ext cx="809868" cy="532983"/>
              </a:xfrm>
              <a:custGeom>
                <a:avLst/>
                <a:gdLst>
                  <a:gd name="T0" fmla="*/ 699789 w 412"/>
                  <a:gd name="T1" fmla="*/ 302876 h 271"/>
                  <a:gd name="T2" fmla="*/ 226055 w 412"/>
                  <a:gd name="T3" fmla="*/ 501515 h 271"/>
                  <a:gd name="T4" fmla="*/ 31451 w 412"/>
                  <a:gd name="T5" fmla="*/ 422846 h 271"/>
                  <a:gd name="T6" fmla="*/ 112045 w 412"/>
                  <a:gd name="T7" fmla="*/ 230107 h 271"/>
                  <a:gd name="T8" fmla="*/ 583813 w 412"/>
                  <a:gd name="T9" fmla="*/ 31468 h 271"/>
                  <a:gd name="T10" fmla="*/ 778417 w 412"/>
                  <a:gd name="T11" fmla="*/ 110137 h 271"/>
                  <a:gd name="T12" fmla="*/ 699789 w 412"/>
                  <a:gd name="T13" fmla="*/ 302876 h 2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" h="271">
                    <a:moveTo>
                      <a:pt x="356" y="154"/>
                    </a:moveTo>
                    <a:cubicBezTo>
                      <a:pt x="115" y="255"/>
                      <a:pt x="115" y="255"/>
                      <a:pt x="115" y="255"/>
                    </a:cubicBezTo>
                    <a:cubicBezTo>
                      <a:pt x="77" y="271"/>
                      <a:pt x="32" y="253"/>
                      <a:pt x="16" y="215"/>
                    </a:cubicBezTo>
                    <a:cubicBezTo>
                      <a:pt x="0" y="177"/>
                      <a:pt x="19" y="133"/>
                      <a:pt x="57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80" y="18"/>
                      <a:pt x="396" y="56"/>
                    </a:cubicBezTo>
                    <a:cubicBezTo>
                      <a:pt x="412" y="94"/>
                      <a:pt x="394" y="138"/>
                      <a:pt x="356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/>
              <p:cNvSpPr>
                <a:spLocks/>
              </p:cNvSpPr>
              <p:nvPr/>
            </p:nvSpPr>
            <p:spPr bwMode="auto">
              <a:xfrm>
                <a:off x="3934570" y="3473822"/>
                <a:ext cx="808205" cy="534646"/>
              </a:xfrm>
              <a:custGeom>
                <a:avLst/>
                <a:gdLst>
                  <a:gd name="T0" fmla="*/ 698085 w 411"/>
                  <a:gd name="T1" fmla="*/ 304670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31942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4670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5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4"/>
                      <a:pt x="56" y="118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9"/>
                      <a:pt x="355" y="155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4032685" y="3705807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29976 h 272"/>
                  <a:gd name="T8" fmla="*/ 582065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3"/>
                      <a:pt x="56" y="117"/>
                    </a:cubicBezTo>
                    <a:cubicBezTo>
                      <a:pt x="296" y="16"/>
                      <a:pt x="296" y="16"/>
                      <a:pt x="296" y="16"/>
                    </a:cubicBezTo>
                    <a:cubicBezTo>
                      <a:pt x="334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4129138" y="3937792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2606 h 272"/>
                  <a:gd name="T6" fmla="*/ 110120 w 411"/>
                  <a:gd name="T7" fmla="*/ 229976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5"/>
                    </a:cubicBezTo>
                    <a:cubicBezTo>
                      <a:pt x="0" y="177"/>
                      <a:pt x="18" y="133"/>
                      <a:pt x="56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413227" y="4028424"/>
                <a:ext cx="253604" cy="321785"/>
              </a:xfrm>
              <a:custGeom>
                <a:avLst/>
                <a:gdLst>
                  <a:gd name="T0" fmla="*/ 200524 w 129"/>
                  <a:gd name="T1" fmla="*/ 0 h 164"/>
                  <a:gd name="T2" fmla="*/ 0 w 129"/>
                  <a:gd name="T3" fmla="*/ 321785 h 164"/>
                  <a:gd name="T4" fmla="*/ 253604 w 129"/>
                  <a:gd name="T5" fmla="*/ 96143 h 164"/>
                  <a:gd name="T6" fmla="*/ 200524 w 129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64">
                    <a:moveTo>
                      <a:pt x="102" y="0"/>
                    </a:moveTo>
                    <a:cubicBezTo>
                      <a:pt x="102" y="0"/>
                      <a:pt x="107" y="116"/>
                      <a:pt x="0" y="164"/>
                    </a:cubicBezTo>
                    <a:cubicBezTo>
                      <a:pt x="0" y="164"/>
                      <a:pt x="89" y="157"/>
                      <a:pt x="129" y="49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3651033" y="4093280"/>
                <a:ext cx="680156" cy="536309"/>
              </a:xfrm>
              <a:custGeom>
                <a:avLst/>
                <a:gdLst>
                  <a:gd name="T0" fmla="*/ 0 w 346"/>
                  <a:gd name="T1" fmla="*/ 68758 h 273"/>
                  <a:gd name="T2" fmla="*/ 601525 w 346"/>
                  <a:gd name="T3" fmla="*/ 536309 h 273"/>
                  <a:gd name="T4" fmla="*/ 646738 w 346"/>
                  <a:gd name="T5" fmla="*/ 516664 h 273"/>
                  <a:gd name="T6" fmla="*/ 0 w 346"/>
                  <a:gd name="T7" fmla="*/ 0 h 273"/>
                  <a:gd name="T8" fmla="*/ 0 w 346"/>
                  <a:gd name="T9" fmla="*/ 68758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6" h="273">
                    <a:moveTo>
                      <a:pt x="0" y="35"/>
                    </a:moveTo>
                    <a:cubicBezTo>
                      <a:pt x="0" y="35"/>
                      <a:pt x="99" y="223"/>
                      <a:pt x="306" y="273"/>
                    </a:cubicBezTo>
                    <a:cubicBezTo>
                      <a:pt x="306" y="273"/>
                      <a:pt x="312" y="271"/>
                      <a:pt x="329" y="263"/>
                    </a:cubicBezTo>
                    <a:cubicBezTo>
                      <a:pt x="346" y="256"/>
                      <a:pt x="0" y="0"/>
                      <a:pt x="0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388283" y="2296437"/>
                <a:ext cx="1493351" cy="2333153"/>
              </a:xfrm>
              <a:custGeom>
                <a:avLst/>
                <a:gdLst>
                  <a:gd name="T0" fmla="*/ 1489421 w 760"/>
                  <a:gd name="T1" fmla="*/ 141522 h 1187"/>
                  <a:gd name="T2" fmla="*/ 139510 w 760"/>
                  <a:gd name="T3" fmla="*/ 982794 h 1187"/>
                  <a:gd name="T4" fmla="*/ 982468 w 760"/>
                  <a:gd name="T5" fmla="*/ 2333153 h 1187"/>
                  <a:gd name="T6" fmla="*/ 986398 w 760"/>
                  <a:gd name="T7" fmla="*/ 2333153 h 1187"/>
                  <a:gd name="T8" fmla="*/ 1493351 w 760"/>
                  <a:gd name="T9" fmla="*/ 141522 h 1187"/>
                  <a:gd name="T10" fmla="*/ 1489421 w 760"/>
                  <a:gd name="T11" fmla="*/ 141522 h 1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0" h="1187">
                    <a:moveTo>
                      <a:pt x="758" y="72"/>
                    </a:moveTo>
                    <a:cubicBezTo>
                      <a:pt x="450" y="0"/>
                      <a:pt x="142" y="192"/>
                      <a:pt x="71" y="500"/>
                    </a:cubicBezTo>
                    <a:cubicBezTo>
                      <a:pt x="0" y="808"/>
                      <a:pt x="192" y="1116"/>
                      <a:pt x="500" y="1187"/>
                    </a:cubicBezTo>
                    <a:cubicBezTo>
                      <a:pt x="501" y="1187"/>
                      <a:pt x="501" y="1187"/>
                      <a:pt x="502" y="1187"/>
                    </a:cubicBezTo>
                    <a:cubicBezTo>
                      <a:pt x="760" y="72"/>
                      <a:pt x="760" y="72"/>
                      <a:pt x="760" y="72"/>
                    </a:cubicBezTo>
                    <a:cubicBezTo>
                      <a:pt x="759" y="72"/>
                      <a:pt x="759" y="72"/>
                      <a:pt x="758" y="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4374426" y="2437790"/>
                <a:ext cx="1486699" cy="2329827"/>
              </a:xfrm>
              <a:custGeom>
                <a:avLst/>
                <a:gdLst>
                  <a:gd name="T0" fmla="*/ 1347075 w 756"/>
                  <a:gd name="T1" fmla="*/ 1348744 h 1185"/>
                  <a:gd name="T2" fmla="*/ 507366 w 756"/>
                  <a:gd name="T3" fmla="*/ 0 h 1185"/>
                  <a:gd name="T4" fmla="*/ 0 w 756"/>
                  <a:gd name="T5" fmla="*/ 2192200 h 1185"/>
                  <a:gd name="T6" fmla="*/ 1347075 w 756"/>
                  <a:gd name="T7" fmla="*/ 1348744 h 11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6" h="1185">
                    <a:moveTo>
                      <a:pt x="685" y="686"/>
                    </a:moveTo>
                    <a:cubicBezTo>
                      <a:pt x="756" y="379"/>
                      <a:pt x="565" y="72"/>
                      <a:pt x="258" y="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308" y="1185"/>
                      <a:pt x="614" y="994"/>
                      <a:pt x="685" y="6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498318" y="4093280"/>
                <a:ext cx="831" cy="831"/>
              </a:xfrm>
              <a:prstGeom prst="rect">
                <a:avLst/>
              </a:prstGeom>
              <a:solidFill>
                <a:srgbClr val="034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3387347" y="2378357"/>
                <a:ext cx="2364333" cy="2332796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4748596" y="2923378"/>
                <a:ext cx="21619" cy="25776"/>
              </a:xfrm>
              <a:custGeom>
                <a:avLst/>
                <a:gdLst>
                  <a:gd name="T0" fmla="*/ 0 w 26"/>
                  <a:gd name="T1" fmla="*/ 1663 h 31"/>
                  <a:gd name="T2" fmla="*/ 0 w 26"/>
                  <a:gd name="T3" fmla="*/ 15798 h 31"/>
                  <a:gd name="T4" fmla="*/ 15799 w 26"/>
                  <a:gd name="T5" fmla="*/ 25776 h 31"/>
                  <a:gd name="T6" fmla="*/ 21619 w 26"/>
                  <a:gd name="T7" fmla="*/ 0 h 31"/>
                  <a:gd name="T8" fmla="*/ 0 w 26"/>
                  <a:gd name="T9" fmla="*/ 166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"/>
                    </a:moveTo>
                    <a:lnTo>
                      <a:pt x="0" y="19"/>
                    </a:lnTo>
                    <a:lnTo>
                      <a:pt x="19" y="31"/>
                    </a:lnTo>
                    <a:lnTo>
                      <a:pt x="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7B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76420" y="2740451"/>
                <a:ext cx="340078" cy="723394"/>
              </a:xfrm>
              <a:custGeom>
                <a:avLst/>
                <a:gdLst>
                  <a:gd name="T0" fmla="*/ 29487 w 173"/>
                  <a:gd name="T1" fmla="*/ 656559 h 368"/>
                  <a:gd name="T2" fmla="*/ 0 w 173"/>
                  <a:gd name="T3" fmla="*/ 723394 h 368"/>
                  <a:gd name="T4" fmla="*/ 25555 w 173"/>
                  <a:gd name="T5" fmla="*/ 707668 h 368"/>
                  <a:gd name="T6" fmla="*/ 29487 w 173"/>
                  <a:gd name="T7" fmla="*/ 656559 h 368"/>
                  <a:gd name="T8" fmla="*/ 322386 w 173"/>
                  <a:gd name="T9" fmla="*/ 0 h 368"/>
                  <a:gd name="T10" fmla="*/ 300763 w 173"/>
                  <a:gd name="T11" fmla="*/ 51109 h 368"/>
                  <a:gd name="T12" fmla="*/ 340078 w 173"/>
                  <a:gd name="T13" fmla="*/ 7863 h 368"/>
                  <a:gd name="T14" fmla="*/ 322386 w 173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368">
                    <a:moveTo>
                      <a:pt x="15" y="334"/>
                    </a:moveTo>
                    <a:cubicBezTo>
                      <a:pt x="0" y="368"/>
                      <a:pt x="0" y="368"/>
                      <a:pt x="0" y="368"/>
                    </a:cubicBezTo>
                    <a:cubicBezTo>
                      <a:pt x="4" y="365"/>
                      <a:pt x="8" y="363"/>
                      <a:pt x="13" y="360"/>
                    </a:cubicBezTo>
                    <a:cubicBezTo>
                      <a:pt x="13" y="351"/>
                      <a:pt x="14" y="343"/>
                      <a:pt x="15" y="334"/>
                    </a:cubicBezTo>
                    <a:moveTo>
                      <a:pt x="164" y="0"/>
                    </a:moveTo>
                    <a:cubicBezTo>
                      <a:pt x="153" y="26"/>
                      <a:pt x="153" y="26"/>
                      <a:pt x="153" y="26"/>
                    </a:cubicBezTo>
                    <a:cubicBezTo>
                      <a:pt x="159" y="19"/>
                      <a:pt x="166" y="12"/>
                      <a:pt x="173" y="4"/>
                    </a:cubicBezTo>
                    <a:cubicBezTo>
                      <a:pt x="168" y="2"/>
                      <a:pt x="164" y="0"/>
                      <a:pt x="164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3462285" y="3448046"/>
                <a:ext cx="39911" cy="184590"/>
              </a:xfrm>
              <a:custGeom>
                <a:avLst/>
                <a:gdLst>
                  <a:gd name="T0" fmla="*/ 39911 w 20"/>
                  <a:gd name="T1" fmla="*/ 0 h 94"/>
                  <a:gd name="T2" fmla="*/ 13969 w 20"/>
                  <a:gd name="T3" fmla="*/ 15710 h 94"/>
                  <a:gd name="T4" fmla="*/ 0 w 20"/>
                  <a:gd name="T5" fmla="*/ 45166 h 94"/>
                  <a:gd name="T6" fmla="*/ 39911 w 20"/>
                  <a:gd name="T7" fmla="*/ 184590 h 94"/>
                  <a:gd name="T8" fmla="*/ 39911 w 20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94">
                    <a:moveTo>
                      <a:pt x="20" y="0"/>
                    </a:moveTo>
                    <a:cubicBezTo>
                      <a:pt x="15" y="3"/>
                      <a:pt x="11" y="5"/>
                      <a:pt x="7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7" y="63"/>
                      <a:pt x="17" y="32"/>
                      <a:pt x="20" y="0"/>
                    </a:cubicBezTo>
                  </a:path>
                </a:pathLst>
              </a:custGeom>
              <a:solidFill>
                <a:srgbClr val="C2A9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3496376" y="2748766"/>
                <a:ext cx="481431" cy="890523"/>
              </a:xfrm>
              <a:custGeom>
                <a:avLst/>
                <a:gdLst>
                  <a:gd name="T0" fmla="*/ 11790 w 245"/>
                  <a:gd name="T1" fmla="*/ 646760 h 453"/>
                  <a:gd name="T2" fmla="*/ 9825 w 245"/>
                  <a:gd name="T3" fmla="*/ 648725 h 453"/>
                  <a:gd name="T4" fmla="*/ 5895 w 245"/>
                  <a:gd name="T5" fmla="*/ 699837 h 453"/>
                  <a:gd name="T6" fmla="*/ 5895 w 245"/>
                  <a:gd name="T7" fmla="*/ 884625 h 453"/>
                  <a:gd name="T8" fmla="*/ 7860 w 245"/>
                  <a:gd name="T9" fmla="*/ 890523 h 453"/>
                  <a:gd name="T10" fmla="*/ 11790 w 245"/>
                  <a:gd name="T11" fmla="*/ 646760 h 453"/>
                  <a:gd name="T12" fmla="*/ 320299 w 245"/>
                  <a:gd name="T13" fmla="*/ 0 h 453"/>
                  <a:gd name="T14" fmla="*/ 280999 w 245"/>
                  <a:gd name="T15" fmla="*/ 43248 h 453"/>
                  <a:gd name="T16" fmla="*/ 214188 w 245"/>
                  <a:gd name="T17" fmla="*/ 190686 h 453"/>
                  <a:gd name="T18" fmla="*/ 245628 w 245"/>
                  <a:gd name="T19" fmla="*/ 216242 h 453"/>
                  <a:gd name="T20" fmla="*/ 224013 w 245"/>
                  <a:gd name="T21" fmla="*/ 302739 h 453"/>
                  <a:gd name="T22" fmla="*/ 251523 w 245"/>
                  <a:gd name="T23" fmla="*/ 387269 h 453"/>
                  <a:gd name="T24" fmla="*/ 284929 w 245"/>
                  <a:gd name="T25" fmla="*/ 401030 h 453"/>
                  <a:gd name="T26" fmla="*/ 296719 w 245"/>
                  <a:gd name="T27" fmla="*/ 377440 h 453"/>
                  <a:gd name="T28" fmla="*/ 269208 w 245"/>
                  <a:gd name="T29" fmla="*/ 302739 h 453"/>
                  <a:gd name="T30" fmla="*/ 275103 w 245"/>
                  <a:gd name="T31" fmla="*/ 237866 h 453"/>
                  <a:gd name="T32" fmla="*/ 300649 w 245"/>
                  <a:gd name="T33" fmla="*/ 243763 h 453"/>
                  <a:gd name="T34" fmla="*/ 294754 w 245"/>
                  <a:gd name="T35" fmla="*/ 310602 h 453"/>
                  <a:gd name="T36" fmla="*/ 336019 w 245"/>
                  <a:gd name="T37" fmla="*/ 412825 h 453"/>
                  <a:gd name="T38" fmla="*/ 312439 w 245"/>
                  <a:gd name="T39" fmla="*/ 438381 h 453"/>
                  <a:gd name="T40" fmla="*/ 328159 w 245"/>
                  <a:gd name="T41" fmla="*/ 475732 h 453"/>
                  <a:gd name="T42" fmla="*/ 391040 w 245"/>
                  <a:gd name="T43" fmla="*/ 338124 h 453"/>
                  <a:gd name="T44" fmla="*/ 320299 w 245"/>
                  <a:gd name="T45" fmla="*/ 0 h 4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5" h="453">
                    <a:moveTo>
                      <a:pt x="6" y="329"/>
                    </a:moveTo>
                    <a:cubicBezTo>
                      <a:pt x="5" y="330"/>
                      <a:pt x="5" y="330"/>
                      <a:pt x="5" y="330"/>
                    </a:cubicBezTo>
                    <a:cubicBezTo>
                      <a:pt x="4" y="339"/>
                      <a:pt x="3" y="347"/>
                      <a:pt x="3" y="356"/>
                    </a:cubicBezTo>
                    <a:cubicBezTo>
                      <a:pt x="0" y="388"/>
                      <a:pt x="0" y="419"/>
                      <a:pt x="3" y="450"/>
                    </a:cubicBezTo>
                    <a:cubicBezTo>
                      <a:pt x="4" y="453"/>
                      <a:pt x="4" y="453"/>
                      <a:pt x="4" y="453"/>
                    </a:cubicBezTo>
                    <a:cubicBezTo>
                      <a:pt x="0" y="412"/>
                      <a:pt x="1" y="371"/>
                      <a:pt x="6" y="329"/>
                    </a:cubicBezTo>
                    <a:moveTo>
                      <a:pt x="163" y="0"/>
                    </a:moveTo>
                    <a:cubicBezTo>
                      <a:pt x="156" y="8"/>
                      <a:pt x="149" y="15"/>
                      <a:pt x="143" y="22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14" y="154"/>
                      <a:pt x="114" y="154"/>
                      <a:pt x="114" y="15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51" y="192"/>
                      <a:pt x="151" y="192"/>
                      <a:pt x="151" y="192"/>
                    </a:cubicBezTo>
                    <a:cubicBezTo>
                      <a:pt x="137" y="154"/>
                      <a:pt x="137" y="154"/>
                      <a:pt x="137" y="154"/>
                    </a:cubicBezTo>
                    <a:cubicBezTo>
                      <a:pt x="140" y="121"/>
                      <a:pt x="140" y="121"/>
                      <a:pt x="140" y="121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0" y="158"/>
                      <a:pt x="150" y="158"/>
                      <a:pt x="150" y="158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59" y="223"/>
                      <a:pt x="159" y="223"/>
                      <a:pt x="159" y="223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178" y="221"/>
                      <a:pt x="189" y="197"/>
                      <a:pt x="199" y="172"/>
                    </a:cubicBezTo>
                    <a:cubicBezTo>
                      <a:pt x="245" y="59"/>
                      <a:pt x="186" y="13"/>
                      <a:pt x="16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3496439" y="2939734"/>
                <a:ext cx="335212" cy="1089035"/>
              </a:xfrm>
              <a:custGeom>
                <a:avLst/>
                <a:gdLst>
                  <a:gd name="T0" fmla="*/ 109 w 171"/>
                  <a:gd name="T1" fmla="*/ 0 h 554"/>
                  <a:gd name="T2" fmla="*/ 6 w 171"/>
                  <a:gd name="T3" fmla="*/ 232 h 554"/>
                  <a:gd name="T4" fmla="*/ 4 w 171"/>
                  <a:gd name="T5" fmla="*/ 356 h 554"/>
                  <a:gd name="T6" fmla="*/ 60 w 171"/>
                  <a:gd name="T7" fmla="*/ 554 h 554"/>
                  <a:gd name="T8" fmla="*/ 61 w 171"/>
                  <a:gd name="T9" fmla="*/ 302 h 554"/>
                  <a:gd name="T10" fmla="*/ 167 w 171"/>
                  <a:gd name="T11" fmla="*/ 145 h 554"/>
                  <a:gd name="T12" fmla="*/ 159 w 171"/>
                  <a:gd name="T13" fmla="*/ 126 h 554"/>
                  <a:gd name="T14" fmla="*/ 171 w 171"/>
                  <a:gd name="T15" fmla="*/ 113 h 554"/>
                  <a:gd name="T16" fmla="*/ 150 w 171"/>
                  <a:gd name="T17" fmla="*/ 61 h 554"/>
                  <a:gd name="T18" fmla="*/ 153 w 171"/>
                  <a:gd name="T19" fmla="*/ 27 h 554"/>
                  <a:gd name="T20" fmla="*/ 140 w 171"/>
                  <a:gd name="T21" fmla="*/ 24 h 554"/>
                  <a:gd name="T22" fmla="*/ 137 w 171"/>
                  <a:gd name="T23" fmla="*/ 57 h 554"/>
                  <a:gd name="T24" fmla="*/ 151 w 171"/>
                  <a:gd name="T25" fmla="*/ 95 h 554"/>
                  <a:gd name="T26" fmla="*/ 145 w 171"/>
                  <a:gd name="T27" fmla="*/ 107 h 554"/>
                  <a:gd name="T28" fmla="*/ 128 w 171"/>
                  <a:gd name="T29" fmla="*/ 100 h 554"/>
                  <a:gd name="T30" fmla="*/ 114 w 171"/>
                  <a:gd name="T31" fmla="*/ 57 h 554"/>
                  <a:gd name="T32" fmla="*/ 125 w 171"/>
                  <a:gd name="T33" fmla="*/ 13 h 554"/>
                  <a:gd name="T34" fmla="*/ 109 w 171"/>
                  <a:gd name="T3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554">
                    <a:moveTo>
                      <a:pt x="109" y="0"/>
                    </a:moveTo>
                    <a:cubicBezTo>
                      <a:pt x="6" y="232"/>
                      <a:pt x="6" y="232"/>
                      <a:pt x="6" y="232"/>
                    </a:cubicBezTo>
                    <a:cubicBezTo>
                      <a:pt x="1" y="274"/>
                      <a:pt x="0" y="315"/>
                      <a:pt x="4" y="356"/>
                    </a:cubicBezTo>
                    <a:cubicBezTo>
                      <a:pt x="60" y="554"/>
                      <a:pt x="60" y="554"/>
                      <a:pt x="60" y="554"/>
                    </a:cubicBezTo>
                    <a:cubicBezTo>
                      <a:pt x="113" y="424"/>
                      <a:pt x="61" y="302"/>
                      <a:pt x="61" y="302"/>
                    </a:cubicBezTo>
                    <a:cubicBezTo>
                      <a:pt x="61" y="302"/>
                      <a:pt x="116" y="243"/>
                      <a:pt x="167" y="145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37" y="57"/>
                      <a:pt x="137" y="57"/>
                      <a:pt x="137" y="57"/>
                    </a:cubicBezTo>
                    <a:cubicBezTo>
                      <a:pt x="151" y="95"/>
                      <a:pt x="151" y="95"/>
                      <a:pt x="151" y="95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2979191" y="2740451"/>
                <a:ext cx="907984" cy="1820125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44"/>
              <p:cNvSpPr>
                <a:spLocks noChangeArrowheads="1"/>
              </p:cNvSpPr>
              <p:nvPr/>
            </p:nvSpPr>
            <p:spPr bwMode="auto">
              <a:xfrm>
                <a:off x="4476289" y="5153510"/>
                <a:ext cx="700176" cy="698252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5819119" y="3830403"/>
                <a:ext cx="1374565" cy="138063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159629" y="4277870"/>
                <a:ext cx="694292" cy="446509"/>
              </a:xfrm>
              <a:custGeom>
                <a:avLst/>
                <a:gdLst>
                  <a:gd name="T0" fmla="*/ 29502 w 353"/>
                  <a:gd name="T1" fmla="*/ 446509 h 227"/>
                  <a:gd name="T2" fmla="*/ 0 w 353"/>
                  <a:gd name="T3" fmla="*/ 417004 h 227"/>
                  <a:gd name="T4" fmla="*/ 0 w 353"/>
                  <a:gd name="T5" fmla="*/ 27538 h 227"/>
                  <a:gd name="T6" fmla="*/ 29502 w 353"/>
                  <a:gd name="T7" fmla="*/ 0 h 227"/>
                  <a:gd name="T8" fmla="*/ 664790 w 353"/>
                  <a:gd name="T9" fmla="*/ 0 h 227"/>
                  <a:gd name="T10" fmla="*/ 694292 w 353"/>
                  <a:gd name="T11" fmla="*/ 27538 h 227"/>
                  <a:gd name="T12" fmla="*/ 694292 w 353"/>
                  <a:gd name="T13" fmla="*/ 417004 h 227"/>
                  <a:gd name="T14" fmla="*/ 664790 w 353"/>
                  <a:gd name="T15" fmla="*/ 446509 h 227"/>
                  <a:gd name="T16" fmla="*/ 29502 w 353"/>
                  <a:gd name="T17" fmla="*/ 446509 h 2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3" h="227">
                    <a:moveTo>
                      <a:pt x="15" y="227"/>
                    </a:moveTo>
                    <a:cubicBezTo>
                      <a:pt x="7" y="227"/>
                      <a:pt x="0" y="220"/>
                      <a:pt x="0" y="2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47" y="0"/>
                      <a:pt x="353" y="6"/>
                      <a:pt x="353" y="14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3" y="220"/>
                      <a:pt x="347" y="227"/>
                      <a:pt x="338" y="227"/>
                    </a:cubicBezTo>
                    <a:cubicBezTo>
                      <a:pt x="15" y="227"/>
                      <a:pt x="15" y="227"/>
                      <a:pt x="15" y="227"/>
                    </a:cubicBezTo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52"/>
              <p:cNvSpPr>
                <a:spLocks noEditPoints="1"/>
              </p:cNvSpPr>
              <p:nvPr/>
            </p:nvSpPr>
            <p:spPr bwMode="auto">
              <a:xfrm>
                <a:off x="6146325" y="4263735"/>
                <a:ext cx="721731" cy="473948"/>
              </a:xfrm>
              <a:custGeom>
                <a:avLst/>
                <a:gdLst>
                  <a:gd name="T0" fmla="*/ 678466 w 367"/>
                  <a:gd name="T1" fmla="*/ 27532 h 241"/>
                  <a:gd name="T2" fmla="*/ 694199 w 367"/>
                  <a:gd name="T3" fmla="*/ 41298 h 241"/>
                  <a:gd name="T4" fmla="*/ 694199 w 367"/>
                  <a:gd name="T5" fmla="*/ 430683 h 241"/>
                  <a:gd name="T6" fmla="*/ 678466 w 367"/>
                  <a:gd name="T7" fmla="*/ 446416 h 241"/>
                  <a:gd name="T8" fmla="*/ 43265 w 367"/>
                  <a:gd name="T9" fmla="*/ 446416 h 241"/>
                  <a:gd name="T10" fmla="*/ 27532 w 367"/>
                  <a:gd name="T11" fmla="*/ 430683 h 241"/>
                  <a:gd name="T12" fmla="*/ 27532 w 367"/>
                  <a:gd name="T13" fmla="*/ 41298 h 241"/>
                  <a:gd name="T14" fmla="*/ 43265 w 367"/>
                  <a:gd name="T15" fmla="*/ 27532 h 241"/>
                  <a:gd name="T16" fmla="*/ 678466 w 367"/>
                  <a:gd name="T17" fmla="*/ 27532 h 241"/>
                  <a:gd name="T18" fmla="*/ 678466 w 367"/>
                  <a:gd name="T19" fmla="*/ 0 h 241"/>
                  <a:gd name="T20" fmla="*/ 43265 w 367"/>
                  <a:gd name="T21" fmla="*/ 0 h 241"/>
                  <a:gd name="T22" fmla="*/ 0 w 367"/>
                  <a:gd name="T23" fmla="*/ 41298 h 241"/>
                  <a:gd name="T24" fmla="*/ 0 w 367"/>
                  <a:gd name="T25" fmla="*/ 430683 h 241"/>
                  <a:gd name="T26" fmla="*/ 43265 w 367"/>
                  <a:gd name="T27" fmla="*/ 473948 h 241"/>
                  <a:gd name="T28" fmla="*/ 678466 w 367"/>
                  <a:gd name="T29" fmla="*/ 473948 h 241"/>
                  <a:gd name="T30" fmla="*/ 721731 w 367"/>
                  <a:gd name="T31" fmla="*/ 430683 h 241"/>
                  <a:gd name="T32" fmla="*/ 721731 w 367"/>
                  <a:gd name="T33" fmla="*/ 41298 h 241"/>
                  <a:gd name="T34" fmla="*/ 678466 w 367"/>
                  <a:gd name="T35" fmla="*/ 0 h 2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7" h="241">
                    <a:moveTo>
                      <a:pt x="345" y="14"/>
                    </a:moveTo>
                    <a:cubicBezTo>
                      <a:pt x="350" y="14"/>
                      <a:pt x="353" y="17"/>
                      <a:pt x="353" y="21"/>
                    </a:cubicBezTo>
                    <a:cubicBezTo>
                      <a:pt x="353" y="219"/>
                      <a:pt x="353" y="219"/>
                      <a:pt x="353" y="219"/>
                    </a:cubicBezTo>
                    <a:cubicBezTo>
                      <a:pt x="353" y="223"/>
                      <a:pt x="350" y="227"/>
                      <a:pt x="345" y="227"/>
                    </a:cubicBezTo>
                    <a:cubicBezTo>
                      <a:pt x="22" y="227"/>
                      <a:pt x="22" y="227"/>
                      <a:pt x="22" y="227"/>
                    </a:cubicBezTo>
                    <a:cubicBezTo>
                      <a:pt x="17" y="227"/>
                      <a:pt x="14" y="223"/>
                      <a:pt x="14" y="2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2" y="14"/>
                    </a:cubicBezTo>
                    <a:cubicBezTo>
                      <a:pt x="345" y="14"/>
                      <a:pt x="345" y="14"/>
                      <a:pt x="345" y="14"/>
                    </a:cubicBezTo>
                    <a:moveTo>
                      <a:pt x="34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0" y="241"/>
                      <a:pt x="22" y="241"/>
                    </a:cubicBezTo>
                    <a:cubicBezTo>
                      <a:pt x="345" y="241"/>
                      <a:pt x="345" y="241"/>
                      <a:pt x="345" y="241"/>
                    </a:cubicBezTo>
                    <a:cubicBezTo>
                      <a:pt x="357" y="241"/>
                      <a:pt x="367" y="231"/>
                      <a:pt x="367" y="219"/>
                    </a:cubicBezTo>
                    <a:cubicBezTo>
                      <a:pt x="367" y="21"/>
                      <a:pt x="367" y="21"/>
                      <a:pt x="367" y="21"/>
                    </a:cubicBezTo>
                    <a:cubicBezTo>
                      <a:pt x="367" y="9"/>
                      <a:pt x="357" y="0"/>
                      <a:pt x="345" y="0"/>
                    </a:cubicBezTo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6063177" y="4737683"/>
                <a:ext cx="887197" cy="43237"/>
              </a:xfrm>
              <a:custGeom>
                <a:avLst/>
                <a:gdLst>
                  <a:gd name="T0" fmla="*/ 887197 w 451"/>
                  <a:gd name="T1" fmla="*/ 43237 h 22"/>
                  <a:gd name="T2" fmla="*/ 887197 w 451"/>
                  <a:gd name="T3" fmla="*/ 27514 h 22"/>
                  <a:gd name="T4" fmla="*/ 861624 w 451"/>
                  <a:gd name="T5" fmla="*/ 0 h 22"/>
                  <a:gd name="T6" fmla="*/ 25573 w 451"/>
                  <a:gd name="T7" fmla="*/ 0 h 22"/>
                  <a:gd name="T8" fmla="*/ 0 w 451"/>
                  <a:gd name="T9" fmla="*/ 27514 h 22"/>
                  <a:gd name="T10" fmla="*/ 0 w 451"/>
                  <a:gd name="T11" fmla="*/ 43237 h 22"/>
                  <a:gd name="T12" fmla="*/ 887197 w 451"/>
                  <a:gd name="T13" fmla="*/ 43237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22">
                    <a:moveTo>
                      <a:pt x="451" y="22"/>
                    </a:moveTo>
                    <a:cubicBezTo>
                      <a:pt x="451" y="14"/>
                      <a:pt x="451" y="14"/>
                      <a:pt x="451" y="14"/>
                    </a:cubicBezTo>
                    <a:cubicBezTo>
                      <a:pt x="451" y="6"/>
                      <a:pt x="445" y="0"/>
                      <a:pt x="43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451" y="2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6063177" y="4765122"/>
                <a:ext cx="887197" cy="1579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6258576" y="4753481"/>
                <a:ext cx="497229" cy="11641"/>
              </a:xfrm>
              <a:prstGeom prst="rect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6173764" y="4292006"/>
                <a:ext cx="641077" cy="410755"/>
              </a:xfrm>
              <a:custGeom>
                <a:avLst/>
                <a:gdLst>
                  <a:gd name="T0" fmla="*/ 641077 w 326"/>
                  <a:gd name="T1" fmla="*/ 0 h 209"/>
                  <a:gd name="T2" fmla="*/ 15732 w 326"/>
                  <a:gd name="T3" fmla="*/ 0 h 209"/>
                  <a:gd name="T4" fmla="*/ 0 w 326"/>
                  <a:gd name="T5" fmla="*/ 13757 h 209"/>
                  <a:gd name="T6" fmla="*/ 0 w 326"/>
                  <a:gd name="T7" fmla="*/ 402894 h 209"/>
                  <a:gd name="T8" fmla="*/ 1966 w 326"/>
                  <a:gd name="T9" fmla="*/ 410755 h 209"/>
                  <a:gd name="T10" fmla="*/ 641077 w 326"/>
                  <a:gd name="T11" fmla="*/ 0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6" h="209">
                    <a:moveTo>
                      <a:pt x="3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7"/>
                      <a:pt x="0" y="208"/>
                      <a:pt x="1" y="209"/>
                    </a:cubicBezTo>
                    <a:cubicBezTo>
                      <a:pt x="326" y="0"/>
                      <a:pt x="326" y="0"/>
                      <a:pt x="326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159629" y="4277870"/>
                <a:ext cx="674336" cy="432373"/>
              </a:xfrm>
              <a:custGeom>
                <a:avLst/>
                <a:gdLst>
                  <a:gd name="T0" fmla="*/ 664506 w 343"/>
                  <a:gd name="T1" fmla="*/ 0 h 220"/>
                  <a:gd name="T2" fmla="*/ 29490 w 343"/>
                  <a:gd name="T3" fmla="*/ 0 h 220"/>
                  <a:gd name="T4" fmla="*/ 0 w 343"/>
                  <a:gd name="T5" fmla="*/ 27515 h 220"/>
                  <a:gd name="T6" fmla="*/ 0 w 343"/>
                  <a:gd name="T7" fmla="*/ 416650 h 220"/>
                  <a:gd name="T8" fmla="*/ 3932 w 343"/>
                  <a:gd name="T9" fmla="*/ 432373 h 220"/>
                  <a:gd name="T10" fmla="*/ 15728 w 343"/>
                  <a:gd name="T11" fmla="*/ 424512 h 220"/>
                  <a:gd name="T12" fmla="*/ 13762 w 343"/>
                  <a:gd name="T13" fmla="*/ 416650 h 220"/>
                  <a:gd name="T14" fmla="*/ 13762 w 343"/>
                  <a:gd name="T15" fmla="*/ 27515 h 220"/>
                  <a:gd name="T16" fmla="*/ 29490 w 343"/>
                  <a:gd name="T17" fmla="*/ 13757 h 220"/>
                  <a:gd name="T18" fmla="*/ 654676 w 343"/>
                  <a:gd name="T19" fmla="*/ 13757 h 220"/>
                  <a:gd name="T20" fmla="*/ 674336 w 343"/>
                  <a:gd name="T21" fmla="*/ 0 h 220"/>
                  <a:gd name="T22" fmla="*/ 664506 w 343"/>
                  <a:gd name="T23" fmla="*/ 0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3" h="220">
                    <a:moveTo>
                      <a:pt x="33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5"/>
                      <a:pt x="1" y="218"/>
                      <a:pt x="2" y="220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7" y="215"/>
                      <a:pt x="7" y="214"/>
                      <a:pt x="7" y="2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333" y="7"/>
                      <a:pt x="333" y="7"/>
                      <a:pt x="333" y="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</a:path>
                </a:pathLst>
              </a:custGeom>
              <a:solidFill>
                <a:srgbClr val="7477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5953997" y="1882439"/>
                <a:ext cx="1106793" cy="1110855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74" name="Group 59"/>
              <p:cNvGrpSpPr>
                <a:grpSpLocks/>
              </p:cNvGrpSpPr>
              <p:nvPr/>
            </p:nvGrpSpPr>
            <p:grpSpPr bwMode="auto">
              <a:xfrm>
                <a:off x="6113066" y="1956359"/>
                <a:ext cx="788250" cy="829823"/>
                <a:chOff x="6113066" y="1956359"/>
                <a:chExt cx="788250" cy="829823"/>
              </a:xfrm>
            </p:grpSpPr>
            <p:sp>
              <p:nvSpPr>
                <p:cNvPr id="125" name="Freeform 8"/>
                <p:cNvSpPr>
                  <a:spLocks/>
                </p:cNvSpPr>
                <p:nvPr/>
              </p:nvSpPr>
              <p:spPr bwMode="auto">
                <a:xfrm>
                  <a:off x="6512180" y="2457745"/>
                  <a:ext cx="24945" cy="29102"/>
                </a:xfrm>
                <a:custGeom>
                  <a:avLst/>
                  <a:gdLst>
                    <a:gd name="T0" fmla="*/ 0 w 30"/>
                    <a:gd name="T1" fmla="*/ 11641 h 35"/>
                    <a:gd name="T2" fmla="*/ 9147 w 30"/>
                    <a:gd name="T3" fmla="*/ 19124 h 35"/>
                    <a:gd name="T4" fmla="*/ 9147 w 30"/>
                    <a:gd name="T5" fmla="*/ 29102 h 35"/>
                    <a:gd name="T6" fmla="*/ 24945 w 30"/>
                    <a:gd name="T7" fmla="*/ 29102 h 35"/>
                    <a:gd name="T8" fmla="*/ 24945 w 30"/>
                    <a:gd name="T9" fmla="*/ 9978 h 35"/>
                    <a:gd name="T10" fmla="*/ 7484 w 30"/>
                    <a:gd name="T11" fmla="*/ 0 h 35"/>
                    <a:gd name="T12" fmla="*/ 0 w 30"/>
                    <a:gd name="T13" fmla="*/ 11641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0" y="14"/>
                      </a:moveTo>
                      <a:lnTo>
                        <a:pt x="11" y="23"/>
                      </a:lnTo>
                      <a:lnTo>
                        <a:pt x="11" y="35"/>
                      </a:lnTo>
                      <a:lnTo>
                        <a:pt x="30" y="35"/>
                      </a:lnTo>
                      <a:lnTo>
                        <a:pt x="30" y="12"/>
                      </a:lnTo>
                      <a:lnTo>
                        <a:pt x="9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9"/>
                <p:cNvSpPr>
                  <a:spLocks/>
                </p:cNvSpPr>
                <p:nvPr/>
              </p:nvSpPr>
              <p:spPr bwMode="auto">
                <a:xfrm>
                  <a:off x="6395772" y="2420328"/>
                  <a:ext cx="222007" cy="170455"/>
                </a:xfrm>
                <a:custGeom>
                  <a:avLst/>
                  <a:gdLst>
                    <a:gd name="T0" fmla="*/ 188608 w 113"/>
                    <a:gd name="T1" fmla="*/ 0 h 87"/>
                    <a:gd name="T2" fmla="*/ 111986 w 113"/>
                    <a:gd name="T3" fmla="*/ 47022 h 87"/>
                    <a:gd name="T4" fmla="*/ 33399 w 113"/>
                    <a:gd name="T5" fmla="*/ 0 h 87"/>
                    <a:gd name="T6" fmla="*/ 0 w 113"/>
                    <a:gd name="T7" fmla="*/ 125392 h 87"/>
                    <a:gd name="T8" fmla="*/ 111986 w 113"/>
                    <a:gd name="T9" fmla="*/ 170455 h 87"/>
                    <a:gd name="T10" fmla="*/ 222007 w 113"/>
                    <a:gd name="T11" fmla="*/ 125392 h 87"/>
                    <a:gd name="T12" fmla="*/ 188608 w 113"/>
                    <a:gd name="T13" fmla="*/ 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3" h="87">
                      <a:moveTo>
                        <a:pt x="96" y="0"/>
                      </a:move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21"/>
                        <a:pt x="0" y="64"/>
                        <a:pt x="0" y="64"/>
                      </a:cubicBezTo>
                      <a:cubicBezTo>
                        <a:pt x="57" y="87"/>
                        <a:pt x="57" y="87"/>
                        <a:pt x="57" y="87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94" y="21"/>
                        <a:pt x="96" y="0"/>
                      </a:cubicBezTo>
                      <a:close/>
                    </a:path>
                  </a:pathLst>
                </a:custGeom>
                <a:solidFill>
                  <a:srgbClr val="EF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60"/>
                <p:cNvSpPr>
                  <a:spLocks/>
                </p:cNvSpPr>
                <p:nvPr/>
              </p:nvSpPr>
              <p:spPr bwMode="auto">
                <a:xfrm>
                  <a:off x="6113066" y="2538399"/>
                  <a:ext cx="788250" cy="247783"/>
                </a:xfrm>
                <a:custGeom>
                  <a:avLst/>
                  <a:gdLst>
                    <a:gd name="T0" fmla="*/ 788250 w 401"/>
                    <a:gd name="T1" fmla="*/ 247783 h 126"/>
                    <a:gd name="T2" fmla="*/ 746970 w 401"/>
                    <a:gd name="T3" fmla="*/ 62929 h 126"/>
                    <a:gd name="T4" fmla="*/ 630993 w 401"/>
                    <a:gd name="T5" fmla="*/ 29498 h 126"/>
                    <a:gd name="T6" fmla="*/ 630993 w 401"/>
                    <a:gd name="T7" fmla="*/ 29498 h 126"/>
                    <a:gd name="T8" fmla="*/ 630993 w 401"/>
                    <a:gd name="T9" fmla="*/ 29498 h 126"/>
                    <a:gd name="T10" fmla="*/ 560228 w 401"/>
                    <a:gd name="T11" fmla="*/ 23598 h 126"/>
                    <a:gd name="T12" fmla="*/ 538605 w 401"/>
                    <a:gd name="T13" fmla="*/ 13766 h 126"/>
                    <a:gd name="T14" fmla="*/ 511085 w 401"/>
                    <a:gd name="T15" fmla="*/ 0 h 126"/>
                    <a:gd name="T16" fmla="*/ 395108 w 401"/>
                    <a:gd name="T17" fmla="*/ 37364 h 126"/>
                    <a:gd name="T18" fmla="*/ 395108 w 401"/>
                    <a:gd name="T19" fmla="*/ 37364 h 126"/>
                    <a:gd name="T20" fmla="*/ 277165 w 401"/>
                    <a:gd name="T21" fmla="*/ 0 h 126"/>
                    <a:gd name="T22" fmla="*/ 249645 w 401"/>
                    <a:gd name="T23" fmla="*/ 13766 h 126"/>
                    <a:gd name="T24" fmla="*/ 228022 w 401"/>
                    <a:gd name="T25" fmla="*/ 23598 h 126"/>
                    <a:gd name="T26" fmla="*/ 157257 w 401"/>
                    <a:gd name="T27" fmla="*/ 29498 h 126"/>
                    <a:gd name="T28" fmla="*/ 157257 w 401"/>
                    <a:gd name="T29" fmla="*/ 29498 h 126"/>
                    <a:gd name="T30" fmla="*/ 157257 w 401"/>
                    <a:gd name="T31" fmla="*/ 29498 h 126"/>
                    <a:gd name="T32" fmla="*/ 41280 w 401"/>
                    <a:gd name="T33" fmla="*/ 62929 h 126"/>
                    <a:gd name="T34" fmla="*/ 0 w 401"/>
                    <a:gd name="T35" fmla="*/ 247783 h 126"/>
                    <a:gd name="T36" fmla="*/ 788250 w 401"/>
                    <a:gd name="T37" fmla="*/ 247783 h 1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1" h="126">
                      <a:moveTo>
                        <a:pt x="401" y="126"/>
                      </a:moveTo>
                      <a:cubicBezTo>
                        <a:pt x="400" y="97"/>
                        <a:pt x="396" y="44"/>
                        <a:pt x="380" y="32"/>
                      </a:cubicBezTo>
                      <a:cubicBezTo>
                        <a:pt x="368" y="22"/>
                        <a:pt x="342" y="18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01" y="13"/>
                        <a:pt x="285" y="12"/>
                        <a:pt x="285" y="12"/>
                      </a:cubicBezTo>
                      <a:cubicBezTo>
                        <a:pt x="274" y="7"/>
                        <a:pt x="274" y="7"/>
                        <a:pt x="274" y="7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12"/>
                        <a:pt x="100" y="13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59" y="18"/>
                        <a:pt x="33" y="22"/>
                        <a:pt x="21" y="32"/>
                      </a:cubicBezTo>
                      <a:cubicBezTo>
                        <a:pt x="6" y="44"/>
                        <a:pt x="1" y="97"/>
                        <a:pt x="0" y="126"/>
                      </a:cubicBezTo>
                      <a:lnTo>
                        <a:pt x="401" y="126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61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62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3"/>
                <p:cNvSpPr>
                  <a:spLocks/>
                </p:cNvSpPr>
                <p:nvPr/>
              </p:nvSpPr>
              <p:spPr bwMode="auto">
                <a:xfrm>
                  <a:off x="6429031" y="2420328"/>
                  <a:ext cx="155488" cy="66519"/>
                </a:xfrm>
                <a:custGeom>
                  <a:avLst/>
                  <a:gdLst>
                    <a:gd name="T0" fmla="*/ 155488 w 79"/>
                    <a:gd name="T1" fmla="*/ 21521 h 34"/>
                    <a:gd name="T2" fmla="*/ 155488 w 79"/>
                    <a:gd name="T3" fmla="*/ 0 h 34"/>
                    <a:gd name="T4" fmla="*/ 78728 w 79"/>
                    <a:gd name="T5" fmla="*/ 46955 h 34"/>
                    <a:gd name="T6" fmla="*/ 0 w 79"/>
                    <a:gd name="T7" fmla="*/ 0 h 34"/>
                    <a:gd name="T8" fmla="*/ 0 w 79"/>
                    <a:gd name="T9" fmla="*/ 21521 h 34"/>
                    <a:gd name="T10" fmla="*/ 57078 w 79"/>
                    <a:gd name="T11" fmla="*/ 58693 h 34"/>
                    <a:gd name="T12" fmla="*/ 100378 w 79"/>
                    <a:gd name="T13" fmla="*/ 58693 h 34"/>
                    <a:gd name="T14" fmla="*/ 155488 w 79"/>
                    <a:gd name="T15" fmla="*/ 21521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9" h="34">
                      <a:moveTo>
                        <a:pt x="79" y="11"/>
                      </a:moveTo>
                      <a:cubicBezTo>
                        <a:pt x="79" y="7"/>
                        <a:pt x="79" y="3"/>
                        <a:pt x="79" y="0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10" y="19"/>
                        <a:pt x="20" y="26"/>
                        <a:pt x="29" y="30"/>
                      </a:cubicBezTo>
                      <a:cubicBezTo>
                        <a:pt x="35" y="34"/>
                        <a:pt x="44" y="34"/>
                        <a:pt x="51" y="30"/>
                      </a:cubicBezTo>
                      <a:cubicBezTo>
                        <a:pt x="59" y="26"/>
                        <a:pt x="69" y="19"/>
                        <a:pt x="79" y="11"/>
                      </a:cubicBezTo>
                      <a:close/>
                    </a:path>
                  </a:pathLst>
                </a:custGeom>
                <a:solidFill>
                  <a:srgbClr val="DDB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65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6"/>
                <p:cNvSpPr>
                  <a:spLocks/>
                </p:cNvSpPr>
                <p:nvPr/>
              </p:nvSpPr>
              <p:spPr bwMode="auto">
                <a:xfrm>
                  <a:off x="6512180" y="2166725"/>
                  <a:ext cx="5820" cy="0"/>
                </a:xfrm>
                <a:custGeom>
                  <a:avLst/>
                  <a:gdLst>
                    <a:gd name="T0" fmla="*/ 0 w 3"/>
                    <a:gd name="T1" fmla="*/ 5820 w 3"/>
                    <a:gd name="T2" fmla="*/ 0 w 3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T0" y="0"/>
                    </a:cxn>
                    <a:cxn ang="T4">
                      <a:pos x="T1" y="0"/>
                    </a:cxn>
                    <a:cxn ang="T5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7"/>
                <p:cNvSpPr>
                  <a:spLocks/>
                </p:cNvSpPr>
                <p:nvPr/>
              </p:nvSpPr>
              <p:spPr bwMode="auto">
                <a:xfrm>
                  <a:off x="6518000" y="2166725"/>
                  <a:ext cx="135532" cy="47395"/>
                </a:xfrm>
                <a:custGeom>
                  <a:avLst/>
                  <a:gdLst>
                    <a:gd name="T0" fmla="*/ 135532 w 69"/>
                    <a:gd name="T1" fmla="*/ 47395 h 24"/>
                    <a:gd name="T2" fmla="*/ 125711 w 69"/>
                    <a:gd name="T3" fmla="*/ 27647 h 24"/>
                    <a:gd name="T4" fmla="*/ 41249 w 69"/>
                    <a:gd name="T5" fmla="*/ 0 h 24"/>
                    <a:gd name="T6" fmla="*/ 0 w 69"/>
                    <a:gd name="T7" fmla="*/ 0 h 24"/>
                    <a:gd name="T8" fmla="*/ 68748 w 69"/>
                    <a:gd name="T9" fmla="*/ 13824 h 24"/>
                    <a:gd name="T10" fmla="*/ 135532 w 69"/>
                    <a:gd name="T11" fmla="*/ 47395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24">
                      <a:moveTo>
                        <a:pt x="69" y="24"/>
                      </a:move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0"/>
                        <a:pt x="23" y="2"/>
                        <a:pt x="35" y="7"/>
                      </a:cubicBezTo>
                      <a:cubicBezTo>
                        <a:pt x="62" y="18"/>
                        <a:pt x="69" y="24"/>
                        <a:pt x="69" y="24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8"/>
                <p:cNvSpPr>
                  <a:spLocks/>
                </p:cNvSpPr>
                <p:nvPr/>
              </p:nvSpPr>
              <p:spPr bwMode="auto">
                <a:xfrm>
                  <a:off x="6323432" y="1956359"/>
                  <a:ext cx="375001" cy="367517"/>
                </a:xfrm>
                <a:custGeom>
                  <a:avLst/>
                  <a:gdLst>
                    <a:gd name="T0" fmla="*/ 286650 w 191"/>
                    <a:gd name="T1" fmla="*/ 58960 h 187"/>
                    <a:gd name="T2" fmla="*/ 243456 w 191"/>
                    <a:gd name="T3" fmla="*/ 9827 h 187"/>
                    <a:gd name="T4" fmla="*/ 243456 w 191"/>
                    <a:gd name="T5" fmla="*/ 37341 h 187"/>
                    <a:gd name="T6" fmla="*/ 184555 w 191"/>
                    <a:gd name="T7" fmla="*/ 27515 h 187"/>
                    <a:gd name="T8" fmla="*/ 184555 w 191"/>
                    <a:gd name="T9" fmla="*/ 0 h 187"/>
                    <a:gd name="T10" fmla="*/ 139398 w 191"/>
                    <a:gd name="T11" fmla="*/ 21619 h 187"/>
                    <a:gd name="T12" fmla="*/ 139398 w 191"/>
                    <a:gd name="T13" fmla="*/ 0 h 187"/>
                    <a:gd name="T14" fmla="*/ 96204 w 191"/>
                    <a:gd name="T15" fmla="*/ 60925 h 187"/>
                    <a:gd name="T16" fmla="*/ 3927 w 191"/>
                    <a:gd name="T17" fmla="*/ 212256 h 187"/>
                    <a:gd name="T18" fmla="*/ 3927 w 191"/>
                    <a:gd name="T19" fmla="*/ 257458 h 187"/>
                    <a:gd name="T20" fmla="*/ 11780 w 191"/>
                    <a:gd name="T21" fmla="*/ 341968 h 187"/>
                    <a:gd name="T22" fmla="*/ 29450 w 191"/>
                    <a:gd name="T23" fmla="*/ 365552 h 187"/>
                    <a:gd name="T24" fmla="*/ 29450 w 191"/>
                    <a:gd name="T25" fmla="*/ 247632 h 187"/>
                    <a:gd name="T26" fmla="*/ 155105 w 191"/>
                    <a:gd name="T27" fmla="*/ 237805 h 187"/>
                    <a:gd name="T28" fmla="*/ 117801 w 191"/>
                    <a:gd name="T29" fmla="*/ 222082 h 187"/>
                    <a:gd name="T30" fmla="*/ 314137 w 191"/>
                    <a:gd name="T31" fmla="*/ 224048 h 187"/>
                    <a:gd name="T32" fmla="*/ 363221 w 191"/>
                    <a:gd name="T33" fmla="*/ 212256 h 187"/>
                    <a:gd name="T34" fmla="*/ 286650 w 191"/>
                    <a:gd name="T35" fmla="*/ 58960 h 18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91" h="187">
                      <a:moveTo>
                        <a:pt x="146" y="30"/>
                      </a:moveTo>
                      <a:cubicBezTo>
                        <a:pt x="138" y="22"/>
                        <a:pt x="124" y="5"/>
                        <a:pt x="124" y="5"/>
                      </a:cubicBezTo>
                      <a:cubicBezTo>
                        <a:pt x="124" y="5"/>
                        <a:pt x="131" y="16"/>
                        <a:pt x="124" y="19"/>
                      </a:cubicBezTo>
                      <a:cubicBezTo>
                        <a:pt x="116" y="22"/>
                        <a:pt x="94" y="14"/>
                        <a:pt x="94" y="14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83" y="0"/>
                        <a:pt x="74" y="11"/>
                        <a:pt x="71" y="11"/>
                      </a:cubicBezTo>
                      <a:cubicBezTo>
                        <a:pt x="69" y="11"/>
                        <a:pt x="71" y="0"/>
                        <a:pt x="71" y="0"/>
                      </a:cubicBezTo>
                      <a:cubicBezTo>
                        <a:pt x="69" y="15"/>
                        <a:pt x="49" y="31"/>
                        <a:pt x="49" y="31"/>
                      </a:cubicBezTo>
                      <a:cubicBezTo>
                        <a:pt x="0" y="47"/>
                        <a:pt x="2" y="108"/>
                        <a:pt x="2" y="108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3" y="171"/>
                        <a:pt x="6" y="174"/>
                      </a:cubicBezTo>
                      <a:cubicBezTo>
                        <a:pt x="10" y="177"/>
                        <a:pt x="13" y="186"/>
                        <a:pt x="15" y="186"/>
                      </a:cubicBezTo>
                      <a:cubicBezTo>
                        <a:pt x="17" y="187"/>
                        <a:pt x="4" y="132"/>
                        <a:pt x="15" y="126"/>
                      </a:cubicBezTo>
                      <a:cubicBezTo>
                        <a:pt x="15" y="126"/>
                        <a:pt x="66" y="124"/>
                        <a:pt x="79" y="121"/>
                      </a:cubicBezTo>
                      <a:cubicBezTo>
                        <a:pt x="79" y="121"/>
                        <a:pt x="63" y="116"/>
                        <a:pt x="60" y="113"/>
                      </a:cubicBezTo>
                      <a:cubicBezTo>
                        <a:pt x="93" y="108"/>
                        <a:pt x="160" y="114"/>
                        <a:pt x="160" y="114"/>
                      </a:cubicBezTo>
                      <a:cubicBezTo>
                        <a:pt x="185" y="108"/>
                        <a:pt x="185" y="108"/>
                        <a:pt x="185" y="108"/>
                      </a:cubicBezTo>
                      <a:cubicBezTo>
                        <a:pt x="191" y="51"/>
                        <a:pt x="154" y="39"/>
                        <a:pt x="146" y="3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9"/>
                <p:cNvSpPr>
                  <a:spLocks/>
                </p:cNvSpPr>
                <p:nvPr/>
              </p:nvSpPr>
              <p:spPr bwMode="auto">
                <a:xfrm>
                  <a:off x="6316780" y="2215782"/>
                  <a:ext cx="28271" cy="102273"/>
                </a:xfrm>
                <a:custGeom>
                  <a:avLst/>
                  <a:gdLst>
                    <a:gd name="T0" fmla="*/ 14136 w 14"/>
                    <a:gd name="T1" fmla="*/ 33435 h 52"/>
                    <a:gd name="T2" fmla="*/ 0 w 14"/>
                    <a:gd name="T3" fmla="*/ 37369 h 52"/>
                    <a:gd name="T4" fmla="*/ 28271 w 14"/>
                    <a:gd name="T5" fmla="*/ 102273 h 52"/>
                    <a:gd name="T6" fmla="*/ 14136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0" y="0"/>
                        <a:pt x="0" y="19"/>
                      </a:cubicBezTo>
                      <a:cubicBezTo>
                        <a:pt x="0" y="37"/>
                        <a:pt x="14" y="52"/>
                        <a:pt x="14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70"/>
                <p:cNvSpPr>
                  <a:spLocks/>
                </p:cNvSpPr>
                <p:nvPr/>
              </p:nvSpPr>
              <p:spPr bwMode="auto">
                <a:xfrm>
                  <a:off x="6669331" y="2215782"/>
                  <a:ext cx="27439" cy="102273"/>
                </a:xfrm>
                <a:custGeom>
                  <a:avLst/>
                  <a:gdLst>
                    <a:gd name="T0" fmla="*/ 13720 w 14"/>
                    <a:gd name="T1" fmla="*/ 33435 h 52"/>
                    <a:gd name="T2" fmla="*/ 27439 w 14"/>
                    <a:gd name="T3" fmla="*/ 37369 h 52"/>
                    <a:gd name="T4" fmla="*/ 0 w 14"/>
                    <a:gd name="T5" fmla="*/ 102273 h 52"/>
                    <a:gd name="T6" fmla="*/ 13720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14" y="0"/>
                        <a:pt x="14" y="19"/>
                      </a:cubicBezTo>
                      <a:cubicBezTo>
                        <a:pt x="14" y="37"/>
                        <a:pt x="0" y="52"/>
                        <a:pt x="0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391335" y="5117672"/>
                <a:ext cx="740855" cy="540467"/>
                <a:chOff x="5391335" y="5117672"/>
                <a:chExt cx="740855" cy="540467"/>
              </a:xfrm>
            </p:grpSpPr>
            <p:sp>
              <p:nvSpPr>
                <p:cNvPr id="122" name="Freeform 71"/>
                <p:cNvSpPr>
                  <a:spLocks/>
                </p:cNvSpPr>
                <p:nvPr/>
              </p:nvSpPr>
              <p:spPr bwMode="auto">
                <a:xfrm>
                  <a:off x="5764673" y="5117672"/>
                  <a:ext cx="367517" cy="357539"/>
                </a:xfrm>
                <a:custGeom>
                  <a:avLst/>
                  <a:gdLst>
                    <a:gd name="T0" fmla="*/ 204394 w 187"/>
                    <a:gd name="T1" fmla="*/ 7858 h 182"/>
                    <a:gd name="T2" fmla="*/ 159192 w 187"/>
                    <a:gd name="T3" fmla="*/ 33397 h 182"/>
                    <a:gd name="T4" fmla="*/ 125781 w 187"/>
                    <a:gd name="T5" fmla="*/ 115906 h 182"/>
                    <a:gd name="T6" fmla="*/ 39307 w 187"/>
                    <a:gd name="T7" fmla="*/ 141444 h 182"/>
                    <a:gd name="T8" fmla="*/ 11792 w 187"/>
                    <a:gd name="T9" fmla="*/ 184663 h 182"/>
                    <a:gd name="T10" fmla="*/ 33411 w 187"/>
                    <a:gd name="T11" fmla="*/ 290746 h 182"/>
                    <a:gd name="T12" fmla="*/ 58960 w 187"/>
                    <a:gd name="T13" fmla="*/ 310391 h 182"/>
                    <a:gd name="T14" fmla="*/ 316418 w 187"/>
                    <a:gd name="T15" fmla="*/ 324143 h 182"/>
                    <a:gd name="T16" fmla="*/ 326245 w 187"/>
                    <a:gd name="T17" fmla="*/ 66793 h 182"/>
                    <a:gd name="T18" fmla="*/ 306592 w 187"/>
                    <a:gd name="T19" fmla="*/ 39290 h 182"/>
                    <a:gd name="T20" fmla="*/ 204394 w 187"/>
                    <a:gd name="T21" fmla="*/ 7858 h 1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7" h="182">
                      <a:moveTo>
                        <a:pt x="104" y="4"/>
                      </a:moveTo>
                      <a:cubicBezTo>
                        <a:pt x="96" y="6"/>
                        <a:pt x="88" y="10"/>
                        <a:pt x="81" y="17"/>
                      </a:cubicBezTo>
                      <a:cubicBezTo>
                        <a:pt x="69" y="28"/>
                        <a:pt x="63" y="43"/>
                        <a:pt x="64" y="59"/>
                      </a:cubicBezTo>
                      <a:cubicBezTo>
                        <a:pt x="48" y="57"/>
                        <a:pt x="32" y="61"/>
                        <a:pt x="20" y="72"/>
                      </a:cubicBezTo>
                      <a:cubicBezTo>
                        <a:pt x="13" y="78"/>
                        <a:pt x="9" y="86"/>
                        <a:pt x="6" y="94"/>
                      </a:cubicBezTo>
                      <a:cubicBezTo>
                        <a:pt x="0" y="112"/>
                        <a:pt x="3" y="133"/>
                        <a:pt x="17" y="148"/>
                      </a:cubicBezTo>
                      <a:cubicBezTo>
                        <a:pt x="21" y="152"/>
                        <a:pt x="25" y="155"/>
                        <a:pt x="30" y="158"/>
                      </a:cubicBezTo>
                      <a:cubicBezTo>
                        <a:pt x="65" y="182"/>
                        <a:pt x="161" y="165"/>
                        <a:pt x="161" y="165"/>
                      </a:cubicBezTo>
                      <a:cubicBezTo>
                        <a:pt x="161" y="165"/>
                        <a:pt x="187" y="70"/>
                        <a:pt x="166" y="34"/>
                      </a:cubicBezTo>
                      <a:cubicBezTo>
                        <a:pt x="163" y="29"/>
                        <a:pt x="160" y="24"/>
                        <a:pt x="156" y="20"/>
                      </a:cubicBezTo>
                      <a:cubicBezTo>
                        <a:pt x="143" y="5"/>
                        <a:pt x="123" y="0"/>
                        <a:pt x="104" y="4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72"/>
                <p:cNvSpPr>
                  <a:spLocks/>
                </p:cNvSpPr>
                <p:nvPr/>
              </p:nvSpPr>
              <p:spPr bwMode="auto">
                <a:xfrm>
                  <a:off x="5391335" y="5250710"/>
                  <a:ext cx="223670" cy="218681"/>
                </a:xfrm>
                <a:custGeom>
                  <a:avLst/>
                  <a:gdLst>
                    <a:gd name="T0" fmla="*/ 125569 w 114"/>
                    <a:gd name="T1" fmla="*/ 5910 h 111"/>
                    <a:gd name="T2" fmla="*/ 96139 w 114"/>
                    <a:gd name="T3" fmla="*/ 19701 h 111"/>
                    <a:gd name="T4" fmla="*/ 76519 w 114"/>
                    <a:gd name="T5" fmla="*/ 70924 h 111"/>
                    <a:gd name="T6" fmla="*/ 23544 w 114"/>
                    <a:gd name="T7" fmla="*/ 86684 h 111"/>
                    <a:gd name="T8" fmla="*/ 5886 w 114"/>
                    <a:gd name="T9" fmla="*/ 114266 h 111"/>
                    <a:gd name="T10" fmla="*/ 19620 w 114"/>
                    <a:gd name="T11" fmla="*/ 177309 h 111"/>
                    <a:gd name="T12" fmla="*/ 35316 w 114"/>
                    <a:gd name="T13" fmla="*/ 191100 h 111"/>
                    <a:gd name="T14" fmla="*/ 192278 w 114"/>
                    <a:gd name="T15" fmla="*/ 198980 h 111"/>
                    <a:gd name="T16" fmla="*/ 198164 w 114"/>
                    <a:gd name="T17" fmla="*/ 41372 h 111"/>
                    <a:gd name="T18" fmla="*/ 186392 w 114"/>
                    <a:gd name="T19" fmla="*/ 23641 h 111"/>
                    <a:gd name="T20" fmla="*/ 125569 w 114"/>
                    <a:gd name="T21" fmla="*/ 5910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11">
                      <a:moveTo>
                        <a:pt x="64" y="3"/>
                      </a:moveTo>
                      <a:cubicBezTo>
                        <a:pt x="58" y="4"/>
                        <a:pt x="53" y="6"/>
                        <a:pt x="49" y="10"/>
                      </a:cubicBezTo>
                      <a:cubicBezTo>
                        <a:pt x="42" y="17"/>
                        <a:pt x="38" y="26"/>
                        <a:pt x="39" y="36"/>
                      </a:cubicBezTo>
                      <a:cubicBezTo>
                        <a:pt x="29" y="35"/>
                        <a:pt x="20" y="37"/>
                        <a:pt x="12" y="44"/>
                      </a:cubicBezTo>
                      <a:cubicBezTo>
                        <a:pt x="8" y="48"/>
                        <a:pt x="5" y="53"/>
                        <a:pt x="3" y="58"/>
                      </a:cubicBezTo>
                      <a:cubicBezTo>
                        <a:pt x="0" y="69"/>
                        <a:pt x="2" y="81"/>
                        <a:pt x="10" y="90"/>
                      </a:cubicBezTo>
                      <a:cubicBezTo>
                        <a:pt x="13" y="93"/>
                        <a:pt x="15" y="95"/>
                        <a:pt x="18" y="97"/>
                      </a:cubicBezTo>
                      <a:cubicBezTo>
                        <a:pt x="39" y="111"/>
                        <a:pt x="98" y="101"/>
                        <a:pt x="98" y="101"/>
                      </a:cubicBezTo>
                      <a:cubicBezTo>
                        <a:pt x="98" y="101"/>
                        <a:pt x="114" y="43"/>
                        <a:pt x="101" y="21"/>
                      </a:cubicBezTo>
                      <a:cubicBezTo>
                        <a:pt x="99" y="18"/>
                        <a:pt x="98" y="15"/>
                        <a:pt x="95" y="12"/>
                      </a:cubicBezTo>
                      <a:cubicBezTo>
                        <a:pt x="87" y="3"/>
                        <a:pt x="75" y="0"/>
                        <a:pt x="64" y="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73"/>
                <p:cNvSpPr>
                  <a:spLocks/>
                </p:cNvSpPr>
                <p:nvPr/>
              </p:nvSpPr>
              <p:spPr bwMode="auto">
                <a:xfrm>
                  <a:off x="5627477" y="5550046"/>
                  <a:ext cx="109756" cy="108093"/>
                </a:xfrm>
                <a:custGeom>
                  <a:avLst/>
                  <a:gdLst>
                    <a:gd name="T0" fmla="*/ 62718 w 56"/>
                    <a:gd name="T1" fmla="*/ 1965 h 55"/>
                    <a:gd name="T2" fmla="*/ 48998 w 56"/>
                    <a:gd name="T3" fmla="*/ 9827 h 55"/>
                    <a:gd name="T4" fmla="*/ 39199 w 56"/>
                    <a:gd name="T5" fmla="*/ 35376 h 55"/>
                    <a:gd name="T6" fmla="*/ 11760 w 56"/>
                    <a:gd name="T7" fmla="*/ 43237 h 55"/>
                    <a:gd name="T8" fmla="*/ 3920 w 56"/>
                    <a:gd name="T9" fmla="*/ 55029 h 55"/>
                    <a:gd name="T10" fmla="*/ 11760 w 56"/>
                    <a:gd name="T11" fmla="*/ 86474 h 55"/>
                    <a:gd name="T12" fmla="*/ 17639 w 56"/>
                    <a:gd name="T13" fmla="*/ 92370 h 55"/>
                    <a:gd name="T14" fmla="*/ 96037 w 56"/>
                    <a:gd name="T15" fmla="*/ 96301 h 55"/>
                    <a:gd name="T16" fmla="*/ 97996 w 56"/>
                    <a:gd name="T17" fmla="*/ 19653 h 55"/>
                    <a:gd name="T18" fmla="*/ 92117 w 56"/>
                    <a:gd name="T19" fmla="*/ 11792 h 55"/>
                    <a:gd name="T20" fmla="*/ 62718 w 56"/>
                    <a:gd name="T21" fmla="*/ 1965 h 5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6" h="55">
                      <a:moveTo>
                        <a:pt x="32" y="1"/>
                      </a:moveTo>
                      <a:cubicBezTo>
                        <a:pt x="29" y="2"/>
                        <a:pt x="27" y="3"/>
                        <a:pt x="25" y="5"/>
                      </a:cubicBezTo>
                      <a:cubicBezTo>
                        <a:pt x="21" y="8"/>
                        <a:pt x="19" y="13"/>
                        <a:pt x="20" y="18"/>
                      </a:cubicBezTo>
                      <a:cubicBezTo>
                        <a:pt x="15" y="17"/>
                        <a:pt x="10" y="18"/>
                        <a:pt x="6" y="22"/>
                      </a:cubicBezTo>
                      <a:cubicBezTo>
                        <a:pt x="4" y="24"/>
                        <a:pt x="3" y="26"/>
                        <a:pt x="2" y="28"/>
                      </a:cubicBezTo>
                      <a:cubicBezTo>
                        <a:pt x="0" y="34"/>
                        <a:pt x="1" y="40"/>
                        <a:pt x="6" y="44"/>
                      </a:cubicBezTo>
                      <a:cubicBezTo>
                        <a:pt x="7" y="46"/>
                        <a:pt x="8" y="47"/>
                        <a:pt x="9" y="47"/>
                      </a:cubicBezTo>
                      <a:cubicBezTo>
                        <a:pt x="20" y="55"/>
                        <a:pt x="49" y="49"/>
                        <a:pt x="49" y="49"/>
                      </a:cubicBezTo>
                      <a:cubicBezTo>
                        <a:pt x="49" y="49"/>
                        <a:pt x="56" y="21"/>
                        <a:pt x="50" y="10"/>
                      </a:cubicBezTo>
                      <a:cubicBezTo>
                        <a:pt x="49" y="9"/>
                        <a:pt x="49" y="7"/>
                        <a:pt x="47" y="6"/>
                      </a:cubicBezTo>
                      <a:cubicBezTo>
                        <a:pt x="43" y="2"/>
                        <a:pt x="37" y="0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4316222" y="1203031"/>
                <a:ext cx="370843" cy="320954"/>
              </a:xfrm>
              <a:custGeom>
                <a:avLst/>
                <a:gdLst>
                  <a:gd name="T0" fmla="*/ 315903 w 189"/>
                  <a:gd name="T1" fmla="*/ 13783 h 163"/>
                  <a:gd name="T2" fmla="*/ 264888 w 189"/>
                  <a:gd name="T3" fmla="*/ 0 h 163"/>
                  <a:gd name="T4" fmla="*/ 184440 w 189"/>
                  <a:gd name="T5" fmla="*/ 37412 h 163"/>
                  <a:gd name="T6" fmla="*/ 103993 w 189"/>
                  <a:gd name="T7" fmla="*/ 0 h 163"/>
                  <a:gd name="T8" fmla="*/ 52978 w 189"/>
                  <a:gd name="T9" fmla="*/ 13783 h 163"/>
                  <a:gd name="T10" fmla="*/ 0 w 189"/>
                  <a:gd name="T11" fmla="*/ 104359 h 163"/>
                  <a:gd name="T12" fmla="*/ 3924 w 189"/>
                  <a:gd name="T13" fmla="*/ 137833 h 163"/>
                  <a:gd name="T14" fmla="*/ 184440 w 189"/>
                  <a:gd name="T15" fmla="*/ 320954 h 163"/>
                  <a:gd name="T16" fmla="*/ 364957 w 189"/>
                  <a:gd name="T17" fmla="*/ 137833 h 163"/>
                  <a:gd name="T18" fmla="*/ 370843 w 189"/>
                  <a:gd name="T19" fmla="*/ 104359 h 163"/>
                  <a:gd name="T20" fmla="*/ 315903 w 189"/>
                  <a:gd name="T21" fmla="*/ 13783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9" h="163">
                    <a:moveTo>
                      <a:pt x="161" y="7"/>
                    </a:moveTo>
                    <a:cubicBezTo>
                      <a:pt x="153" y="2"/>
                      <a:pt x="145" y="0"/>
                      <a:pt x="135" y="0"/>
                    </a:cubicBezTo>
                    <a:cubicBezTo>
                      <a:pt x="119" y="0"/>
                      <a:pt x="104" y="7"/>
                      <a:pt x="94" y="19"/>
                    </a:cubicBezTo>
                    <a:cubicBezTo>
                      <a:pt x="84" y="7"/>
                      <a:pt x="69" y="0"/>
                      <a:pt x="53" y="0"/>
                    </a:cubicBezTo>
                    <a:cubicBezTo>
                      <a:pt x="44" y="0"/>
                      <a:pt x="35" y="2"/>
                      <a:pt x="27" y="7"/>
                    </a:cubicBezTo>
                    <a:cubicBezTo>
                      <a:pt x="11" y="16"/>
                      <a:pt x="0" y="33"/>
                      <a:pt x="0" y="53"/>
                    </a:cubicBezTo>
                    <a:cubicBezTo>
                      <a:pt x="0" y="59"/>
                      <a:pt x="0" y="65"/>
                      <a:pt x="2" y="70"/>
                    </a:cubicBezTo>
                    <a:cubicBezTo>
                      <a:pt x="11" y="111"/>
                      <a:pt x="94" y="163"/>
                      <a:pt x="94" y="163"/>
                    </a:cubicBezTo>
                    <a:cubicBezTo>
                      <a:pt x="94" y="163"/>
                      <a:pt x="177" y="111"/>
                      <a:pt x="186" y="70"/>
                    </a:cubicBezTo>
                    <a:cubicBezTo>
                      <a:pt x="188" y="65"/>
                      <a:pt x="189" y="59"/>
                      <a:pt x="189" y="53"/>
                    </a:cubicBezTo>
                    <a:cubicBezTo>
                      <a:pt x="189" y="33"/>
                      <a:pt x="177" y="16"/>
                      <a:pt x="161" y="7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3902973" y="1388453"/>
                <a:ext cx="226164" cy="196231"/>
              </a:xfrm>
              <a:custGeom>
                <a:avLst/>
                <a:gdLst>
                  <a:gd name="T0" fmla="*/ 192731 w 115"/>
                  <a:gd name="T1" fmla="*/ 7849 h 100"/>
                  <a:gd name="T2" fmla="*/ 161265 w 115"/>
                  <a:gd name="T3" fmla="*/ 0 h 100"/>
                  <a:gd name="T4" fmla="*/ 112099 w 115"/>
                  <a:gd name="T5" fmla="*/ 23548 h 100"/>
                  <a:gd name="T6" fmla="*/ 62933 w 115"/>
                  <a:gd name="T7" fmla="*/ 0 h 100"/>
                  <a:gd name="T8" fmla="*/ 31466 w 115"/>
                  <a:gd name="T9" fmla="*/ 7849 h 100"/>
                  <a:gd name="T10" fmla="*/ 0 w 115"/>
                  <a:gd name="T11" fmla="*/ 64756 h 100"/>
                  <a:gd name="T12" fmla="*/ 1967 w 115"/>
                  <a:gd name="T13" fmla="*/ 84379 h 100"/>
                  <a:gd name="T14" fmla="*/ 112099 w 115"/>
                  <a:gd name="T15" fmla="*/ 196231 h 100"/>
                  <a:gd name="T16" fmla="*/ 222231 w 115"/>
                  <a:gd name="T17" fmla="*/ 84379 h 100"/>
                  <a:gd name="T18" fmla="*/ 226164 w 115"/>
                  <a:gd name="T19" fmla="*/ 64756 h 100"/>
                  <a:gd name="T20" fmla="*/ 192731 w 115"/>
                  <a:gd name="T21" fmla="*/ 7849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5" h="100">
                    <a:moveTo>
                      <a:pt x="98" y="4"/>
                    </a:moveTo>
                    <a:cubicBezTo>
                      <a:pt x="93" y="2"/>
                      <a:pt x="88" y="0"/>
                      <a:pt x="82" y="0"/>
                    </a:cubicBezTo>
                    <a:cubicBezTo>
                      <a:pt x="72" y="0"/>
                      <a:pt x="63" y="5"/>
                      <a:pt x="57" y="12"/>
                    </a:cubicBezTo>
                    <a:cubicBezTo>
                      <a:pt x="51" y="5"/>
                      <a:pt x="42" y="0"/>
                      <a:pt x="32" y="0"/>
                    </a:cubicBezTo>
                    <a:cubicBezTo>
                      <a:pt x="26" y="0"/>
                      <a:pt x="21" y="2"/>
                      <a:pt x="16" y="4"/>
                    </a:cubicBezTo>
                    <a:cubicBezTo>
                      <a:pt x="6" y="10"/>
                      <a:pt x="0" y="21"/>
                      <a:pt x="0" y="33"/>
                    </a:cubicBezTo>
                    <a:cubicBezTo>
                      <a:pt x="0" y="37"/>
                      <a:pt x="0" y="40"/>
                      <a:pt x="1" y="43"/>
                    </a:cubicBezTo>
                    <a:cubicBezTo>
                      <a:pt x="7" y="68"/>
                      <a:pt x="57" y="100"/>
                      <a:pt x="57" y="100"/>
                    </a:cubicBezTo>
                    <a:cubicBezTo>
                      <a:pt x="57" y="100"/>
                      <a:pt x="108" y="68"/>
                      <a:pt x="113" y="43"/>
                    </a:cubicBezTo>
                    <a:cubicBezTo>
                      <a:pt x="114" y="40"/>
                      <a:pt x="115" y="37"/>
                      <a:pt x="115" y="33"/>
                    </a:cubicBezTo>
                    <a:cubicBezTo>
                      <a:pt x="115" y="21"/>
                      <a:pt x="108" y="10"/>
                      <a:pt x="98" y="4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4074260" y="1153973"/>
                <a:ext cx="109756" cy="96452"/>
              </a:xfrm>
              <a:custGeom>
                <a:avLst/>
                <a:gdLst>
                  <a:gd name="T0" fmla="*/ 94077 w 56"/>
                  <a:gd name="T1" fmla="*/ 3937 h 49"/>
                  <a:gd name="T2" fmla="*/ 78397 w 56"/>
                  <a:gd name="T3" fmla="*/ 0 h 49"/>
                  <a:gd name="T4" fmla="*/ 54878 w 56"/>
                  <a:gd name="T5" fmla="*/ 11810 h 49"/>
                  <a:gd name="T6" fmla="*/ 31359 w 56"/>
                  <a:gd name="T7" fmla="*/ 0 h 49"/>
                  <a:gd name="T8" fmla="*/ 15679 w 56"/>
                  <a:gd name="T9" fmla="*/ 3937 h 49"/>
                  <a:gd name="T10" fmla="*/ 0 w 56"/>
                  <a:gd name="T11" fmla="*/ 31495 h 49"/>
                  <a:gd name="T12" fmla="*/ 0 w 56"/>
                  <a:gd name="T13" fmla="*/ 41337 h 49"/>
                  <a:gd name="T14" fmla="*/ 54878 w 56"/>
                  <a:gd name="T15" fmla="*/ 96452 h 49"/>
                  <a:gd name="T16" fmla="*/ 109756 w 56"/>
                  <a:gd name="T17" fmla="*/ 41337 h 49"/>
                  <a:gd name="T18" fmla="*/ 109756 w 56"/>
                  <a:gd name="T19" fmla="*/ 31495 h 49"/>
                  <a:gd name="T20" fmla="*/ 94077 w 56"/>
                  <a:gd name="T21" fmla="*/ 393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49">
                    <a:moveTo>
                      <a:pt x="48" y="2"/>
                    </a:moveTo>
                    <a:cubicBezTo>
                      <a:pt x="46" y="1"/>
                      <a:pt x="43" y="0"/>
                      <a:pt x="40" y="0"/>
                    </a:cubicBezTo>
                    <a:cubicBezTo>
                      <a:pt x="35" y="0"/>
                      <a:pt x="31" y="3"/>
                      <a:pt x="28" y="6"/>
                    </a:cubicBezTo>
                    <a:cubicBezTo>
                      <a:pt x="25" y="3"/>
                      <a:pt x="21" y="0"/>
                      <a:pt x="16" y="0"/>
                    </a:cubicBezTo>
                    <a:cubicBezTo>
                      <a:pt x="13" y="0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6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3" y="34"/>
                      <a:pt x="28" y="49"/>
                      <a:pt x="28" y="49"/>
                    </a:cubicBezTo>
                    <a:cubicBezTo>
                      <a:pt x="28" y="49"/>
                      <a:pt x="53" y="34"/>
                      <a:pt x="56" y="21"/>
                    </a:cubicBezTo>
                    <a:cubicBezTo>
                      <a:pt x="56" y="20"/>
                      <a:pt x="56" y="18"/>
                      <a:pt x="56" y="16"/>
                    </a:cubicBezTo>
                    <a:cubicBezTo>
                      <a:pt x="56" y="10"/>
                      <a:pt x="53" y="5"/>
                      <a:pt x="48" y="2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Oval 77"/>
              <p:cNvSpPr>
                <a:spLocks noChangeArrowheads="1"/>
              </p:cNvSpPr>
              <p:nvPr/>
            </p:nvSpPr>
            <p:spPr bwMode="auto">
              <a:xfrm>
                <a:off x="4865055" y="1198072"/>
                <a:ext cx="799351" cy="801403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4999705" y="1335238"/>
                <a:ext cx="528826" cy="526331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5041279" y="1374318"/>
                <a:ext cx="448172" cy="44817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5259129" y="1388453"/>
                <a:ext cx="12472" cy="36585"/>
              </a:xfrm>
              <a:custGeom>
                <a:avLst/>
                <a:gdLst>
                  <a:gd name="T0" fmla="*/ 6236 w 6"/>
                  <a:gd name="T1" fmla="*/ 36585 h 19"/>
                  <a:gd name="T2" fmla="*/ 6236 w 6"/>
                  <a:gd name="T3" fmla="*/ 36585 h 19"/>
                  <a:gd name="T4" fmla="*/ 12472 w 6"/>
                  <a:gd name="T5" fmla="*/ 30808 h 19"/>
                  <a:gd name="T6" fmla="*/ 12472 w 6"/>
                  <a:gd name="T7" fmla="*/ 5777 h 19"/>
                  <a:gd name="T8" fmla="*/ 6236 w 6"/>
                  <a:gd name="T9" fmla="*/ 0 h 19"/>
                  <a:gd name="T10" fmla="*/ 0 w 6"/>
                  <a:gd name="T11" fmla="*/ 5777 h 19"/>
                  <a:gd name="T12" fmla="*/ 0 w 6"/>
                  <a:gd name="T13" fmla="*/ 30808 h 19"/>
                  <a:gd name="T14" fmla="*/ 6236 w 6"/>
                  <a:gd name="T15" fmla="*/ 3658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19"/>
                    </a:move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81"/>
              <p:cNvSpPr>
                <a:spLocks/>
              </p:cNvSpPr>
              <p:nvPr/>
            </p:nvSpPr>
            <p:spPr bwMode="auto">
              <a:xfrm>
                <a:off x="5318164" y="1400094"/>
                <a:ext cx="24113" cy="37417"/>
              </a:xfrm>
              <a:custGeom>
                <a:avLst/>
                <a:gdLst>
                  <a:gd name="T0" fmla="*/ 6028 w 12"/>
                  <a:gd name="T1" fmla="*/ 35448 h 19"/>
                  <a:gd name="T2" fmla="*/ 6028 w 12"/>
                  <a:gd name="T3" fmla="*/ 35448 h 19"/>
                  <a:gd name="T4" fmla="*/ 14066 w 12"/>
                  <a:gd name="T5" fmla="*/ 31509 h 19"/>
                  <a:gd name="T6" fmla="*/ 22104 w 12"/>
                  <a:gd name="T7" fmla="*/ 9847 h 19"/>
                  <a:gd name="T8" fmla="*/ 18085 w 12"/>
                  <a:gd name="T9" fmla="*/ 1969 h 19"/>
                  <a:gd name="T10" fmla="*/ 10047 w 12"/>
                  <a:gd name="T11" fmla="*/ 5908 h 19"/>
                  <a:gd name="T12" fmla="*/ 2009 w 12"/>
                  <a:gd name="T13" fmla="*/ 27570 h 19"/>
                  <a:gd name="T14" fmla="*/ 6028 w 12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6" y="18"/>
                      <a:pt x="7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1"/>
                      <a:pt x="9" y="1"/>
                    </a:cubicBezTo>
                    <a:cubicBezTo>
                      <a:pt x="8" y="0"/>
                      <a:pt x="6" y="1"/>
                      <a:pt x="5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1" y="18"/>
                      <a:pt x="3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5373874" y="1435016"/>
                <a:ext cx="29102" cy="33259"/>
              </a:xfrm>
              <a:custGeom>
                <a:avLst/>
                <a:gdLst>
                  <a:gd name="T0" fmla="*/ 1940 w 15"/>
                  <a:gd name="T1" fmla="*/ 29346 h 17"/>
                  <a:gd name="T2" fmla="*/ 1940 w 15"/>
                  <a:gd name="T3" fmla="*/ 29346 h 17"/>
                  <a:gd name="T4" fmla="*/ 11641 w 15"/>
                  <a:gd name="T5" fmla="*/ 29346 h 17"/>
                  <a:gd name="T6" fmla="*/ 27162 w 15"/>
                  <a:gd name="T7" fmla="*/ 11738 h 17"/>
                  <a:gd name="T8" fmla="*/ 25222 w 15"/>
                  <a:gd name="T9" fmla="*/ 1956 h 17"/>
                  <a:gd name="T10" fmla="*/ 17461 w 15"/>
                  <a:gd name="T11" fmla="*/ 3913 h 17"/>
                  <a:gd name="T12" fmla="*/ 1940 w 15"/>
                  <a:gd name="T13" fmla="*/ 21521 h 17"/>
                  <a:gd name="T14" fmla="*/ 1940 w 15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9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5412954" y="1489894"/>
                <a:ext cx="34922" cy="25776"/>
              </a:xfrm>
              <a:custGeom>
                <a:avLst/>
                <a:gdLst>
                  <a:gd name="T0" fmla="*/ 1940 w 18"/>
                  <a:gd name="T1" fmla="*/ 21810 h 13"/>
                  <a:gd name="T2" fmla="*/ 1940 w 18"/>
                  <a:gd name="T3" fmla="*/ 21810 h 13"/>
                  <a:gd name="T4" fmla="*/ 9701 w 18"/>
                  <a:gd name="T5" fmla="*/ 23793 h 13"/>
                  <a:gd name="T6" fmla="*/ 31042 w 18"/>
                  <a:gd name="T7" fmla="*/ 11897 h 13"/>
                  <a:gd name="T8" fmla="*/ 32982 w 18"/>
                  <a:gd name="T9" fmla="*/ 3966 h 13"/>
                  <a:gd name="T10" fmla="*/ 25221 w 18"/>
                  <a:gd name="T11" fmla="*/ 1983 h 13"/>
                  <a:gd name="T12" fmla="*/ 3880 w 18"/>
                  <a:gd name="T13" fmla="*/ 13879 h 13"/>
                  <a:gd name="T14" fmla="*/ 1940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4" y="13"/>
                      <a:pt x="5" y="1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3"/>
                      <a:pt x="17" y="2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4"/>
              <p:cNvSpPr>
                <a:spLocks/>
              </p:cNvSpPr>
              <p:nvPr/>
            </p:nvSpPr>
            <p:spPr bwMode="auto">
              <a:xfrm>
                <a:off x="5434572" y="1557245"/>
                <a:ext cx="37417" cy="15798"/>
              </a:xfrm>
              <a:custGeom>
                <a:avLst/>
                <a:gdLst>
                  <a:gd name="T0" fmla="*/ 0 w 19"/>
                  <a:gd name="T1" fmla="*/ 11849 h 8"/>
                  <a:gd name="T2" fmla="*/ 0 w 19"/>
                  <a:gd name="T3" fmla="*/ 11849 h 8"/>
                  <a:gd name="T4" fmla="*/ 7877 w 19"/>
                  <a:gd name="T5" fmla="*/ 15798 h 8"/>
                  <a:gd name="T6" fmla="*/ 31509 w 19"/>
                  <a:gd name="T7" fmla="*/ 11849 h 8"/>
                  <a:gd name="T8" fmla="*/ 37417 w 19"/>
                  <a:gd name="T9" fmla="*/ 5924 h 8"/>
                  <a:gd name="T10" fmla="*/ 29540 w 19"/>
                  <a:gd name="T11" fmla="*/ 0 h 8"/>
                  <a:gd name="T12" fmla="*/ 5908 w 19"/>
                  <a:gd name="T13" fmla="*/ 3950 h 8"/>
                  <a:gd name="T14" fmla="*/ 0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3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5434572" y="1623764"/>
                <a:ext cx="37417" cy="15798"/>
              </a:xfrm>
              <a:custGeom>
                <a:avLst/>
                <a:gdLst>
                  <a:gd name="T0" fmla="*/ 0 w 19"/>
                  <a:gd name="T1" fmla="*/ 3950 h 8"/>
                  <a:gd name="T2" fmla="*/ 0 w 19"/>
                  <a:gd name="T3" fmla="*/ 3950 h 8"/>
                  <a:gd name="T4" fmla="*/ 5908 w 19"/>
                  <a:gd name="T5" fmla="*/ 11849 h 8"/>
                  <a:gd name="T6" fmla="*/ 29540 w 19"/>
                  <a:gd name="T7" fmla="*/ 15798 h 8"/>
                  <a:gd name="T8" fmla="*/ 37417 w 19"/>
                  <a:gd name="T9" fmla="*/ 11849 h 8"/>
                  <a:gd name="T10" fmla="*/ 31509 w 19"/>
                  <a:gd name="T11" fmla="*/ 3950 h 8"/>
                  <a:gd name="T12" fmla="*/ 7877 w 19"/>
                  <a:gd name="T13" fmla="*/ 0 h 8"/>
                  <a:gd name="T14" fmla="*/ 0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7"/>
                      <a:pt x="19" y="6"/>
                    </a:cubicBezTo>
                    <a:cubicBezTo>
                      <a:pt x="19" y="4"/>
                      <a:pt x="18" y="2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86"/>
              <p:cNvSpPr>
                <a:spLocks/>
              </p:cNvSpPr>
              <p:nvPr/>
            </p:nvSpPr>
            <p:spPr bwMode="auto">
              <a:xfrm>
                <a:off x="5412954" y="1681136"/>
                <a:ext cx="34922" cy="25776"/>
              </a:xfrm>
              <a:custGeom>
                <a:avLst/>
                <a:gdLst>
                  <a:gd name="T0" fmla="*/ 1940 w 18"/>
                  <a:gd name="T1" fmla="*/ 3966 h 13"/>
                  <a:gd name="T2" fmla="*/ 1940 w 18"/>
                  <a:gd name="T3" fmla="*/ 3966 h 13"/>
                  <a:gd name="T4" fmla="*/ 3880 w 18"/>
                  <a:gd name="T5" fmla="*/ 11897 h 13"/>
                  <a:gd name="T6" fmla="*/ 25221 w 18"/>
                  <a:gd name="T7" fmla="*/ 25776 h 13"/>
                  <a:gd name="T8" fmla="*/ 32982 w 18"/>
                  <a:gd name="T9" fmla="*/ 21810 h 13"/>
                  <a:gd name="T10" fmla="*/ 31042 w 18"/>
                  <a:gd name="T11" fmla="*/ 13879 h 13"/>
                  <a:gd name="T12" fmla="*/ 9701 w 18"/>
                  <a:gd name="T13" fmla="*/ 1983 h 13"/>
                  <a:gd name="T14" fmla="*/ 1940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6" y="13"/>
                      <a:pt x="17" y="11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87"/>
              <p:cNvSpPr>
                <a:spLocks/>
              </p:cNvSpPr>
              <p:nvPr/>
            </p:nvSpPr>
            <p:spPr bwMode="auto">
              <a:xfrm>
                <a:off x="5373874" y="1730194"/>
                <a:ext cx="29102" cy="31597"/>
              </a:xfrm>
              <a:custGeom>
                <a:avLst/>
                <a:gdLst>
                  <a:gd name="T0" fmla="*/ 1940 w 15"/>
                  <a:gd name="T1" fmla="*/ 1975 h 16"/>
                  <a:gd name="T2" fmla="*/ 1940 w 15"/>
                  <a:gd name="T3" fmla="*/ 1975 h 16"/>
                  <a:gd name="T4" fmla="*/ 1940 w 15"/>
                  <a:gd name="T5" fmla="*/ 9874 h 16"/>
                  <a:gd name="T6" fmla="*/ 17461 w 15"/>
                  <a:gd name="T7" fmla="*/ 27647 h 16"/>
                  <a:gd name="T8" fmla="*/ 25222 w 15"/>
                  <a:gd name="T9" fmla="*/ 29622 h 16"/>
                  <a:gd name="T10" fmla="*/ 27162 w 15"/>
                  <a:gd name="T11" fmla="*/ 21723 h 16"/>
                  <a:gd name="T12" fmla="*/ 11641 w 15"/>
                  <a:gd name="T13" fmla="*/ 1975 h 16"/>
                  <a:gd name="T14" fmla="*/ 1940 w 15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5" y="14"/>
                      <a:pt x="15" y="12"/>
                      <a:pt x="14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88"/>
              <p:cNvSpPr>
                <a:spLocks/>
              </p:cNvSpPr>
              <p:nvPr/>
            </p:nvSpPr>
            <p:spPr bwMode="auto">
              <a:xfrm>
                <a:off x="5318164" y="1759296"/>
                <a:ext cx="24113" cy="37417"/>
              </a:xfrm>
              <a:custGeom>
                <a:avLst/>
                <a:gdLst>
                  <a:gd name="T0" fmla="*/ 6028 w 12"/>
                  <a:gd name="T1" fmla="*/ 1969 h 19"/>
                  <a:gd name="T2" fmla="*/ 6028 w 12"/>
                  <a:gd name="T3" fmla="*/ 1969 h 19"/>
                  <a:gd name="T4" fmla="*/ 2009 w 12"/>
                  <a:gd name="T5" fmla="*/ 9847 h 19"/>
                  <a:gd name="T6" fmla="*/ 10047 w 12"/>
                  <a:gd name="T7" fmla="*/ 33478 h 19"/>
                  <a:gd name="T8" fmla="*/ 18085 w 12"/>
                  <a:gd name="T9" fmla="*/ 35448 h 19"/>
                  <a:gd name="T10" fmla="*/ 22104 w 12"/>
                  <a:gd name="T11" fmla="*/ 29540 h 19"/>
                  <a:gd name="T12" fmla="*/ 14066 w 12"/>
                  <a:gd name="T13" fmla="*/ 5908 h 19"/>
                  <a:gd name="T14" fmla="*/ 6028 w 12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8" y="19"/>
                      <a:pt x="9" y="18"/>
                    </a:cubicBezTo>
                    <a:cubicBezTo>
                      <a:pt x="11" y="18"/>
                      <a:pt x="12" y="16"/>
                      <a:pt x="11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89"/>
              <p:cNvSpPr>
                <a:spLocks/>
              </p:cNvSpPr>
              <p:nvPr/>
            </p:nvSpPr>
            <p:spPr bwMode="auto">
              <a:xfrm>
                <a:off x="5259129" y="1771768"/>
                <a:ext cx="12472" cy="36585"/>
              </a:xfrm>
              <a:custGeom>
                <a:avLst/>
                <a:gdLst>
                  <a:gd name="T0" fmla="*/ 6236 w 6"/>
                  <a:gd name="T1" fmla="*/ 0 h 19"/>
                  <a:gd name="T2" fmla="*/ 6236 w 6"/>
                  <a:gd name="T3" fmla="*/ 0 h 19"/>
                  <a:gd name="T4" fmla="*/ 0 w 6"/>
                  <a:gd name="T5" fmla="*/ 5777 h 19"/>
                  <a:gd name="T6" fmla="*/ 0 w 6"/>
                  <a:gd name="T7" fmla="*/ 30808 h 19"/>
                  <a:gd name="T8" fmla="*/ 6236 w 6"/>
                  <a:gd name="T9" fmla="*/ 36585 h 19"/>
                  <a:gd name="T10" fmla="*/ 12472 w 6"/>
                  <a:gd name="T11" fmla="*/ 30808 h 19"/>
                  <a:gd name="T12" fmla="*/ 12472 w 6"/>
                  <a:gd name="T13" fmla="*/ 5777 h 19"/>
                  <a:gd name="T14" fmla="*/ 6236 w 6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90"/>
              <p:cNvSpPr>
                <a:spLocks/>
              </p:cNvSpPr>
              <p:nvPr/>
            </p:nvSpPr>
            <p:spPr bwMode="auto">
              <a:xfrm>
                <a:off x="5188452" y="1759296"/>
                <a:ext cx="21619" cy="37417"/>
              </a:xfrm>
              <a:custGeom>
                <a:avLst/>
                <a:gdLst>
                  <a:gd name="T0" fmla="*/ 15723 w 11"/>
                  <a:gd name="T1" fmla="*/ 1969 h 19"/>
                  <a:gd name="T2" fmla="*/ 15723 w 11"/>
                  <a:gd name="T3" fmla="*/ 1969 h 19"/>
                  <a:gd name="T4" fmla="*/ 9827 w 11"/>
                  <a:gd name="T5" fmla="*/ 5908 h 19"/>
                  <a:gd name="T6" fmla="*/ 0 w 11"/>
                  <a:gd name="T7" fmla="*/ 29540 h 19"/>
                  <a:gd name="T8" fmla="*/ 3931 w 11"/>
                  <a:gd name="T9" fmla="*/ 35448 h 19"/>
                  <a:gd name="T10" fmla="*/ 11792 w 11"/>
                  <a:gd name="T11" fmla="*/ 33478 h 19"/>
                  <a:gd name="T12" fmla="*/ 19654 w 11"/>
                  <a:gd name="T13" fmla="*/ 9847 h 19"/>
                  <a:gd name="T14" fmla="*/ 15723 w 11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8"/>
                      <a:pt x="2" y="18"/>
                    </a:cubicBezTo>
                    <a:cubicBezTo>
                      <a:pt x="4" y="19"/>
                      <a:pt x="5" y="18"/>
                      <a:pt x="6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0" y="2"/>
                      <a:pt x="8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91"/>
              <p:cNvSpPr>
                <a:spLocks/>
              </p:cNvSpPr>
              <p:nvPr/>
            </p:nvSpPr>
            <p:spPr bwMode="auto">
              <a:xfrm>
                <a:off x="5127754" y="1730194"/>
                <a:ext cx="27439" cy="31597"/>
              </a:xfrm>
              <a:custGeom>
                <a:avLst/>
                <a:gdLst>
                  <a:gd name="T0" fmla="*/ 25479 w 14"/>
                  <a:gd name="T1" fmla="*/ 1975 h 16"/>
                  <a:gd name="T2" fmla="*/ 25479 w 14"/>
                  <a:gd name="T3" fmla="*/ 1975 h 16"/>
                  <a:gd name="T4" fmla="*/ 17639 w 14"/>
                  <a:gd name="T5" fmla="*/ 1975 h 16"/>
                  <a:gd name="T6" fmla="*/ 1960 w 14"/>
                  <a:gd name="T7" fmla="*/ 21723 h 16"/>
                  <a:gd name="T8" fmla="*/ 1960 w 14"/>
                  <a:gd name="T9" fmla="*/ 29622 h 16"/>
                  <a:gd name="T10" fmla="*/ 9800 w 14"/>
                  <a:gd name="T11" fmla="*/ 27647 h 16"/>
                  <a:gd name="T12" fmla="*/ 25479 w 14"/>
                  <a:gd name="T13" fmla="*/ 9874 h 16"/>
                  <a:gd name="T14" fmla="*/ 25479 w 14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2" y="16"/>
                      <a:pt x="4" y="16"/>
                      <a:pt x="5" y="1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2"/>
                      <a:pt x="1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92"/>
              <p:cNvSpPr>
                <a:spLocks/>
              </p:cNvSpPr>
              <p:nvPr/>
            </p:nvSpPr>
            <p:spPr bwMode="auto">
              <a:xfrm>
                <a:off x="5080359" y="1681136"/>
                <a:ext cx="35754" cy="25776"/>
              </a:xfrm>
              <a:custGeom>
                <a:avLst/>
                <a:gdLst>
                  <a:gd name="T0" fmla="*/ 33768 w 18"/>
                  <a:gd name="T1" fmla="*/ 3966 h 13"/>
                  <a:gd name="T2" fmla="*/ 33768 w 18"/>
                  <a:gd name="T3" fmla="*/ 3966 h 13"/>
                  <a:gd name="T4" fmla="*/ 25822 w 18"/>
                  <a:gd name="T5" fmla="*/ 1983 h 13"/>
                  <a:gd name="T6" fmla="*/ 3973 w 18"/>
                  <a:gd name="T7" fmla="*/ 13879 h 13"/>
                  <a:gd name="T8" fmla="*/ 1986 w 18"/>
                  <a:gd name="T9" fmla="*/ 21810 h 13"/>
                  <a:gd name="T10" fmla="*/ 9932 w 18"/>
                  <a:gd name="T11" fmla="*/ 25776 h 13"/>
                  <a:gd name="T12" fmla="*/ 31781 w 18"/>
                  <a:gd name="T13" fmla="*/ 11897 h 13"/>
                  <a:gd name="T14" fmla="*/ 33768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5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5057077" y="1623764"/>
                <a:ext cx="37417" cy="15798"/>
              </a:xfrm>
              <a:custGeom>
                <a:avLst/>
                <a:gdLst>
                  <a:gd name="T0" fmla="*/ 37417 w 19"/>
                  <a:gd name="T1" fmla="*/ 3950 h 8"/>
                  <a:gd name="T2" fmla="*/ 37417 w 19"/>
                  <a:gd name="T3" fmla="*/ 3950 h 8"/>
                  <a:gd name="T4" fmla="*/ 29540 w 19"/>
                  <a:gd name="T5" fmla="*/ 0 h 8"/>
                  <a:gd name="T6" fmla="*/ 5908 w 19"/>
                  <a:gd name="T7" fmla="*/ 3950 h 8"/>
                  <a:gd name="T8" fmla="*/ 0 w 19"/>
                  <a:gd name="T9" fmla="*/ 11849 h 8"/>
                  <a:gd name="T10" fmla="*/ 7877 w 19"/>
                  <a:gd name="T11" fmla="*/ 15798 h 8"/>
                  <a:gd name="T12" fmla="*/ 31509 w 19"/>
                  <a:gd name="T13" fmla="*/ 11849 h 8"/>
                  <a:gd name="T14" fmla="*/ 37417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2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5057077" y="1557245"/>
                <a:ext cx="37417" cy="15798"/>
              </a:xfrm>
              <a:custGeom>
                <a:avLst/>
                <a:gdLst>
                  <a:gd name="T0" fmla="*/ 37417 w 19"/>
                  <a:gd name="T1" fmla="*/ 11849 h 8"/>
                  <a:gd name="T2" fmla="*/ 37417 w 19"/>
                  <a:gd name="T3" fmla="*/ 11849 h 8"/>
                  <a:gd name="T4" fmla="*/ 31509 w 19"/>
                  <a:gd name="T5" fmla="*/ 3950 h 8"/>
                  <a:gd name="T6" fmla="*/ 7877 w 19"/>
                  <a:gd name="T7" fmla="*/ 0 h 8"/>
                  <a:gd name="T8" fmla="*/ 0 w 19"/>
                  <a:gd name="T9" fmla="*/ 5924 h 8"/>
                  <a:gd name="T10" fmla="*/ 5908 w 19"/>
                  <a:gd name="T11" fmla="*/ 11849 h 8"/>
                  <a:gd name="T12" fmla="*/ 29540 w 19"/>
                  <a:gd name="T13" fmla="*/ 15798 h 8"/>
                  <a:gd name="T14" fmla="*/ 37417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4"/>
                      <a:pt x="18" y="3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8" y="7"/>
                      <a:pt x="19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95"/>
              <p:cNvSpPr>
                <a:spLocks/>
              </p:cNvSpPr>
              <p:nvPr/>
            </p:nvSpPr>
            <p:spPr bwMode="auto">
              <a:xfrm>
                <a:off x="5080359" y="1489894"/>
                <a:ext cx="35754" cy="25776"/>
              </a:xfrm>
              <a:custGeom>
                <a:avLst/>
                <a:gdLst>
                  <a:gd name="T0" fmla="*/ 33768 w 18"/>
                  <a:gd name="T1" fmla="*/ 21810 h 13"/>
                  <a:gd name="T2" fmla="*/ 33768 w 18"/>
                  <a:gd name="T3" fmla="*/ 21810 h 13"/>
                  <a:gd name="T4" fmla="*/ 31781 w 18"/>
                  <a:gd name="T5" fmla="*/ 13879 h 13"/>
                  <a:gd name="T6" fmla="*/ 9932 w 18"/>
                  <a:gd name="T7" fmla="*/ 1983 h 13"/>
                  <a:gd name="T8" fmla="*/ 1986 w 18"/>
                  <a:gd name="T9" fmla="*/ 3966 h 13"/>
                  <a:gd name="T10" fmla="*/ 3973 w 18"/>
                  <a:gd name="T11" fmla="*/ 11897 h 13"/>
                  <a:gd name="T12" fmla="*/ 25822 w 18"/>
                  <a:gd name="T13" fmla="*/ 23793 h 13"/>
                  <a:gd name="T14" fmla="*/ 33768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3"/>
                      <a:pt x="16" y="12"/>
                      <a:pt x="17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5127754" y="1435016"/>
                <a:ext cx="27439" cy="33259"/>
              </a:xfrm>
              <a:custGeom>
                <a:avLst/>
                <a:gdLst>
                  <a:gd name="T0" fmla="*/ 25479 w 14"/>
                  <a:gd name="T1" fmla="*/ 29346 h 17"/>
                  <a:gd name="T2" fmla="*/ 25479 w 14"/>
                  <a:gd name="T3" fmla="*/ 29346 h 17"/>
                  <a:gd name="T4" fmla="*/ 25479 w 14"/>
                  <a:gd name="T5" fmla="*/ 21521 h 17"/>
                  <a:gd name="T6" fmla="*/ 9800 w 14"/>
                  <a:gd name="T7" fmla="*/ 3913 h 17"/>
                  <a:gd name="T8" fmla="*/ 1960 w 14"/>
                  <a:gd name="T9" fmla="*/ 1956 h 17"/>
                  <a:gd name="T10" fmla="*/ 1960 w 14"/>
                  <a:gd name="T11" fmla="*/ 11738 h 17"/>
                  <a:gd name="T12" fmla="*/ 17639 w 14"/>
                  <a:gd name="T13" fmla="*/ 29346 h 17"/>
                  <a:gd name="T14" fmla="*/ 25479 w 14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3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2"/>
                      <a:pt x="13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2" y="17"/>
                      <a:pt x="13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97"/>
              <p:cNvSpPr>
                <a:spLocks/>
              </p:cNvSpPr>
              <p:nvPr/>
            </p:nvSpPr>
            <p:spPr bwMode="auto">
              <a:xfrm>
                <a:off x="5188452" y="1400094"/>
                <a:ext cx="21619" cy="37417"/>
              </a:xfrm>
              <a:custGeom>
                <a:avLst/>
                <a:gdLst>
                  <a:gd name="T0" fmla="*/ 15723 w 11"/>
                  <a:gd name="T1" fmla="*/ 35448 h 19"/>
                  <a:gd name="T2" fmla="*/ 15723 w 11"/>
                  <a:gd name="T3" fmla="*/ 35448 h 19"/>
                  <a:gd name="T4" fmla="*/ 19654 w 11"/>
                  <a:gd name="T5" fmla="*/ 27570 h 19"/>
                  <a:gd name="T6" fmla="*/ 11792 w 11"/>
                  <a:gd name="T7" fmla="*/ 5908 h 19"/>
                  <a:gd name="T8" fmla="*/ 3931 w 11"/>
                  <a:gd name="T9" fmla="*/ 1969 h 19"/>
                  <a:gd name="T10" fmla="*/ 0 w 11"/>
                  <a:gd name="T11" fmla="*/ 9847 h 19"/>
                  <a:gd name="T12" fmla="*/ 9827 w 11"/>
                  <a:gd name="T13" fmla="*/ 31509 h 19"/>
                  <a:gd name="T14" fmla="*/ 15723 w 11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0" y="18"/>
                      <a:pt x="11" y="16"/>
                      <a:pt x="10" y="1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8"/>
                      <a:pt x="7" y="19"/>
                      <a:pt x="8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98"/>
              <p:cNvSpPr>
                <a:spLocks/>
              </p:cNvSpPr>
              <p:nvPr/>
            </p:nvSpPr>
            <p:spPr bwMode="auto">
              <a:xfrm>
                <a:off x="5161013" y="1592167"/>
                <a:ext cx="110588" cy="120566"/>
              </a:xfrm>
              <a:custGeom>
                <a:avLst/>
                <a:gdLst>
                  <a:gd name="T0" fmla="*/ 1975 w 56"/>
                  <a:gd name="T1" fmla="*/ 118590 h 61"/>
                  <a:gd name="T2" fmla="*/ 1975 w 56"/>
                  <a:gd name="T3" fmla="*/ 118590 h 61"/>
                  <a:gd name="T4" fmla="*/ 13824 w 56"/>
                  <a:gd name="T5" fmla="*/ 118590 h 61"/>
                  <a:gd name="T6" fmla="*/ 108613 w 56"/>
                  <a:gd name="T7" fmla="*/ 13835 h 61"/>
                  <a:gd name="T8" fmla="*/ 106638 w 56"/>
                  <a:gd name="T9" fmla="*/ 3953 h 61"/>
                  <a:gd name="T10" fmla="*/ 96765 w 56"/>
                  <a:gd name="T11" fmla="*/ 3953 h 61"/>
                  <a:gd name="T12" fmla="*/ 1975 w 56"/>
                  <a:gd name="T13" fmla="*/ 106731 h 61"/>
                  <a:gd name="T14" fmla="*/ 1975 w 56"/>
                  <a:gd name="T15" fmla="*/ 11859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61">
                    <a:moveTo>
                      <a:pt x="1" y="60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3" y="61"/>
                      <a:pt x="5" y="61"/>
                      <a:pt x="7" y="6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6"/>
                      <a:pt x="56" y="3"/>
                      <a:pt x="54" y="2"/>
                    </a:cubicBezTo>
                    <a:cubicBezTo>
                      <a:pt x="53" y="0"/>
                      <a:pt x="50" y="0"/>
                      <a:pt x="49" y="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0" y="58"/>
                      <a:pt x="1" y="60"/>
                    </a:cubicBezTo>
                    <a:close/>
                  </a:path>
                </a:pathLst>
              </a:custGeom>
              <a:solidFill>
                <a:srgbClr val="8D95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5106135" y="1596325"/>
                <a:ext cx="159646" cy="4157"/>
              </a:xfrm>
              <a:prstGeom prst="rect">
                <a:avLst/>
              </a:prstGeom>
              <a:solidFill>
                <a:srgbClr val="EE2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2" name="Oval 100"/>
              <p:cNvSpPr>
                <a:spLocks noChangeArrowheads="1"/>
              </p:cNvSpPr>
              <p:nvPr/>
            </p:nvSpPr>
            <p:spPr bwMode="auto">
              <a:xfrm>
                <a:off x="5245825" y="1580526"/>
                <a:ext cx="37417" cy="35754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5251645" y="1468276"/>
                <a:ext cx="25776" cy="128049"/>
              </a:xfrm>
              <a:custGeom>
                <a:avLst/>
                <a:gdLst>
                  <a:gd name="T0" fmla="*/ 11897 w 13"/>
                  <a:gd name="T1" fmla="*/ 128049 h 65"/>
                  <a:gd name="T2" fmla="*/ 13879 w 13"/>
                  <a:gd name="T3" fmla="*/ 128049 h 65"/>
                  <a:gd name="T4" fmla="*/ 25776 w 13"/>
                  <a:gd name="T5" fmla="*/ 116229 h 65"/>
                  <a:gd name="T6" fmla="*/ 25776 w 13"/>
                  <a:gd name="T7" fmla="*/ 11820 h 65"/>
                  <a:gd name="T8" fmla="*/ 13879 w 13"/>
                  <a:gd name="T9" fmla="*/ 0 h 65"/>
                  <a:gd name="T10" fmla="*/ 11897 w 13"/>
                  <a:gd name="T11" fmla="*/ 0 h 65"/>
                  <a:gd name="T12" fmla="*/ 0 w 13"/>
                  <a:gd name="T13" fmla="*/ 11820 h 65"/>
                  <a:gd name="T14" fmla="*/ 0 w 13"/>
                  <a:gd name="T15" fmla="*/ 116229 h 65"/>
                  <a:gd name="T16" fmla="*/ 11897 w 13"/>
                  <a:gd name="T17" fmla="*/ 128049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65">
                    <a:moveTo>
                      <a:pt x="6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1" y="65"/>
                      <a:pt x="13" y="62"/>
                      <a:pt x="13" y="5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3" y="65"/>
                      <a:pt x="6" y="6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Oval 102"/>
              <p:cNvSpPr>
                <a:spLocks noChangeArrowheads="1"/>
              </p:cNvSpPr>
              <p:nvPr/>
            </p:nvSpPr>
            <p:spPr bwMode="auto">
              <a:xfrm>
                <a:off x="6600619" y="866800"/>
                <a:ext cx="658522" cy="6605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7409887" y="2572756"/>
                <a:ext cx="470089" cy="4721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Oval 104"/>
              <p:cNvSpPr>
                <a:spLocks noChangeArrowheads="1"/>
              </p:cNvSpPr>
              <p:nvPr/>
            </p:nvSpPr>
            <p:spPr bwMode="auto">
              <a:xfrm>
                <a:off x="6245571" y="5538342"/>
                <a:ext cx="846955" cy="8490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Oval 105"/>
              <p:cNvSpPr>
                <a:spLocks noChangeArrowheads="1"/>
              </p:cNvSpPr>
              <p:nvPr/>
            </p:nvSpPr>
            <p:spPr bwMode="auto">
              <a:xfrm>
                <a:off x="3589664" y="704139"/>
                <a:ext cx="384799" cy="3868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8" name="Oval 106"/>
              <p:cNvSpPr>
                <a:spLocks noChangeArrowheads="1"/>
              </p:cNvSpPr>
              <p:nvPr/>
            </p:nvSpPr>
            <p:spPr bwMode="auto">
              <a:xfrm>
                <a:off x="3056102" y="1495623"/>
                <a:ext cx="769598" cy="773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5979196" y="1364340"/>
                <a:ext cx="237805" cy="340078"/>
              </a:xfrm>
              <a:custGeom>
                <a:avLst/>
                <a:gdLst>
                  <a:gd name="T0" fmla="*/ 58960 w 121"/>
                  <a:gd name="T1" fmla="*/ 281105 h 173"/>
                  <a:gd name="T2" fmla="*/ 0 w 121"/>
                  <a:gd name="T3" fmla="*/ 241790 h 173"/>
                  <a:gd name="T4" fmla="*/ 23584 w 121"/>
                  <a:gd name="T5" fmla="*/ 182816 h 173"/>
                  <a:gd name="T6" fmla="*/ 49133 w 121"/>
                  <a:gd name="T7" fmla="*/ 192645 h 173"/>
                  <a:gd name="T8" fmla="*/ 43237 w 121"/>
                  <a:gd name="T9" fmla="*/ 229995 h 173"/>
                  <a:gd name="T10" fmla="*/ 74683 w 121"/>
                  <a:gd name="T11" fmla="*/ 251618 h 173"/>
                  <a:gd name="T12" fmla="*/ 139538 w 121"/>
                  <a:gd name="T13" fmla="*/ 239824 h 173"/>
                  <a:gd name="T14" fmla="*/ 66821 w 121"/>
                  <a:gd name="T15" fmla="*/ 82562 h 173"/>
                  <a:gd name="T16" fmla="*/ 157226 w 121"/>
                  <a:gd name="T17" fmla="*/ 43247 h 173"/>
                  <a:gd name="T18" fmla="*/ 174914 w 121"/>
                  <a:gd name="T19" fmla="*/ 0 h 173"/>
                  <a:gd name="T20" fmla="*/ 202429 w 121"/>
                  <a:gd name="T21" fmla="*/ 11795 h 173"/>
                  <a:gd name="T22" fmla="*/ 184741 w 121"/>
                  <a:gd name="T23" fmla="*/ 53076 h 173"/>
                  <a:gd name="T24" fmla="*/ 237805 w 121"/>
                  <a:gd name="T25" fmla="*/ 92391 h 173"/>
                  <a:gd name="T26" fmla="*/ 212256 w 121"/>
                  <a:gd name="T27" fmla="*/ 147433 h 173"/>
                  <a:gd name="T28" fmla="*/ 190637 w 121"/>
                  <a:gd name="T29" fmla="*/ 137604 h 173"/>
                  <a:gd name="T30" fmla="*/ 194568 w 121"/>
                  <a:gd name="T31" fmla="*/ 100254 h 173"/>
                  <a:gd name="T32" fmla="*/ 163122 w 121"/>
                  <a:gd name="T33" fmla="*/ 78631 h 173"/>
                  <a:gd name="T34" fmla="*/ 106128 w 121"/>
                  <a:gd name="T35" fmla="*/ 92391 h 173"/>
                  <a:gd name="T36" fmla="*/ 180810 w 121"/>
                  <a:gd name="T37" fmla="*/ 247687 h 173"/>
                  <a:gd name="T38" fmla="*/ 86475 w 121"/>
                  <a:gd name="T39" fmla="*/ 290934 h 173"/>
                  <a:gd name="T40" fmla="*/ 66821 w 121"/>
                  <a:gd name="T41" fmla="*/ 340078 h 173"/>
                  <a:gd name="T42" fmla="*/ 39307 w 121"/>
                  <a:gd name="T43" fmla="*/ 328283 h 173"/>
                  <a:gd name="T44" fmla="*/ 58960 w 121"/>
                  <a:gd name="T45" fmla="*/ 281105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1" h="173">
                    <a:moveTo>
                      <a:pt x="30" y="143"/>
                    </a:moveTo>
                    <a:cubicBezTo>
                      <a:pt x="12" y="135"/>
                      <a:pt x="0" y="123"/>
                      <a:pt x="0" y="12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7"/>
                      <a:pt x="27" y="124"/>
                      <a:pt x="38" y="128"/>
                    </a:cubicBezTo>
                    <a:cubicBezTo>
                      <a:pt x="51" y="134"/>
                      <a:pt x="67" y="134"/>
                      <a:pt x="71" y="122"/>
                    </a:cubicBezTo>
                    <a:cubicBezTo>
                      <a:pt x="82" y="96"/>
                      <a:pt x="17" y="82"/>
                      <a:pt x="34" y="42"/>
                    </a:cubicBezTo>
                    <a:cubicBezTo>
                      <a:pt x="42" y="22"/>
                      <a:pt x="61" y="17"/>
                      <a:pt x="8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109" y="35"/>
                      <a:pt x="121" y="47"/>
                      <a:pt x="121" y="47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3" y="44"/>
                      <a:pt x="83" y="40"/>
                    </a:cubicBezTo>
                    <a:cubicBezTo>
                      <a:pt x="68" y="34"/>
                      <a:pt x="58" y="38"/>
                      <a:pt x="54" y="47"/>
                    </a:cubicBezTo>
                    <a:cubicBezTo>
                      <a:pt x="43" y="72"/>
                      <a:pt x="107" y="88"/>
                      <a:pt x="92" y="126"/>
                    </a:cubicBezTo>
                    <a:cubicBezTo>
                      <a:pt x="83" y="147"/>
                      <a:pt x="64" y="152"/>
                      <a:pt x="44" y="148"/>
                    </a:cubicBezTo>
                    <a:cubicBezTo>
                      <a:pt x="34" y="173"/>
                      <a:pt x="34" y="173"/>
                      <a:pt x="34" y="173"/>
                    </a:cubicBezTo>
                    <a:cubicBezTo>
                      <a:pt x="20" y="167"/>
                      <a:pt x="20" y="167"/>
                      <a:pt x="20" y="167"/>
                    </a:cubicBezTo>
                    <a:lnTo>
                      <a:pt x="3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6212844" y="1643719"/>
                <a:ext cx="110588" cy="121397"/>
              </a:xfrm>
              <a:custGeom>
                <a:avLst/>
                <a:gdLst>
                  <a:gd name="T0" fmla="*/ 19748 w 56"/>
                  <a:gd name="T1" fmla="*/ 97901 h 62"/>
                  <a:gd name="T2" fmla="*/ 0 w 56"/>
                  <a:gd name="T3" fmla="*/ 76363 h 62"/>
                  <a:gd name="T4" fmla="*/ 15798 w 56"/>
                  <a:gd name="T5" fmla="*/ 54824 h 62"/>
                  <a:gd name="T6" fmla="*/ 25672 w 56"/>
                  <a:gd name="T7" fmla="*/ 62657 h 62"/>
                  <a:gd name="T8" fmla="*/ 19748 w 56"/>
                  <a:gd name="T9" fmla="*/ 76363 h 62"/>
                  <a:gd name="T10" fmla="*/ 29622 w 56"/>
                  <a:gd name="T11" fmla="*/ 88111 h 62"/>
                  <a:gd name="T12" fmla="*/ 57269 w 56"/>
                  <a:gd name="T13" fmla="*/ 90069 h 62"/>
                  <a:gd name="T14" fmla="*/ 43445 w 56"/>
                  <a:gd name="T15" fmla="*/ 19580 h 62"/>
                  <a:gd name="T16" fmla="*/ 82941 w 56"/>
                  <a:gd name="T17" fmla="*/ 13706 h 62"/>
                  <a:gd name="T18" fmla="*/ 94790 w 56"/>
                  <a:gd name="T19" fmla="*/ 0 h 62"/>
                  <a:gd name="T20" fmla="*/ 104664 w 56"/>
                  <a:gd name="T21" fmla="*/ 5874 h 62"/>
                  <a:gd name="T22" fmla="*/ 92815 w 56"/>
                  <a:gd name="T23" fmla="*/ 21538 h 62"/>
                  <a:gd name="T24" fmla="*/ 110588 w 56"/>
                  <a:gd name="T25" fmla="*/ 41118 h 62"/>
                  <a:gd name="T26" fmla="*/ 94790 w 56"/>
                  <a:gd name="T27" fmla="*/ 60699 h 62"/>
                  <a:gd name="T28" fmla="*/ 86891 w 56"/>
                  <a:gd name="T29" fmla="*/ 54824 h 62"/>
                  <a:gd name="T30" fmla="*/ 92815 w 56"/>
                  <a:gd name="T31" fmla="*/ 41118 h 62"/>
                  <a:gd name="T32" fmla="*/ 82941 w 56"/>
                  <a:gd name="T33" fmla="*/ 29370 h 62"/>
                  <a:gd name="T34" fmla="*/ 57269 w 56"/>
                  <a:gd name="T35" fmla="*/ 27412 h 62"/>
                  <a:gd name="T36" fmla="*/ 71092 w 56"/>
                  <a:gd name="T37" fmla="*/ 95943 h 62"/>
                  <a:gd name="T38" fmla="*/ 29622 w 56"/>
                  <a:gd name="T39" fmla="*/ 103775 h 62"/>
                  <a:gd name="T40" fmla="*/ 15798 w 56"/>
                  <a:gd name="T41" fmla="*/ 121397 h 62"/>
                  <a:gd name="T42" fmla="*/ 7899 w 56"/>
                  <a:gd name="T43" fmla="*/ 113565 h 62"/>
                  <a:gd name="T44" fmla="*/ 19748 w 56"/>
                  <a:gd name="T45" fmla="*/ 97901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62">
                    <a:moveTo>
                      <a:pt x="10" y="50"/>
                    </a:moveTo>
                    <a:cubicBezTo>
                      <a:pt x="4" y="45"/>
                      <a:pt x="0" y="39"/>
                      <a:pt x="0" y="3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1" y="42"/>
                      <a:pt x="15" y="45"/>
                    </a:cubicBezTo>
                    <a:cubicBezTo>
                      <a:pt x="19" y="48"/>
                      <a:pt x="25" y="50"/>
                      <a:pt x="29" y="46"/>
                    </a:cubicBezTo>
                    <a:cubicBezTo>
                      <a:pt x="35" y="36"/>
                      <a:pt x="11" y="24"/>
                      <a:pt x="22" y="10"/>
                    </a:cubicBezTo>
                    <a:cubicBezTo>
                      <a:pt x="27" y="3"/>
                      <a:pt x="35" y="3"/>
                      <a:pt x="42" y="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2" y="15"/>
                      <a:pt x="56" y="21"/>
                      <a:pt x="56" y="2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5" y="17"/>
                      <a:pt x="42" y="15"/>
                    </a:cubicBezTo>
                    <a:cubicBezTo>
                      <a:pt x="36" y="11"/>
                      <a:pt x="32" y="11"/>
                      <a:pt x="29" y="14"/>
                    </a:cubicBezTo>
                    <a:cubicBezTo>
                      <a:pt x="23" y="23"/>
                      <a:pt x="46" y="36"/>
                      <a:pt x="36" y="49"/>
                    </a:cubicBezTo>
                    <a:cubicBezTo>
                      <a:pt x="31" y="56"/>
                      <a:pt x="23" y="57"/>
                      <a:pt x="15" y="53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58"/>
                      <a:pt x="4" y="58"/>
                      <a:pt x="4" y="58"/>
                    </a:cubicBez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5800427" y="1456635"/>
                <a:ext cx="82317" cy="143847"/>
              </a:xfrm>
              <a:custGeom>
                <a:avLst/>
                <a:gdLst>
                  <a:gd name="T0" fmla="*/ 47038 w 42"/>
                  <a:gd name="T1" fmla="*/ 122171 h 73"/>
                  <a:gd name="T2" fmla="*/ 17639 w 42"/>
                  <a:gd name="T3" fmla="*/ 122171 h 73"/>
                  <a:gd name="T4" fmla="*/ 11760 w 42"/>
                  <a:gd name="T5" fmla="*/ 98525 h 73"/>
                  <a:gd name="T6" fmla="*/ 23519 w 42"/>
                  <a:gd name="T7" fmla="*/ 94584 h 73"/>
                  <a:gd name="T8" fmla="*/ 29399 w 42"/>
                  <a:gd name="T9" fmla="*/ 108378 h 73"/>
                  <a:gd name="T10" fmla="*/ 45078 w 42"/>
                  <a:gd name="T11" fmla="*/ 108378 h 73"/>
                  <a:gd name="T12" fmla="*/ 64678 w 42"/>
                  <a:gd name="T13" fmla="*/ 90643 h 73"/>
                  <a:gd name="T14" fmla="*/ 3920 w 42"/>
                  <a:gd name="T15" fmla="*/ 53204 h 73"/>
                  <a:gd name="T16" fmla="*/ 25479 w 42"/>
                  <a:gd name="T17" fmla="*/ 21676 h 73"/>
                  <a:gd name="T18" fmla="*/ 21559 w 42"/>
                  <a:gd name="T19" fmla="*/ 1971 h 73"/>
                  <a:gd name="T20" fmla="*/ 33319 w 42"/>
                  <a:gd name="T21" fmla="*/ 0 h 73"/>
                  <a:gd name="T22" fmla="*/ 37239 w 42"/>
                  <a:gd name="T23" fmla="*/ 17735 h 73"/>
                  <a:gd name="T24" fmla="*/ 62718 w 42"/>
                  <a:gd name="T25" fmla="*/ 17735 h 73"/>
                  <a:gd name="T26" fmla="*/ 66638 w 42"/>
                  <a:gd name="T27" fmla="*/ 41381 h 73"/>
                  <a:gd name="T28" fmla="*/ 58798 w 42"/>
                  <a:gd name="T29" fmla="*/ 43351 h 73"/>
                  <a:gd name="T30" fmla="*/ 50958 w 42"/>
                  <a:gd name="T31" fmla="*/ 31528 h 73"/>
                  <a:gd name="T32" fmla="*/ 35279 w 42"/>
                  <a:gd name="T33" fmla="*/ 31528 h 73"/>
                  <a:gd name="T34" fmla="*/ 19599 w 42"/>
                  <a:gd name="T35" fmla="*/ 47292 h 73"/>
                  <a:gd name="T36" fmla="*/ 80357 w 42"/>
                  <a:gd name="T37" fmla="*/ 82761 h 73"/>
                  <a:gd name="T38" fmla="*/ 58798 w 42"/>
                  <a:gd name="T39" fmla="*/ 120201 h 73"/>
                  <a:gd name="T40" fmla="*/ 62718 w 42"/>
                  <a:gd name="T41" fmla="*/ 141876 h 73"/>
                  <a:gd name="T42" fmla="*/ 50958 w 42"/>
                  <a:gd name="T43" fmla="*/ 143847 h 73"/>
                  <a:gd name="T44" fmla="*/ 47038 w 42"/>
                  <a:gd name="T45" fmla="*/ 122171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2" h="73">
                    <a:moveTo>
                      <a:pt x="24" y="62"/>
                    </a:moveTo>
                    <a:cubicBezTo>
                      <a:pt x="16" y="64"/>
                      <a:pt x="9" y="62"/>
                      <a:pt x="9" y="62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8" y="56"/>
                      <a:pt x="23" y="55"/>
                    </a:cubicBezTo>
                    <a:cubicBezTo>
                      <a:pt x="29" y="54"/>
                      <a:pt x="34" y="51"/>
                      <a:pt x="33" y="46"/>
                    </a:cubicBezTo>
                    <a:cubicBezTo>
                      <a:pt x="31" y="35"/>
                      <a:pt x="6" y="45"/>
                      <a:pt x="2" y="27"/>
                    </a:cubicBezTo>
                    <a:cubicBezTo>
                      <a:pt x="0" y="19"/>
                      <a:pt x="6" y="13"/>
                      <a:pt x="13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6" y="8"/>
                      <a:pt x="32" y="9"/>
                      <a:pt x="32" y="9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15"/>
                      <a:pt x="18" y="16"/>
                    </a:cubicBezTo>
                    <a:cubicBezTo>
                      <a:pt x="12" y="17"/>
                      <a:pt x="9" y="21"/>
                      <a:pt x="10" y="24"/>
                    </a:cubicBezTo>
                    <a:cubicBezTo>
                      <a:pt x="12" y="36"/>
                      <a:pt x="37" y="26"/>
                      <a:pt x="41" y="42"/>
                    </a:cubicBezTo>
                    <a:cubicBezTo>
                      <a:pt x="42" y="51"/>
                      <a:pt x="37" y="57"/>
                      <a:pt x="30" y="61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26" y="73"/>
                      <a:pt x="26" y="73"/>
                      <a:pt x="26" y="73"/>
                    </a:cubicBez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" name="Group 97"/>
              <p:cNvGrpSpPr>
                <a:grpSpLocks/>
              </p:cNvGrpSpPr>
              <p:nvPr/>
            </p:nvGrpSpPr>
            <p:grpSpPr bwMode="auto">
              <a:xfrm>
                <a:off x="6694275" y="3078866"/>
                <a:ext cx="433205" cy="432373"/>
                <a:chOff x="6694275" y="3078866"/>
                <a:chExt cx="433205" cy="432373"/>
              </a:xfrm>
            </p:grpSpPr>
            <p:sp>
              <p:nvSpPr>
                <p:cNvPr id="119" name="Freeform 128"/>
                <p:cNvSpPr>
                  <a:spLocks/>
                </p:cNvSpPr>
                <p:nvPr/>
              </p:nvSpPr>
              <p:spPr bwMode="auto">
                <a:xfrm>
                  <a:off x="6908799" y="3275097"/>
                  <a:ext cx="218681" cy="236142"/>
                </a:xfrm>
                <a:custGeom>
                  <a:avLst/>
                  <a:gdLst>
                    <a:gd name="T0" fmla="*/ 191100 w 111"/>
                    <a:gd name="T1" fmla="*/ 98393 h 120"/>
                    <a:gd name="T2" fmla="*/ 120176 w 111"/>
                    <a:gd name="T3" fmla="*/ 27550 h 120"/>
                    <a:gd name="T4" fmla="*/ 21671 w 111"/>
                    <a:gd name="T5" fmla="*/ 27550 h 120"/>
                    <a:gd name="T6" fmla="*/ 0 w 111"/>
                    <a:gd name="T7" fmla="*/ 49196 h 120"/>
                    <a:gd name="T8" fmla="*/ 0 w 111"/>
                    <a:gd name="T9" fmla="*/ 49196 h 120"/>
                    <a:gd name="T10" fmla="*/ 31522 w 111"/>
                    <a:gd name="T11" fmla="*/ 80682 h 120"/>
                    <a:gd name="T12" fmla="*/ 31522 w 111"/>
                    <a:gd name="T13" fmla="*/ 78714 h 120"/>
                    <a:gd name="T14" fmla="*/ 53193 w 111"/>
                    <a:gd name="T15" fmla="*/ 59036 h 120"/>
                    <a:gd name="T16" fmla="*/ 90625 w 111"/>
                    <a:gd name="T17" fmla="*/ 59036 h 120"/>
                    <a:gd name="T18" fmla="*/ 161548 w 111"/>
                    <a:gd name="T19" fmla="*/ 129878 h 120"/>
                    <a:gd name="T20" fmla="*/ 161548 w 111"/>
                    <a:gd name="T21" fmla="*/ 167267 h 120"/>
                    <a:gd name="T22" fmla="*/ 149728 w 111"/>
                    <a:gd name="T23" fmla="*/ 179074 h 120"/>
                    <a:gd name="T24" fmla="*/ 112296 w 111"/>
                    <a:gd name="T25" fmla="*/ 179074 h 120"/>
                    <a:gd name="T26" fmla="*/ 80774 w 111"/>
                    <a:gd name="T27" fmla="*/ 147589 h 120"/>
                    <a:gd name="T28" fmla="*/ 31522 w 111"/>
                    <a:gd name="T29" fmla="*/ 159396 h 120"/>
                    <a:gd name="T30" fmla="*/ 80774 w 111"/>
                    <a:gd name="T31" fmla="*/ 208592 h 120"/>
                    <a:gd name="T32" fmla="*/ 181249 w 111"/>
                    <a:gd name="T33" fmla="*/ 208592 h 120"/>
                    <a:gd name="T34" fmla="*/ 191100 w 111"/>
                    <a:gd name="T35" fmla="*/ 198753 h 120"/>
                    <a:gd name="T36" fmla="*/ 191100 w 111"/>
                    <a:gd name="T37" fmla="*/ 98393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1" h="120">
                      <a:moveTo>
                        <a:pt x="97" y="50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47" y="0"/>
                        <a:pt x="25" y="0"/>
                        <a:pt x="11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32" y="24"/>
                        <a:pt x="40" y="24"/>
                        <a:pt x="46" y="30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7" y="71"/>
                        <a:pt x="87" y="80"/>
                        <a:pt x="82" y="85"/>
                      </a:cubicBezTo>
                      <a:cubicBezTo>
                        <a:pt x="76" y="91"/>
                        <a:pt x="76" y="91"/>
                        <a:pt x="76" y="91"/>
                      </a:cubicBezTo>
                      <a:cubicBezTo>
                        <a:pt x="71" y="96"/>
                        <a:pt x="62" y="96"/>
                        <a:pt x="57" y="91"/>
                      </a:cubicBezTo>
                      <a:cubicBezTo>
                        <a:pt x="41" y="75"/>
                        <a:pt x="41" y="75"/>
                        <a:pt x="41" y="75"/>
                      </a:cubicBezTo>
                      <a:cubicBezTo>
                        <a:pt x="33" y="79"/>
                        <a:pt x="25" y="81"/>
                        <a:pt x="16" y="8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55" y="120"/>
                        <a:pt x="78" y="120"/>
                        <a:pt x="92" y="10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111" y="87"/>
                        <a:pt x="111" y="64"/>
                        <a:pt x="9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9"/>
                <p:cNvSpPr>
                  <a:spLocks/>
                </p:cNvSpPr>
                <p:nvPr/>
              </p:nvSpPr>
              <p:spPr bwMode="auto">
                <a:xfrm>
                  <a:off x="6694275" y="3078866"/>
                  <a:ext cx="236142" cy="217850"/>
                </a:xfrm>
                <a:custGeom>
                  <a:avLst/>
                  <a:gdLst>
                    <a:gd name="T0" fmla="*/ 59036 w 120"/>
                    <a:gd name="T1" fmla="*/ 68691 h 111"/>
                    <a:gd name="T2" fmla="*/ 68875 w 120"/>
                    <a:gd name="T3" fmla="*/ 58878 h 111"/>
                    <a:gd name="T4" fmla="*/ 108232 w 120"/>
                    <a:gd name="T5" fmla="*/ 58878 h 111"/>
                    <a:gd name="T6" fmla="*/ 179074 w 120"/>
                    <a:gd name="T7" fmla="*/ 129532 h 111"/>
                    <a:gd name="T8" fmla="*/ 179074 w 120"/>
                    <a:gd name="T9" fmla="*/ 166822 h 111"/>
                    <a:gd name="T10" fmla="*/ 157428 w 120"/>
                    <a:gd name="T11" fmla="*/ 186448 h 111"/>
                    <a:gd name="T12" fmla="*/ 157428 w 120"/>
                    <a:gd name="T13" fmla="*/ 188411 h 111"/>
                    <a:gd name="T14" fmla="*/ 186946 w 120"/>
                    <a:gd name="T15" fmla="*/ 217850 h 111"/>
                    <a:gd name="T16" fmla="*/ 188914 w 120"/>
                    <a:gd name="T17" fmla="*/ 217850 h 111"/>
                    <a:gd name="T18" fmla="*/ 208592 w 120"/>
                    <a:gd name="T19" fmla="*/ 196261 h 111"/>
                    <a:gd name="T20" fmla="*/ 208592 w 120"/>
                    <a:gd name="T21" fmla="*/ 98131 h 111"/>
                    <a:gd name="T22" fmla="*/ 137750 w 120"/>
                    <a:gd name="T23" fmla="*/ 27477 h 111"/>
                    <a:gd name="T24" fmla="*/ 39357 w 120"/>
                    <a:gd name="T25" fmla="*/ 27477 h 111"/>
                    <a:gd name="T26" fmla="*/ 27550 w 120"/>
                    <a:gd name="T27" fmla="*/ 39252 h 111"/>
                    <a:gd name="T28" fmla="*/ 27550 w 120"/>
                    <a:gd name="T29" fmla="*/ 137383 h 111"/>
                    <a:gd name="T30" fmla="*/ 76746 w 120"/>
                    <a:gd name="T31" fmla="*/ 186448 h 111"/>
                    <a:gd name="T32" fmla="*/ 90521 w 120"/>
                    <a:gd name="T33" fmla="*/ 139345 h 111"/>
                    <a:gd name="T34" fmla="*/ 59036 w 120"/>
                    <a:gd name="T35" fmla="*/ 107944 h 111"/>
                    <a:gd name="T36" fmla="*/ 59036 w 120"/>
                    <a:gd name="T37" fmla="*/ 68691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11">
                      <a:moveTo>
                        <a:pt x="30" y="35"/>
                      </a:move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41" y="24"/>
                        <a:pt x="49" y="24"/>
                        <a:pt x="55" y="30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96" y="71"/>
                        <a:pt x="96" y="80"/>
                        <a:pt x="91" y="85"/>
                      </a:cubicBezTo>
                      <a:cubicBezTo>
                        <a:pt x="80" y="95"/>
                        <a:pt x="80" y="95"/>
                        <a:pt x="80" y="9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106" y="100"/>
                        <a:pt x="106" y="100"/>
                        <a:pt x="106" y="100"/>
                      </a:cubicBezTo>
                      <a:cubicBezTo>
                        <a:pt x="120" y="87"/>
                        <a:pt x="120" y="64"/>
                        <a:pt x="106" y="50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56" y="0"/>
                        <a:pt x="34" y="0"/>
                        <a:pt x="20" y="14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0" y="34"/>
                        <a:pt x="0" y="56"/>
                        <a:pt x="14" y="70"/>
                      </a:cubicBezTo>
                      <a:cubicBezTo>
                        <a:pt x="39" y="95"/>
                        <a:pt x="39" y="95"/>
                        <a:pt x="39" y="95"/>
                      </a:cubicBezTo>
                      <a:cubicBezTo>
                        <a:pt x="39" y="87"/>
                        <a:pt x="41" y="78"/>
                        <a:pt x="46" y="71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4" y="49"/>
                        <a:pt x="24" y="41"/>
                        <a:pt x="30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0"/>
                <p:cNvSpPr>
                  <a:spLocks/>
                </p:cNvSpPr>
                <p:nvPr/>
              </p:nvSpPr>
              <p:spPr bwMode="auto">
                <a:xfrm>
                  <a:off x="6784907" y="3198600"/>
                  <a:ext cx="220344" cy="222007"/>
                </a:xfrm>
                <a:custGeom>
                  <a:avLst/>
                  <a:gdLst>
                    <a:gd name="T0" fmla="*/ 220344 w 112"/>
                    <a:gd name="T1" fmla="*/ 172890 h 113"/>
                    <a:gd name="T2" fmla="*/ 188866 w 112"/>
                    <a:gd name="T3" fmla="*/ 141456 h 113"/>
                    <a:gd name="T4" fmla="*/ 167225 w 112"/>
                    <a:gd name="T5" fmla="*/ 163067 h 113"/>
                    <a:gd name="T6" fmla="*/ 129846 w 112"/>
                    <a:gd name="T7" fmla="*/ 163067 h 113"/>
                    <a:gd name="T8" fmla="*/ 59021 w 112"/>
                    <a:gd name="T9" fmla="*/ 92339 h 113"/>
                    <a:gd name="T10" fmla="*/ 59021 w 112"/>
                    <a:gd name="T11" fmla="*/ 55011 h 113"/>
                    <a:gd name="T12" fmla="*/ 82629 w 112"/>
                    <a:gd name="T13" fmla="*/ 29470 h 113"/>
                    <a:gd name="T14" fmla="*/ 53119 w 112"/>
                    <a:gd name="T15" fmla="*/ 0 h 113"/>
                    <a:gd name="T16" fmla="*/ 27543 w 112"/>
                    <a:gd name="T17" fmla="*/ 23576 h 113"/>
                    <a:gd name="T18" fmla="*/ 27543 w 112"/>
                    <a:gd name="T19" fmla="*/ 123774 h 113"/>
                    <a:gd name="T20" fmla="*/ 98368 w 112"/>
                    <a:gd name="T21" fmla="*/ 194502 h 113"/>
                    <a:gd name="T22" fmla="*/ 198703 w 112"/>
                    <a:gd name="T23" fmla="*/ 194502 h 113"/>
                    <a:gd name="T24" fmla="*/ 220344 w 112"/>
                    <a:gd name="T25" fmla="*/ 172890 h 1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2" h="113">
                      <a:moveTo>
                        <a:pt x="112" y="88"/>
                      </a:moveTo>
                      <a:cubicBezTo>
                        <a:pt x="96" y="72"/>
                        <a:pt x="96" y="72"/>
                        <a:pt x="96" y="72"/>
                      </a:cubicBezTo>
                      <a:cubicBezTo>
                        <a:pt x="85" y="83"/>
                        <a:pt x="85" y="83"/>
                        <a:pt x="85" y="83"/>
                      </a:cubicBezTo>
                      <a:cubicBezTo>
                        <a:pt x="80" y="88"/>
                        <a:pt x="71" y="88"/>
                        <a:pt x="66" y="83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5" y="42"/>
                        <a:pt x="25" y="33"/>
                        <a:pt x="30" y="28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0" y="26"/>
                        <a:pt x="0" y="49"/>
                        <a:pt x="14" y="63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64" y="113"/>
                        <a:pt x="87" y="113"/>
                        <a:pt x="101" y="99"/>
                      </a:cubicBezTo>
                      <a:lnTo>
                        <a:pt x="112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Freeform 131"/>
              <p:cNvSpPr>
                <a:spLocks noEditPoints="1"/>
              </p:cNvSpPr>
              <p:nvPr/>
            </p:nvSpPr>
            <p:spPr bwMode="auto">
              <a:xfrm>
                <a:off x="3666831" y="780636"/>
                <a:ext cx="234479" cy="233648"/>
              </a:xfrm>
              <a:custGeom>
                <a:avLst/>
                <a:gdLst>
                  <a:gd name="T0" fmla="*/ 232509 w 119"/>
                  <a:gd name="T1" fmla="*/ 104062 h 119"/>
                  <a:gd name="T2" fmla="*/ 218716 w 119"/>
                  <a:gd name="T3" fmla="*/ 98171 h 119"/>
                  <a:gd name="T4" fmla="*/ 202952 w 119"/>
                  <a:gd name="T5" fmla="*/ 58903 h 119"/>
                  <a:gd name="T6" fmla="*/ 208864 w 119"/>
                  <a:gd name="T7" fmla="*/ 45159 h 119"/>
                  <a:gd name="T8" fmla="*/ 208864 w 119"/>
                  <a:gd name="T9" fmla="*/ 43195 h 119"/>
                  <a:gd name="T10" fmla="*/ 199012 w 119"/>
                  <a:gd name="T11" fmla="*/ 35342 h 119"/>
                  <a:gd name="T12" fmla="*/ 191130 w 119"/>
                  <a:gd name="T13" fmla="*/ 27488 h 119"/>
                  <a:gd name="T14" fmla="*/ 189160 w 119"/>
                  <a:gd name="T15" fmla="*/ 25525 h 119"/>
                  <a:gd name="T16" fmla="*/ 175367 w 119"/>
                  <a:gd name="T17" fmla="*/ 31415 h 119"/>
                  <a:gd name="T18" fmla="*/ 135958 w 119"/>
                  <a:gd name="T19" fmla="*/ 15707 h 119"/>
                  <a:gd name="T20" fmla="*/ 130047 w 119"/>
                  <a:gd name="T21" fmla="*/ 1963 h 119"/>
                  <a:gd name="T22" fmla="*/ 130047 w 119"/>
                  <a:gd name="T23" fmla="*/ 0 h 119"/>
                  <a:gd name="T24" fmla="*/ 116254 w 119"/>
                  <a:gd name="T25" fmla="*/ 0 h 119"/>
                  <a:gd name="T26" fmla="*/ 104432 w 119"/>
                  <a:gd name="T27" fmla="*/ 0 h 119"/>
                  <a:gd name="T28" fmla="*/ 102461 w 119"/>
                  <a:gd name="T29" fmla="*/ 1963 h 119"/>
                  <a:gd name="T30" fmla="*/ 96550 w 119"/>
                  <a:gd name="T31" fmla="*/ 15707 h 119"/>
                  <a:gd name="T32" fmla="*/ 57142 w 119"/>
                  <a:gd name="T33" fmla="*/ 31415 h 119"/>
                  <a:gd name="T34" fmla="*/ 43349 w 119"/>
                  <a:gd name="T35" fmla="*/ 25525 h 119"/>
                  <a:gd name="T36" fmla="*/ 43349 w 119"/>
                  <a:gd name="T37" fmla="*/ 25525 h 119"/>
                  <a:gd name="T38" fmla="*/ 33497 w 119"/>
                  <a:gd name="T39" fmla="*/ 35342 h 119"/>
                  <a:gd name="T40" fmla="*/ 25615 w 119"/>
                  <a:gd name="T41" fmla="*/ 43195 h 119"/>
                  <a:gd name="T42" fmla="*/ 25615 w 119"/>
                  <a:gd name="T43" fmla="*/ 45159 h 119"/>
                  <a:gd name="T44" fmla="*/ 29556 w 119"/>
                  <a:gd name="T45" fmla="*/ 58903 h 119"/>
                  <a:gd name="T46" fmla="*/ 13793 w 119"/>
                  <a:gd name="T47" fmla="*/ 98171 h 119"/>
                  <a:gd name="T48" fmla="*/ 0 w 119"/>
                  <a:gd name="T49" fmla="*/ 104062 h 119"/>
                  <a:gd name="T50" fmla="*/ 0 w 119"/>
                  <a:gd name="T51" fmla="*/ 104062 h 119"/>
                  <a:gd name="T52" fmla="*/ 0 w 119"/>
                  <a:gd name="T53" fmla="*/ 117806 h 119"/>
                  <a:gd name="T54" fmla="*/ 0 w 119"/>
                  <a:gd name="T55" fmla="*/ 129586 h 119"/>
                  <a:gd name="T56" fmla="*/ 0 w 119"/>
                  <a:gd name="T57" fmla="*/ 131550 h 119"/>
                  <a:gd name="T58" fmla="*/ 13793 w 119"/>
                  <a:gd name="T59" fmla="*/ 135477 h 119"/>
                  <a:gd name="T60" fmla="*/ 29556 w 119"/>
                  <a:gd name="T61" fmla="*/ 176709 h 119"/>
                  <a:gd name="T62" fmla="*/ 23645 w 119"/>
                  <a:gd name="T63" fmla="*/ 190453 h 119"/>
                  <a:gd name="T64" fmla="*/ 23645 w 119"/>
                  <a:gd name="T65" fmla="*/ 190453 h 119"/>
                  <a:gd name="T66" fmla="*/ 33497 w 119"/>
                  <a:gd name="T67" fmla="*/ 200270 h 119"/>
                  <a:gd name="T68" fmla="*/ 41379 w 119"/>
                  <a:gd name="T69" fmla="*/ 208123 h 119"/>
                  <a:gd name="T70" fmla="*/ 43349 w 119"/>
                  <a:gd name="T71" fmla="*/ 208123 h 119"/>
                  <a:gd name="T72" fmla="*/ 57142 w 119"/>
                  <a:gd name="T73" fmla="*/ 204197 h 119"/>
                  <a:gd name="T74" fmla="*/ 96550 w 119"/>
                  <a:gd name="T75" fmla="*/ 219904 h 119"/>
                  <a:gd name="T76" fmla="*/ 102461 w 119"/>
                  <a:gd name="T77" fmla="*/ 233648 h 119"/>
                  <a:gd name="T78" fmla="*/ 102461 w 119"/>
                  <a:gd name="T79" fmla="*/ 233648 h 119"/>
                  <a:gd name="T80" fmla="*/ 116254 w 119"/>
                  <a:gd name="T81" fmla="*/ 233648 h 119"/>
                  <a:gd name="T82" fmla="*/ 128077 w 119"/>
                  <a:gd name="T83" fmla="*/ 233648 h 119"/>
                  <a:gd name="T84" fmla="*/ 130047 w 119"/>
                  <a:gd name="T85" fmla="*/ 233648 h 119"/>
                  <a:gd name="T86" fmla="*/ 135958 w 119"/>
                  <a:gd name="T87" fmla="*/ 219904 h 119"/>
                  <a:gd name="T88" fmla="*/ 175367 w 119"/>
                  <a:gd name="T89" fmla="*/ 204197 h 119"/>
                  <a:gd name="T90" fmla="*/ 189160 w 119"/>
                  <a:gd name="T91" fmla="*/ 210087 h 119"/>
                  <a:gd name="T92" fmla="*/ 189160 w 119"/>
                  <a:gd name="T93" fmla="*/ 210087 h 119"/>
                  <a:gd name="T94" fmla="*/ 199012 w 119"/>
                  <a:gd name="T95" fmla="*/ 200270 h 119"/>
                  <a:gd name="T96" fmla="*/ 206893 w 119"/>
                  <a:gd name="T97" fmla="*/ 192416 h 119"/>
                  <a:gd name="T98" fmla="*/ 208864 w 119"/>
                  <a:gd name="T99" fmla="*/ 190453 h 119"/>
                  <a:gd name="T100" fmla="*/ 202952 w 119"/>
                  <a:gd name="T101" fmla="*/ 176709 h 119"/>
                  <a:gd name="T102" fmla="*/ 218716 w 119"/>
                  <a:gd name="T103" fmla="*/ 137440 h 119"/>
                  <a:gd name="T104" fmla="*/ 232509 w 119"/>
                  <a:gd name="T105" fmla="*/ 131550 h 119"/>
                  <a:gd name="T106" fmla="*/ 234479 w 119"/>
                  <a:gd name="T107" fmla="*/ 131550 h 119"/>
                  <a:gd name="T108" fmla="*/ 234479 w 119"/>
                  <a:gd name="T109" fmla="*/ 117806 h 119"/>
                  <a:gd name="T110" fmla="*/ 234479 w 119"/>
                  <a:gd name="T111" fmla="*/ 106025 h 119"/>
                  <a:gd name="T112" fmla="*/ 232509 w 119"/>
                  <a:gd name="T113" fmla="*/ 104062 h 119"/>
                  <a:gd name="T114" fmla="*/ 116254 w 119"/>
                  <a:gd name="T115" fmla="*/ 180635 h 119"/>
                  <a:gd name="T116" fmla="*/ 53201 w 119"/>
                  <a:gd name="T117" fmla="*/ 117806 h 119"/>
                  <a:gd name="T118" fmla="*/ 116254 w 119"/>
                  <a:gd name="T119" fmla="*/ 54976 h 119"/>
                  <a:gd name="T120" fmla="*/ 179307 w 119"/>
                  <a:gd name="T121" fmla="*/ 117806 h 119"/>
                  <a:gd name="T122" fmla="*/ 116254 w 119"/>
                  <a:gd name="T123" fmla="*/ 180635 h 1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19" h="119">
                    <a:moveTo>
                      <a:pt x="118" y="53"/>
                    </a:move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3"/>
                      <a:pt x="107" y="36"/>
                      <a:pt x="103" y="3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3" y="12"/>
                      <a:pt x="76" y="9"/>
                      <a:pt x="69" y="8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2" y="9"/>
                      <a:pt x="35" y="12"/>
                      <a:pt x="29" y="16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1" y="36"/>
                      <a:pt x="8" y="42"/>
                      <a:pt x="7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8" y="77"/>
                      <a:pt x="11" y="84"/>
                      <a:pt x="15" y="90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35" y="108"/>
                      <a:pt x="42" y="111"/>
                      <a:pt x="49" y="112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6" y="111"/>
                      <a:pt x="83" y="108"/>
                      <a:pt x="89" y="104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5" y="98"/>
                      <a:pt x="105" y="98"/>
                      <a:pt x="105" y="98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7" y="84"/>
                      <a:pt x="110" y="77"/>
                      <a:pt x="111" y="70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19" y="67"/>
                      <a:pt x="119" y="67"/>
                      <a:pt x="119" y="67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54"/>
                      <a:pt x="119" y="54"/>
                      <a:pt x="119" y="54"/>
                    </a:cubicBezTo>
                    <a:lnTo>
                      <a:pt x="118" y="53"/>
                    </a:lnTo>
                    <a:close/>
                    <a:moveTo>
                      <a:pt x="59" y="92"/>
                    </a:moveTo>
                    <a:cubicBezTo>
                      <a:pt x="41" y="92"/>
                      <a:pt x="27" y="78"/>
                      <a:pt x="27" y="60"/>
                    </a:cubicBezTo>
                    <a:cubicBezTo>
                      <a:pt x="27" y="42"/>
                      <a:pt x="41" y="28"/>
                      <a:pt x="59" y="28"/>
                    </a:cubicBezTo>
                    <a:cubicBezTo>
                      <a:pt x="77" y="28"/>
                      <a:pt x="91" y="42"/>
                      <a:pt x="91" y="60"/>
                    </a:cubicBezTo>
                    <a:cubicBezTo>
                      <a:pt x="91" y="78"/>
                      <a:pt x="77" y="92"/>
                      <a:pt x="59" y="92"/>
                    </a:cubicBezTo>
                    <a:close/>
                  </a:path>
                </a:pathLst>
              </a:custGeom>
              <a:solidFill>
                <a:srgbClr val="F3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2"/>
              <p:cNvSpPr>
                <a:spLocks noEditPoints="1"/>
              </p:cNvSpPr>
              <p:nvPr/>
            </p:nvSpPr>
            <p:spPr bwMode="auto">
              <a:xfrm>
                <a:off x="6777424" y="976867"/>
                <a:ext cx="302661" cy="440688"/>
              </a:xfrm>
              <a:custGeom>
                <a:avLst/>
                <a:gdLst>
                  <a:gd name="T0" fmla="*/ 294800 w 154"/>
                  <a:gd name="T1" fmla="*/ 422982 h 224"/>
                  <a:gd name="T2" fmla="*/ 300696 w 154"/>
                  <a:gd name="T3" fmla="*/ 421014 h 224"/>
                  <a:gd name="T4" fmla="*/ 302661 w 154"/>
                  <a:gd name="T5" fmla="*/ 415112 h 224"/>
                  <a:gd name="T6" fmla="*/ 186706 w 154"/>
                  <a:gd name="T7" fmla="*/ 165258 h 224"/>
                  <a:gd name="T8" fmla="*/ 206360 w 154"/>
                  <a:gd name="T9" fmla="*/ 123944 h 224"/>
                  <a:gd name="T10" fmla="*/ 169018 w 154"/>
                  <a:gd name="T11" fmla="*/ 72792 h 224"/>
                  <a:gd name="T12" fmla="*/ 169018 w 154"/>
                  <a:gd name="T13" fmla="*/ 21641 h 224"/>
                  <a:gd name="T14" fmla="*/ 161157 w 154"/>
                  <a:gd name="T15" fmla="*/ 15739 h 224"/>
                  <a:gd name="T16" fmla="*/ 157226 w 154"/>
                  <a:gd name="T17" fmla="*/ 15739 h 224"/>
                  <a:gd name="T18" fmla="*/ 157226 w 154"/>
                  <a:gd name="T19" fmla="*/ 5902 h 224"/>
                  <a:gd name="T20" fmla="*/ 151331 w 154"/>
                  <a:gd name="T21" fmla="*/ 0 h 224"/>
                  <a:gd name="T22" fmla="*/ 145435 w 154"/>
                  <a:gd name="T23" fmla="*/ 5902 h 224"/>
                  <a:gd name="T24" fmla="*/ 145435 w 154"/>
                  <a:gd name="T25" fmla="*/ 15739 h 224"/>
                  <a:gd name="T26" fmla="*/ 141504 w 154"/>
                  <a:gd name="T27" fmla="*/ 15739 h 224"/>
                  <a:gd name="T28" fmla="*/ 133643 w 154"/>
                  <a:gd name="T29" fmla="*/ 21641 h 224"/>
                  <a:gd name="T30" fmla="*/ 133643 w 154"/>
                  <a:gd name="T31" fmla="*/ 72792 h 224"/>
                  <a:gd name="T32" fmla="*/ 96301 w 154"/>
                  <a:gd name="T33" fmla="*/ 123944 h 224"/>
                  <a:gd name="T34" fmla="*/ 115955 w 154"/>
                  <a:gd name="T35" fmla="*/ 165258 h 224"/>
                  <a:gd name="T36" fmla="*/ 0 w 154"/>
                  <a:gd name="T37" fmla="*/ 415112 h 224"/>
                  <a:gd name="T38" fmla="*/ 3931 w 154"/>
                  <a:gd name="T39" fmla="*/ 421014 h 224"/>
                  <a:gd name="T40" fmla="*/ 7861 w 154"/>
                  <a:gd name="T41" fmla="*/ 422982 h 224"/>
                  <a:gd name="T42" fmla="*/ 0 w 154"/>
                  <a:gd name="T43" fmla="*/ 440688 h 224"/>
                  <a:gd name="T44" fmla="*/ 9827 w 154"/>
                  <a:gd name="T45" fmla="*/ 424949 h 224"/>
                  <a:gd name="T46" fmla="*/ 15723 w 154"/>
                  <a:gd name="T47" fmla="*/ 426917 h 224"/>
                  <a:gd name="T48" fmla="*/ 21619 w 154"/>
                  <a:gd name="T49" fmla="*/ 424949 h 224"/>
                  <a:gd name="T50" fmla="*/ 92371 w 154"/>
                  <a:gd name="T51" fmla="*/ 267561 h 224"/>
                  <a:gd name="T52" fmla="*/ 151331 w 154"/>
                  <a:gd name="T53" fmla="*/ 285267 h 224"/>
                  <a:gd name="T54" fmla="*/ 210290 w 154"/>
                  <a:gd name="T55" fmla="*/ 267561 h 224"/>
                  <a:gd name="T56" fmla="*/ 281042 w 154"/>
                  <a:gd name="T57" fmla="*/ 424949 h 224"/>
                  <a:gd name="T58" fmla="*/ 286938 w 154"/>
                  <a:gd name="T59" fmla="*/ 426917 h 224"/>
                  <a:gd name="T60" fmla="*/ 292834 w 154"/>
                  <a:gd name="T61" fmla="*/ 424949 h 224"/>
                  <a:gd name="T62" fmla="*/ 302661 w 154"/>
                  <a:gd name="T63" fmla="*/ 440688 h 224"/>
                  <a:gd name="T64" fmla="*/ 294800 w 154"/>
                  <a:gd name="T65" fmla="*/ 422982 h 224"/>
                  <a:gd name="T66" fmla="*/ 151331 w 154"/>
                  <a:gd name="T67" fmla="*/ 90498 h 224"/>
                  <a:gd name="T68" fmla="*/ 184741 w 154"/>
                  <a:gd name="T69" fmla="*/ 123944 h 224"/>
                  <a:gd name="T70" fmla="*/ 151331 w 154"/>
                  <a:gd name="T71" fmla="*/ 157389 h 224"/>
                  <a:gd name="T72" fmla="*/ 117920 w 154"/>
                  <a:gd name="T73" fmla="*/ 123944 h 224"/>
                  <a:gd name="T74" fmla="*/ 151331 w 154"/>
                  <a:gd name="T75" fmla="*/ 90498 h 224"/>
                  <a:gd name="T76" fmla="*/ 151331 w 154"/>
                  <a:gd name="T77" fmla="*/ 269528 h 224"/>
                  <a:gd name="T78" fmla="*/ 100232 w 154"/>
                  <a:gd name="T79" fmla="*/ 253789 h 224"/>
                  <a:gd name="T80" fmla="*/ 135608 w 154"/>
                  <a:gd name="T81" fmla="*/ 177062 h 224"/>
                  <a:gd name="T82" fmla="*/ 151331 w 154"/>
                  <a:gd name="T83" fmla="*/ 179030 h 224"/>
                  <a:gd name="T84" fmla="*/ 167053 w 154"/>
                  <a:gd name="T85" fmla="*/ 177062 h 224"/>
                  <a:gd name="T86" fmla="*/ 202429 w 154"/>
                  <a:gd name="T87" fmla="*/ 253789 h 224"/>
                  <a:gd name="T88" fmla="*/ 151331 w 154"/>
                  <a:gd name="T89" fmla="*/ 269528 h 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224">
                    <a:moveTo>
                      <a:pt x="150" y="215"/>
                    </a:moveTo>
                    <a:cubicBezTo>
                      <a:pt x="153" y="214"/>
                      <a:pt x="153" y="214"/>
                      <a:pt x="153" y="214"/>
                    </a:cubicBezTo>
                    <a:cubicBezTo>
                      <a:pt x="154" y="213"/>
                      <a:pt x="154" y="212"/>
                      <a:pt x="154" y="211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101" y="79"/>
                      <a:pt x="105" y="72"/>
                      <a:pt x="105" y="63"/>
                    </a:cubicBezTo>
                    <a:cubicBezTo>
                      <a:pt x="105" y="51"/>
                      <a:pt x="97" y="41"/>
                      <a:pt x="86" y="37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9"/>
                      <a:pt x="84" y="8"/>
                      <a:pt x="82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1"/>
                      <a:pt x="79" y="0"/>
                      <a:pt x="77" y="0"/>
                    </a:cubicBezTo>
                    <a:cubicBezTo>
                      <a:pt x="75" y="0"/>
                      <a:pt x="74" y="1"/>
                      <a:pt x="74" y="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0" y="8"/>
                      <a:pt x="68" y="9"/>
                      <a:pt x="68" y="1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57" y="41"/>
                      <a:pt x="49" y="51"/>
                      <a:pt x="49" y="63"/>
                    </a:cubicBezTo>
                    <a:cubicBezTo>
                      <a:pt x="49" y="72"/>
                      <a:pt x="53" y="79"/>
                      <a:pt x="59" y="8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2" y="214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9" y="217"/>
                      <a:pt x="10" y="217"/>
                      <a:pt x="11" y="21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56" y="142"/>
                      <a:pt x="66" y="145"/>
                      <a:pt x="77" y="145"/>
                    </a:cubicBezTo>
                    <a:cubicBezTo>
                      <a:pt x="88" y="145"/>
                      <a:pt x="98" y="142"/>
                      <a:pt x="107" y="136"/>
                    </a:cubicBezTo>
                    <a:cubicBezTo>
                      <a:pt x="143" y="216"/>
                      <a:pt x="143" y="216"/>
                      <a:pt x="143" y="216"/>
                    </a:cubicBezTo>
                    <a:cubicBezTo>
                      <a:pt x="144" y="217"/>
                      <a:pt x="145" y="217"/>
                      <a:pt x="146" y="217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4" y="224"/>
                      <a:pt x="154" y="224"/>
                      <a:pt x="154" y="224"/>
                    </a:cubicBezTo>
                    <a:lnTo>
                      <a:pt x="150" y="215"/>
                    </a:lnTo>
                    <a:close/>
                    <a:moveTo>
                      <a:pt x="77" y="46"/>
                    </a:moveTo>
                    <a:cubicBezTo>
                      <a:pt x="86" y="46"/>
                      <a:pt x="94" y="54"/>
                      <a:pt x="94" y="63"/>
                    </a:cubicBezTo>
                    <a:cubicBezTo>
                      <a:pt x="94" y="73"/>
                      <a:pt x="86" y="80"/>
                      <a:pt x="77" y="80"/>
                    </a:cubicBezTo>
                    <a:cubicBezTo>
                      <a:pt x="68" y="80"/>
                      <a:pt x="60" y="73"/>
                      <a:pt x="60" y="63"/>
                    </a:cubicBezTo>
                    <a:cubicBezTo>
                      <a:pt x="60" y="54"/>
                      <a:pt x="68" y="46"/>
                      <a:pt x="77" y="46"/>
                    </a:cubicBezTo>
                    <a:close/>
                    <a:moveTo>
                      <a:pt x="77" y="137"/>
                    </a:moveTo>
                    <a:cubicBezTo>
                      <a:pt x="67" y="137"/>
                      <a:pt x="58" y="134"/>
                      <a:pt x="51" y="129"/>
                    </a:cubicBezTo>
                    <a:cubicBezTo>
                      <a:pt x="69" y="90"/>
                      <a:pt x="69" y="90"/>
                      <a:pt x="69" y="90"/>
                    </a:cubicBezTo>
                    <a:cubicBezTo>
                      <a:pt x="71" y="90"/>
                      <a:pt x="74" y="91"/>
                      <a:pt x="77" y="91"/>
                    </a:cubicBezTo>
                    <a:cubicBezTo>
                      <a:pt x="80" y="91"/>
                      <a:pt x="83" y="90"/>
                      <a:pt x="85" y="90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96" y="134"/>
                      <a:pt x="87" y="137"/>
                      <a:pt x="77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3"/>
              <p:cNvSpPr>
                <a:spLocks noEditPoints="1"/>
              </p:cNvSpPr>
              <p:nvPr/>
            </p:nvSpPr>
            <p:spPr bwMode="auto">
              <a:xfrm>
                <a:off x="7561516" y="2614896"/>
                <a:ext cx="218681" cy="379158"/>
              </a:xfrm>
              <a:custGeom>
                <a:avLst/>
                <a:gdLst>
                  <a:gd name="T0" fmla="*/ 200950 w 111"/>
                  <a:gd name="T1" fmla="*/ 125731 h 193"/>
                  <a:gd name="T2" fmla="*/ 151698 w 111"/>
                  <a:gd name="T3" fmla="*/ 15716 h 193"/>
                  <a:gd name="T4" fmla="*/ 41372 w 111"/>
                  <a:gd name="T5" fmla="*/ 64830 h 193"/>
                  <a:gd name="T6" fmla="*/ 82744 w 111"/>
                  <a:gd name="T7" fmla="*/ 170916 h 193"/>
                  <a:gd name="T8" fmla="*/ 63043 w 111"/>
                  <a:gd name="T9" fmla="*/ 225923 h 193"/>
                  <a:gd name="T10" fmla="*/ 61073 w 111"/>
                  <a:gd name="T11" fmla="*/ 225923 h 193"/>
                  <a:gd name="T12" fmla="*/ 51223 w 111"/>
                  <a:gd name="T13" fmla="*/ 229852 h 193"/>
                  <a:gd name="T14" fmla="*/ 1970 w 111"/>
                  <a:gd name="T15" fmla="*/ 359513 h 193"/>
                  <a:gd name="T16" fmla="*/ 5910 w 111"/>
                  <a:gd name="T17" fmla="*/ 369335 h 193"/>
                  <a:gd name="T18" fmla="*/ 25611 w 111"/>
                  <a:gd name="T19" fmla="*/ 377193 h 193"/>
                  <a:gd name="T20" fmla="*/ 35462 w 111"/>
                  <a:gd name="T21" fmla="*/ 373264 h 193"/>
                  <a:gd name="T22" fmla="*/ 84714 w 111"/>
                  <a:gd name="T23" fmla="*/ 243604 h 193"/>
                  <a:gd name="T24" fmla="*/ 80774 w 111"/>
                  <a:gd name="T25" fmla="*/ 233781 h 193"/>
                  <a:gd name="T26" fmla="*/ 78804 w 111"/>
                  <a:gd name="T27" fmla="*/ 231817 h 193"/>
                  <a:gd name="T28" fmla="*/ 98505 w 111"/>
                  <a:gd name="T29" fmla="*/ 178774 h 193"/>
                  <a:gd name="T30" fmla="*/ 200950 w 111"/>
                  <a:gd name="T31" fmla="*/ 125731 h 193"/>
                  <a:gd name="T32" fmla="*/ 59103 w 111"/>
                  <a:gd name="T33" fmla="*/ 72688 h 193"/>
                  <a:gd name="T34" fmla="*/ 145787 w 111"/>
                  <a:gd name="T35" fmla="*/ 33397 h 193"/>
                  <a:gd name="T36" fmla="*/ 183219 w 111"/>
                  <a:gd name="T37" fmla="*/ 119838 h 193"/>
                  <a:gd name="T38" fmla="*/ 98505 w 111"/>
                  <a:gd name="T39" fmla="*/ 157164 h 193"/>
                  <a:gd name="T40" fmla="*/ 59103 w 111"/>
                  <a:gd name="T41" fmla="*/ 72688 h 1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1" h="193">
                    <a:moveTo>
                      <a:pt x="102" y="64"/>
                    </a:moveTo>
                    <a:cubicBezTo>
                      <a:pt x="111" y="42"/>
                      <a:pt x="99" y="17"/>
                      <a:pt x="77" y="8"/>
                    </a:cubicBezTo>
                    <a:cubicBezTo>
                      <a:pt x="54" y="0"/>
                      <a:pt x="30" y="11"/>
                      <a:pt x="21" y="33"/>
                    </a:cubicBezTo>
                    <a:cubicBezTo>
                      <a:pt x="13" y="54"/>
                      <a:pt x="23" y="78"/>
                      <a:pt x="42" y="87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29" y="114"/>
                      <a:pt x="26" y="115"/>
                      <a:pt x="26" y="117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5"/>
                      <a:pt x="1" y="188"/>
                      <a:pt x="3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15" y="193"/>
                      <a:pt x="17" y="192"/>
                      <a:pt x="18" y="190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4" y="122"/>
                      <a:pt x="43" y="120"/>
                      <a:pt x="41" y="119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72" y="96"/>
                      <a:pt x="94" y="85"/>
                      <a:pt x="102" y="64"/>
                    </a:cubicBezTo>
                    <a:close/>
                    <a:moveTo>
                      <a:pt x="30" y="37"/>
                    </a:moveTo>
                    <a:cubicBezTo>
                      <a:pt x="36" y="19"/>
                      <a:pt x="56" y="10"/>
                      <a:pt x="74" y="17"/>
                    </a:cubicBezTo>
                    <a:cubicBezTo>
                      <a:pt x="91" y="24"/>
                      <a:pt x="100" y="43"/>
                      <a:pt x="93" y="61"/>
                    </a:cubicBezTo>
                    <a:cubicBezTo>
                      <a:pt x="87" y="78"/>
                      <a:pt x="67" y="87"/>
                      <a:pt x="50" y="80"/>
                    </a:cubicBezTo>
                    <a:cubicBezTo>
                      <a:pt x="32" y="74"/>
                      <a:pt x="23" y="54"/>
                      <a:pt x="3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101"/>
              <p:cNvGrpSpPr>
                <a:grpSpLocks/>
              </p:cNvGrpSpPr>
              <p:nvPr/>
            </p:nvGrpSpPr>
            <p:grpSpPr bwMode="auto">
              <a:xfrm>
                <a:off x="6329253" y="5728815"/>
                <a:ext cx="560422" cy="467296"/>
                <a:chOff x="6329253" y="5728815"/>
                <a:chExt cx="560422" cy="467296"/>
              </a:xfrm>
            </p:grpSpPr>
            <p:sp>
              <p:nvSpPr>
                <p:cNvPr id="117" name="Freeform 134"/>
                <p:cNvSpPr>
                  <a:spLocks/>
                </p:cNvSpPr>
                <p:nvPr/>
              </p:nvSpPr>
              <p:spPr bwMode="auto">
                <a:xfrm>
                  <a:off x="6329253" y="5728815"/>
                  <a:ext cx="560422" cy="442351"/>
                </a:xfrm>
                <a:custGeom>
                  <a:avLst/>
                  <a:gdLst>
                    <a:gd name="T0" fmla="*/ 0 w 674"/>
                    <a:gd name="T1" fmla="*/ 275222 h 532"/>
                    <a:gd name="T2" fmla="*/ 560422 w 674"/>
                    <a:gd name="T3" fmla="*/ 0 h 532"/>
                    <a:gd name="T4" fmla="*/ 271065 w 674"/>
                    <a:gd name="T5" fmla="*/ 442351 h 532"/>
                    <a:gd name="T6" fmla="*/ 194568 w 674"/>
                    <a:gd name="T7" fmla="*/ 294346 h 532"/>
                    <a:gd name="T8" fmla="*/ 523005 w 674"/>
                    <a:gd name="T9" fmla="*/ 29102 h 532"/>
                    <a:gd name="T10" fmla="*/ 178770 w 674"/>
                    <a:gd name="T11" fmla="*/ 279380 h 532"/>
                    <a:gd name="T12" fmla="*/ 0 w 674"/>
                    <a:gd name="T13" fmla="*/ 275222 h 5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74" h="532">
                      <a:moveTo>
                        <a:pt x="0" y="331"/>
                      </a:moveTo>
                      <a:lnTo>
                        <a:pt x="674" y="0"/>
                      </a:lnTo>
                      <a:lnTo>
                        <a:pt x="326" y="532"/>
                      </a:lnTo>
                      <a:lnTo>
                        <a:pt x="234" y="354"/>
                      </a:lnTo>
                      <a:lnTo>
                        <a:pt x="629" y="35"/>
                      </a:lnTo>
                      <a:lnTo>
                        <a:pt x="215" y="336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35"/>
                <p:cNvSpPr>
                  <a:spLocks/>
                </p:cNvSpPr>
                <p:nvPr/>
              </p:nvSpPr>
              <p:spPr bwMode="auto">
                <a:xfrm>
                  <a:off x="6499707" y="6038960"/>
                  <a:ext cx="57373" cy="157151"/>
                </a:xfrm>
                <a:custGeom>
                  <a:avLst/>
                  <a:gdLst>
                    <a:gd name="T0" fmla="*/ 0 w 29"/>
                    <a:gd name="T1" fmla="*/ 3929 h 80"/>
                    <a:gd name="T2" fmla="*/ 35611 w 29"/>
                    <a:gd name="T3" fmla="*/ 149293 h 80"/>
                    <a:gd name="T4" fmla="*/ 57373 w 29"/>
                    <a:gd name="T5" fmla="*/ 66789 h 80"/>
                    <a:gd name="T6" fmla="*/ 19784 w 29"/>
                    <a:gd name="T7" fmla="*/ 0 h 80"/>
                    <a:gd name="T8" fmla="*/ 0 w 29"/>
                    <a:gd name="T9" fmla="*/ 392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0" y="2"/>
                      </a:moveTo>
                      <a:cubicBezTo>
                        <a:pt x="0" y="2"/>
                        <a:pt x="18" y="80"/>
                        <a:pt x="18" y="76"/>
                      </a:cubicBezTo>
                      <a:cubicBezTo>
                        <a:pt x="18" y="71"/>
                        <a:pt x="29" y="34"/>
                        <a:pt x="29" y="34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12677" y="1791750"/>
              <a:ext cx="77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6000" dirty="0" err="1">
                  <a:solidFill>
                    <a:schemeClr val="bg1"/>
                  </a:solidFill>
                  <a:latin typeface="Modern Pictograms" charset="0"/>
                </a:rPr>
                <a:t>w</a:t>
              </a:r>
              <a:endParaRPr lang="en-US" altLang="zh-CN" sz="6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896053" y="5491867"/>
              <a:ext cx="779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4800">
                  <a:solidFill>
                    <a:schemeClr val="bg1"/>
                  </a:solidFill>
                  <a:latin typeface="Modern Pictograms" charset="0"/>
                </a:rPr>
                <a:t>a</a:t>
              </a:r>
              <a:endParaRPr lang="en-US" altLang="zh-CN" sz="4800">
                <a:solidFill>
                  <a:schemeClr val="bg1"/>
                </a:solidFill>
              </a:endParaRPr>
            </a:p>
          </p:txBody>
        </p:sp>
      </p:grpSp>
      <p:sp>
        <p:nvSpPr>
          <p:cNvPr id="142" name="Subtitle 2"/>
          <p:cNvSpPr txBox="1">
            <a:spLocks/>
          </p:cNvSpPr>
          <p:nvPr/>
        </p:nvSpPr>
        <p:spPr>
          <a:xfrm>
            <a:off x="6583470" y="3718214"/>
            <a:ext cx="3771629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617223" y="3007541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9491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47800" y="2466975"/>
            <a:ext cx="2309813" cy="1924050"/>
            <a:chOff x="1447801" y="2466975"/>
            <a:chExt cx="2309813" cy="192405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455739" y="2549525"/>
              <a:ext cx="2290762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2268499 w 615"/>
                <a:gd name="T1" fmla="*/ 814748 h 476"/>
                <a:gd name="T2" fmla="*/ 2268499 w 615"/>
                <a:gd name="T3" fmla="*/ 980715 h 476"/>
                <a:gd name="T4" fmla="*/ 1663817 w 615"/>
                <a:gd name="T5" fmla="*/ 1704935 h 476"/>
                <a:gd name="T6" fmla="*/ 1468515 w 615"/>
                <a:gd name="T7" fmla="*/ 1795463 h 476"/>
                <a:gd name="T8" fmla="*/ 93895 w 615"/>
                <a:gd name="T9" fmla="*/ 1795463 h 476"/>
                <a:gd name="T10" fmla="*/ 15023 w 615"/>
                <a:gd name="T11" fmla="*/ 1746427 h 476"/>
                <a:gd name="T12" fmla="*/ 26291 w 615"/>
                <a:gd name="T13" fmla="*/ 1655900 h 476"/>
                <a:gd name="T14" fmla="*/ 593415 w 615"/>
                <a:gd name="T15" fmla="*/ 980715 h 476"/>
                <a:gd name="T16" fmla="*/ 593415 w 615"/>
                <a:gd name="T17" fmla="*/ 814748 h 476"/>
                <a:gd name="T18" fmla="*/ 26291 w 615"/>
                <a:gd name="T19" fmla="*/ 139563 h 476"/>
                <a:gd name="T20" fmla="*/ 15023 w 615"/>
                <a:gd name="T21" fmla="*/ 49036 h 476"/>
                <a:gd name="T22" fmla="*/ 93895 w 615"/>
                <a:gd name="T23" fmla="*/ 0 h 476"/>
                <a:gd name="T24" fmla="*/ 1468515 w 615"/>
                <a:gd name="T25" fmla="*/ 0 h 476"/>
                <a:gd name="T26" fmla="*/ 1663817 w 615"/>
                <a:gd name="T27" fmla="*/ 90528 h 476"/>
                <a:gd name="T28" fmla="*/ 2268499 w 615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Placeholder 32"/>
            <p:cNvSpPr txBox="1">
              <a:spLocks/>
            </p:cNvSpPr>
            <p:nvPr/>
          </p:nvSpPr>
          <p:spPr bwMode="auto">
            <a:xfrm>
              <a:off x="1967985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  <p:sp>
          <p:nvSpPr>
            <p:cNvPr id="7" name="Shape 2723"/>
            <p:cNvSpPr/>
            <p:nvPr/>
          </p:nvSpPr>
          <p:spPr>
            <a:xfrm>
              <a:off x="260032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779838" y="2466975"/>
            <a:ext cx="2305050" cy="1924050"/>
            <a:chOff x="3779839" y="2466975"/>
            <a:chExt cx="2305050" cy="19240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2267508 w 614"/>
                <a:gd name="T1" fmla="*/ 814748 h 476"/>
                <a:gd name="T2" fmla="*/ 2267508 w 614"/>
                <a:gd name="T3" fmla="*/ 980715 h 476"/>
                <a:gd name="T4" fmla="*/ 1663090 w 614"/>
                <a:gd name="T5" fmla="*/ 1704935 h 476"/>
                <a:gd name="T6" fmla="*/ 1467874 w 614"/>
                <a:gd name="T7" fmla="*/ 1795463 h 476"/>
                <a:gd name="T8" fmla="*/ 90100 w 614"/>
                <a:gd name="T9" fmla="*/ 1795463 h 476"/>
                <a:gd name="T10" fmla="*/ 15017 w 614"/>
                <a:gd name="T11" fmla="*/ 1746427 h 476"/>
                <a:gd name="T12" fmla="*/ 26279 w 614"/>
                <a:gd name="T13" fmla="*/ 1655900 h 476"/>
                <a:gd name="T14" fmla="*/ 589402 w 614"/>
                <a:gd name="T15" fmla="*/ 980715 h 476"/>
                <a:gd name="T16" fmla="*/ 589402 w 614"/>
                <a:gd name="T17" fmla="*/ 814748 h 476"/>
                <a:gd name="T18" fmla="*/ 26279 w 614"/>
                <a:gd name="T19" fmla="*/ 139563 h 476"/>
                <a:gd name="T20" fmla="*/ 15017 w 614"/>
                <a:gd name="T21" fmla="*/ 49036 h 476"/>
                <a:gd name="T22" fmla="*/ 90100 w 614"/>
                <a:gd name="T23" fmla="*/ 0 h 476"/>
                <a:gd name="T24" fmla="*/ 1467874 w 614"/>
                <a:gd name="T25" fmla="*/ 0 h 476"/>
                <a:gd name="T26" fmla="*/ 1663090 w 614"/>
                <a:gd name="T27" fmla="*/ 90528 h 476"/>
                <a:gd name="T28" fmla="*/ 2267508 w 614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78"/>
            <p:cNvSpPr/>
            <p:nvPr/>
          </p:nvSpPr>
          <p:spPr>
            <a:xfrm>
              <a:off x="4932364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12" name="Text Placeholder 32"/>
            <p:cNvSpPr txBox="1">
              <a:spLocks/>
            </p:cNvSpPr>
            <p:nvPr/>
          </p:nvSpPr>
          <p:spPr bwMode="auto">
            <a:xfrm>
              <a:off x="4384611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110288" y="2466975"/>
            <a:ext cx="2306637" cy="1924050"/>
            <a:chOff x="6110289" y="2466975"/>
            <a:chExt cx="2306638" cy="1924050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115051" y="2549525"/>
              <a:ext cx="2289176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Shape 2773"/>
            <p:cNvSpPr/>
            <p:nvPr/>
          </p:nvSpPr>
          <p:spPr>
            <a:xfrm>
              <a:off x="722947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17" name="Text Placeholder 32"/>
            <p:cNvSpPr txBox="1">
              <a:spLocks/>
            </p:cNvSpPr>
            <p:nvPr/>
          </p:nvSpPr>
          <p:spPr bwMode="auto">
            <a:xfrm>
              <a:off x="6673786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8439150" y="2466975"/>
            <a:ext cx="2308225" cy="1924050"/>
            <a:chOff x="8439151" y="2466975"/>
            <a:chExt cx="2308225" cy="1924050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445501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439151" y="2466975"/>
              <a:ext cx="2308225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Shape 2784"/>
            <p:cNvSpPr/>
            <p:nvPr/>
          </p:nvSpPr>
          <p:spPr>
            <a:xfrm>
              <a:off x="9531351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2" name="Text Placeholder 32"/>
            <p:cNvSpPr txBox="1">
              <a:spLocks/>
            </p:cNvSpPr>
            <p:nvPr/>
          </p:nvSpPr>
          <p:spPr bwMode="auto">
            <a:xfrm>
              <a:off x="9002596" y="3428999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3" name="Subtitle 2"/>
          <p:cNvSpPr txBox="1">
            <a:spLocks/>
          </p:cNvSpPr>
          <p:nvPr/>
        </p:nvSpPr>
        <p:spPr>
          <a:xfrm>
            <a:off x="134620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4692273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13859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90609" y="1528640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6936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64"/>
          <p:cNvSpPr/>
          <p:nvPr/>
        </p:nvSpPr>
        <p:spPr>
          <a:xfrm>
            <a:off x="2994890" y="4593514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39" y="4633"/>
                </a:lnTo>
                <a:lnTo>
                  <a:pt x="17451" y="4633"/>
                </a:lnTo>
                <a:lnTo>
                  <a:pt x="17451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4" name="Shape 1265"/>
          <p:cNvSpPr/>
          <p:nvPr/>
        </p:nvSpPr>
        <p:spPr>
          <a:xfrm>
            <a:off x="4432901" y="3634937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633"/>
                </a:lnTo>
                <a:lnTo>
                  <a:pt x="17494" y="4633"/>
                </a:lnTo>
                <a:lnTo>
                  <a:pt x="17494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5" name="Shape 1266"/>
          <p:cNvSpPr/>
          <p:nvPr/>
        </p:nvSpPr>
        <p:spPr>
          <a:xfrm>
            <a:off x="5872061" y="2674061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770"/>
                </a:lnTo>
                <a:lnTo>
                  <a:pt x="17494" y="4770"/>
                </a:lnTo>
                <a:lnTo>
                  <a:pt x="17494" y="16967"/>
                </a:lnTo>
                <a:lnTo>
                  <a:pt x="0" y="16967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770"/>
                </a:lnTo>
                <a:lnTo>
                  <a:pt x="21600" y="4770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6" name="Shape 1267"/>
          <p:cNvSpPr/>
          <p:nvPr/>
        </p:nvSpPr>
        <p:spPr>
          <a:xfrm>
            <a:off x="1217780" y="4434900"/>
            <a:ext cx="1698945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8" y="0"/>
                </a:moveTo>
                <a:cubicBezTo>
                  <a:pt x="5082" y="0"/>
                  <a:pt x="5082" y="0"/>
                  <a:pt x="5082" y="0"/>
                </a:cubicBezTo>
                <a:cubicBezTo>
                  <a:pt x="2163" y="0"/>
                  <a:pt x="0" y="4874"/>
                  <a:pt x="0" y="10830"/>
                </a:cubicBezTo>
                <a:cubicBezTo>
                  <a:pt x="0" y="16787"/>
                  <a:pt x="2163" y="21600"/>
                  <a:pt x="5082" y="21600"/>
                </a:cubicBezTo>
                <a:cubicBezTo>
                  <a:pt x="16518" y="21600"/>
                  <a:pt x="16518" y="21600"/>
                  <a:pt x="16518" y="21600"/>
                </a:cubicBezTo>
                <a:cubicBezTo>
                  <a:pt x="19437" y="21600"/>
                  <a:pt x="21600" y="16787"/>
                  <a:pt x="21600" y="10830"/>
                </a:cubicBezTo>
                <a:cubicBezTo>
                  <a:pt x="21600" y="4874"/>
                  <a:pt x="19437" y="0"/>
                  <a:pt x="16518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7" name="Shape 1268"/>
          <p:cNvSpPr/>
          <p:nvPr/>
        </p:nvSpPr>
        <p:spPr>
          <a:xfrm>
            <a:off x="2656940" y="3476323"/>
            <a:ext cx="1695497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770"/>
                </a:cubicBezTo>
                <a:cubicBezTo>
                  <a:pt x="0" y="16726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26"/>
                  <a:pt x="21600" y="1077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8" name="Shape 1269"/>
          <p:cNvSpPr/>
          <p:nvPr/>
        </p:nvSpPr>
        <p:spPr>
          <a:xfrm>
            <a:off x="4096100" y="2514298"/>
            <a:ext cx="1695497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74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74"/>
                  <a:pt x="19468" y="0"/>
                  <a:pt x="16510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9" name="Shape 1270"/>
          <p:cNvSpPr/>
          <p:nvPr/>
        </p:nvSpPr>
        <p:spPr>
          <a:xfrm>
            <a:off x="5535262" y="1555722"/>
            <a:ext cx="1694348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10" name="Shape 1271"/>
          <p:cNvSpPr/>
          <p:nvPr/>
        </p:nvSpPr>
        <p:spPr>
          <a:xfrm>
            <a:off x="5793014" y="1925661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" name="Shape 1272"/>
          <p:cNvSpPr/>
          <p:nvPr/>
        </p:nvSpPr>
        <p:spPr>
          <a:xfrm>
            <a:off x="4355004" y="2885387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" name="Shape 1273"/>
          <p:cNvSpPr/>
          <p:nvPr/>
        </p:nvSpPr>
        <p:spPr>
          <a:xfrm>
            <a:off x="2915844" y="3846263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" name="Shape 1274"/>
          <p:cNvSpPr/>
          <p:nvPr/>
        </p:nvSpPr>
        <p:spPr>
          <a:xfrm>
            <a:off x="1480132" y="4804840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" name="Shape 1277"/>
          <p:cNvSpPr/>
          <p:nvPr/>
        </p:nvSpPr>
        <p:spPr>
          <a:xfrm>
            <a:off x="5092273" y="3992536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19" name="Shape 1280"/>
          <p:cNvSpPr/>
          <p:nvPr/>
        </p:nvSpPr>
        <p:spPr>
          <a:xfrm>
            <a:off x="3637742" y="4938684"/>
            <a:ext cx="793756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0" name="Shape 1281"/>
          <p:cNvSpPr/>
          <p:nvPr/>
        </p:nvSpPr>
        <p:spPr>
          <a:xfrm>
            <a:off x="1720042" y="2445994"/>
            <a:ext cx="793750" cy="214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519" extrusionOk="0">
                <a:moveTo>
                  <a:pt x="4896" y="2711"/>
                </a:moveTo>
                <a:cubicBezTo>
                  <a:pt x="4896" y="2711"/>
                  <a:pt x="4199" y="2098"/>
                  <a:pt x="4518" y="1947"/>
                </a:cubicBezTo>
                <a:cubicBezTo>
                  <a:pt x="4838" y="1797"/>
                  <a:pt x="3357" y="1603"/>
                  <a:pt x="3357" y="1603"/>
                </a:cubicBezTo>
                <a:cubicBezTo>
                  <a:pt x="3357" y="1603"/>
                  <a:pt x="3444" y="1506"/>
                  <a:pt x="3647" y="1495"/>
                </a:cubicBezTo>
                <a:cubicBezTo>
                  <a:pt x="3647" y="1495"/>
                  <a:pt x="4025" y="366"/>
                  <a:pt x="5128" y="204"/>
                </a:cubicBezTo>
                <a:cubicBezTo>
                  <a:pt x="6232" y="43"/>
                  <a:pt x="7334" y="-43"/>
                  <a:pt x="7973" y="22"/>
                </a:cubicBezTo>
                <a:cubicBezTo>
                  <a:pt x="8612" y="86"/>
                  <a:pt x="9890" y="302"/>
                  <a:pt x="10266" y="516"/>
                </a:cubicBezTo>
                <a:cubicBezTo>
                  <a:pt x="10643" y="732"/>
                  <a:pt x="10905" y="1237"/>
                  <a:pt x="11021" y="1345"/>
                </a:cubicBezTo>
                <a:cubicBezTo>
                  <a:pt x="11138" y="1453"/>
                  <a:pt x="11805" y="1528"/>
                  <a:pt x="11805" y="1528"/>
                </a:cubicBezTo>
                <a:cubicBezTo>
                  <a:pt x="11805" y="1528"/>
                  <a:pt x="12241" y="1603"/>
                  <a:pt x="11719" y="1635"/>
                </a:cubicBezTo>
                <a:lnTo>
                  <a:pt x="10528" y="1657"/>
                </a:lnTo>
                <a:cubicBezTo>
                  <a:pt x="10528" y="1657"/>
                  <a:pt x="10528" y="1797"/>
                  <a:pt x="10412" y="1840"/>
                </a:cubicBezTo>
                <a:cubicBezTo>
                  <a:pt x="10296" y="1883"/>
                  <a:pt x="10528" y="1972"/>
                  <a:pt x="10732" y="2083"/>
                </a:cubicBezTo>
                <a:cubicBezTo>
                  <a:pt x="10935" y="2194"/>
                  <a:pt x="11167" y="2292"/>
                  <a:pt x="10993" y="2356"/>
                </a:cubicBezTo>
                <a:cubicBezTo>
                  <a:pt x="10819" y="2420"/>
                  <a:pt x="10586" y="2399"/>
                  <a:pt x="10557" y="2453"/>
                </a:cubicBezTo>
                <a:cubicBezTo>
                  <a:pt x="10528" y="2506"/>
                  <a:pt x="10643" y="2560"/>
                  <a:pt x="10615" y="2625"/>
                </a:cubicBezTo>
                <a:cubicBezTo>
                  <a:pt x="10586" y="2689"/>
                  <a:pt x="10615" y="2797"/>
                  <a:pt x="10643" y="2872"/>
                </a:cubicBezTo>
                <a:cubicBezTo>
                  <a:pt x="10673" y="2948"/>
                  <a:pt x="10819" y="3077"/>
                  <a:pt x="10151" y="3184"/>
                </a:cubicBezTo>
                <a:cubicBezTo>
                  <a:pt x="9483" y="3292"/>
                  <a:pt x="9018" y="3249"/>
                  <a:pt x="8931" y="3324"/>
                </a:cubicBezTo>
                <a:cubicBezTo>
                  <a:pt x="8844" y="3399"/>
                  <a:pt x="8583" y="3582"/>
                  <a:pt x="8583" y="3582"/>
                </a:cubicBezTo>
                <a:cubicBezTo>
                  <a:pt x="8583" y="3582"/>
                  <a:pt x="9048" y="3722"/>
                  <a:pt x="9367" y="3916"/>
                </a:cubicBezTo>
                <a:cubicBezTo>
                  <a:pt x="9687" y="4109"/>
                  <a:pt x="9367" y="4195"/>
                  <a:pt x="9484" y="4378"/>
                </a:cubicBezTo>
                <a:cubicBezTo>
                  <a:pt x="9600" y="4561"/>
                  <a:pt x="9745" y="4658"/>
                  <a:pt x="10121" y="4852"/>
                </a:cubicBezTo>
                <a:cubicBezTo>
                  <a:pt x="10499" y="5045"/>
                  <a:pt x="11139" y="5561"/>
                  <a:pt x="11312" y="5701"/>
                </a:cubicBezTo>
                <a:cubicBezTo>
                  <a:pt x="11486" y="5841"/>
                  <a:pt x="11399" y="5712"/>
                  <a:pt x="11486" y="5701"/>
                </a:cubicBezTo>
                <a:cubicBezTo>
                  <a:pt x="11574" y="5691"/>
                  <a:pt x="11545" y="5615"/>
                  <a:pt x="11632" y="5551"/>
                </a:cubicBezTo>
                <a:cubicBezTo>
                  <a:pt x="11719" y="5486"/>
                  <a:pt x="11922" y="5486"/>
                  <a:pt x="12328" y="5497"/>
                </a:cubicBezTo>
                <a:cubicBezTo>
                  <a:pt x="12735" y="5508"/>
                  <a:pt x="13142" y="5508"/>
                  <a:pt x="13403" y="5518"/>
                </a:cubicBezTo>
                <a:cubicBezTo>
                  <a:pt x="13664" y="5529"/>
                  <a:pt x="14100" y="5368"/>
                  <a:pt x="14564" y="5228"/>
                </a:cubicBezTo>
                <a:cubicBezTo>
                  <a:pt x="15029" y="5088"/>
                  <a:pt x="15552" y="4755"/>
                  <a:pt x="15929" y="4669"/>
                </a:cubicBezTo>
                <a:cubicBezTo>
                  <a:pt x="16306" y="4583"/>
                  <a:pt x="16248" y="4583"/>
                  <a:pt x="16335" y="4507"/>
                </a:cubicBezTo>
                <a:cubicBezTo>
                  <a:pt x="16422" y="4432"/>
                  <a:pt x="16451" y="4196"/>
                  <a:pt x="16771" y="4088"/>
                </a:cubicBezTo>
                <a:cubicBezTo>
                  <a:pt x="17090" y="3980"/>
                  <a:pt x="17468" y="3894"/>
                  <a:pt x="17671" y="3873"/>
                </a:cubicBezTo>
                <a:cubicBezTo>
                  <a:pt x="17874" y="3851"/>
                  <a:pt x="17468" y="3571"/>
                  <a:pt x="17468" y="3571"/>
                </a:cubicBezTo>
                <a:lnTo>
                  <a:pt x="17612" y="3507"/>
                </a:lnTo>
                <a:lnTo>
                  <a:pt x="18194" y="3916"/>
                </a:lnTo>
                <a:cubicBezTo>
                  <a:pt x="18194" y="3916"/>
                  <a:pt x="18367" y="3927"/>
                  <a:pt x="18658" y="3884"/>
                </a:cubicBezTo>
                <a:cubicBezTo>
                  <a:pt x="18948" y="3840"/>
                  <a:pt x="19558" y="3754"/>
                  <a:pt x="19877" y="3690"/>
                </a:cubicBezTo>
                <a:cubicBezTo>
                  <a:pt x="20197" y="3625"/>
                  <a:pt x="20719" y="3561"/>
                  <a:pt x="20951" y="3550"/>
                </a:cubicBezTo>
                <a:cubicBezTo>
                  <a:pt x="21183" y="3539"/>
                  <a:pt x="21299" y="3539"/>
                  <a:pt x="21329" y="3614"/>
                </a:cubicBezTo>
                <a:cubicBezTo>
                  <a:pt x="21357" y="3690"/>
                  <a:pt x="21010" y="3743"/>
                  <a:pt x="20835" y="3776"/>
                </a:cubicBezTo>
                <a:cubicBezTo>
                  <a:pt x="20661" y="3808"/>
                  <a:pt x="19674" y="3927"/>
                  <a:pt x="19586" y="3970"/>
                </a:cubicBezTo>
                <a:cubicBezTo>
                  <a:pt x="19500" y="4013"/>
                  <a:pt x="19384" y="4077"/>
                  <a:pt x="19384" y="4077"/>
                </a:cubicBezTo>
                <a:cubicBezTo>
                  <a:pt x="19384" y="4077"/>
                  <a:pt x="19645" y="4206"/>
                  <a:pt x="19586" y="4314"/>
                </a:cubicBezTo>
                <a:cubicBezTo>
                  <a:pt x="19529" y="4421"/>
                  <a:pt x="19703" y="4475"/>
                  <a:pt x="19586" y="4583"/>
                </a:cubicBezTo>
                <a:cubicBezTo>
                  <a:pt x="19470" y="4690"/>
                  <a:pt x="19674" y="4701"/>
                  <a:pt x="19325" y="4819"/>
                </a:cubicBezTo>
                <a:lnTo>
                  <a:pt x="19645" y="5174"/>
                </a:lnTo>
                <a:lnTo>
                  <a:pt x="19615" y="5282"/>
                </a:lnTo>
                <a:lnTo>
                  <a:pt x="19412" y="5206"/>
                </a:lnTo>
                <a:lnTo>
                  <a:pt x="19093" y="4938"/>
                </a:lnTo>
                <a:cubicBezTo>
                  <a:pt x="19093" y="4938"/>
                  <a:pt x="18832" y="5013"/>
                  <a:pt x="18600" y="5056"/>
                </a:cubicBezTo>
                <a:cubicBezTo>
                  <a:pt x="18367" y="5099"/>
                  <a:pt x="17757" y="5120"/>
                  <a:pt x="17554" y="5163"/>
                </a:cubicBezTo>
                <a:cubicBezTo>
                  <a:pt x="17351" y="5206"/>
                  <a:pt x="17148" y="5239"/>
                  <a:pt x="17032" y="5282"/>
                </a:cubicBezTo>
                <a:cubicBezTo>
                  <a:pt x="16916" y="5325"/>
                  <a:pt x="16073" y="5777"/>
                  <a:pt x="15755" y="5949"/>
                </a:cubicBezTo>
                <a:cubicBezTo>
                  <a:pt x="15435" y="6121"/>
                  <a:pt x="15202" y="6293"/>
                  <a:pt x="14883" y="6433"/>
                </a:cubicBezTo>
                <a:cubicBezTo>
                  <a:pt x="14564" y="6573"/>
                  <a:pt x="14564" y="6454"/>
                  <a:pt x="14651" y="6540"/>
                </a:cubicBezTo>
                <a:cubicBezTo>
                  <a:pt x="14739" y="6626"/>
                  <a:pt x="14739" y="6605"/>
                  <a:pt x="14883" y="6594"/>
                </a:cubicBezTo>
                <a:cubicBezTo>
                  <a:pt x="15029" y="6583"/>
                  <a:pt x="18571" y="5733"/>
                  <a:pt x="18658" y="5658"/>
                </a:cubicBezTo>
                <a:cubicBezTo>
                  <a:pt x="18745" y="5583"/>
                  <a:pt x="20632" y="6132"/>
                  <a:pt x="21531" y="6089"/>
                </a:cubicBezTo>
                <a:cubicBezTo>
                  <a:pt x="21531" y="6089"/>
                  <a:pt x="15000" y="7444"/>
                  <a:pt x="14651" y="7616"/>
                </a:cubicBezTo>
                <a:cubicBezTo>
                  <a:pt x="14651" y="7616"/>
                  <a:pt x="13809" y="7498"/>
                  <a:pt x="13751" y="7444"/>
                </a:cubicBezTo>
                <a:cubicBezTo>
                  <a:pt x="13751" y="7444"/>
                  <a:pt x="13375" y="7525"/>
                  <a:pt x="13257" y="7476"/>
                </a:cubicBezTo>
                <a:cubicBezTo>
                  <a:pt x="13140" y="7427"/>
                  <a:pt x="13083" y="7379"/>
                  <a:pt x="12880" y="7379"/>
                </a:cubicBezTo>
                <a:cubicBezTo>
                  <a:pt x="12678" y="7379"/>
                  <a:pt x="12764" y="7336"/>
                  <a:pt x="12416" y="7411"/>
                </a:cubicBezTo>
                <a:cubicBezTo>
                  <a:pt x="12067" y="7487"/>
                  <a:pt x="11951" y="7519"/>
                  <a:pt x="11951" y="7519"/>
                </a:cubicBezTo>
                <a:cubicBezTo>
                  <a:pt x="11951" y="7519"/>
                  <a:pt x="12438" y="8050"/>
                  <a:pt x="12819" y="8199"/>
                </a:cubicBezTo>
                <a:cubicBezTo>
                  <a:pt x="13200" y="8347"/>
                  <a:pt x="12930" y="8423"/>
                  <a:pt x="12630" y="8632"/>
                </a:cubicBezTo>
                <a:cubicBezTo>
                  <a:pt x="12329" y="8842"/>
                  <a:pt x="11923" y="8756"/>
                  <a:pt x="11864" y="8864"/>
                </a:cubicBezTo>
                <a:cubicBezTo>
                  <a:pt x="11806" y="8971"/>
                  <a:pt x="11574" y="8853"/>
                  <a:pt x="12126" y="9014"/>
                </a:cubicBezTo>
                <a:cubicBezTo>
                  <a:pt x="12678" y="9176"/>
                  <a:pt x="12416" y="9197"/>
                  <a:pt x="12793" y="9057"/>
                </a:cubicBezTo>
                <a:cubicBezTo>
                  <a:pt x="13171" y="8917"/>
                  <a:pt x="12475" y="8778"/>
                  <a:pt x="12967" y="8842"/>
                </a:cubicBezTo>
                <a:cubicBezTo>
                  <a:pt x="13461" y="8907"/>
                  <a:pt x="13577" y="8745"/>
                  <a:pt x="13490" y="9036"/>
                </a:cubicBezTo>
                <a:cubicBezTo>
                  <a:pt x="13403" y="9326"/>
                  <a:pt x="12416" y="9627"/>
                  <a:pt x="12475" y="9724"/>
                </a:cubicBezTo>
                <a:cubicBezTo>
                  <a:pt x="12532" y="9821"/>
                  <a:pt x="12445" y="10047"/>
                  <a:pt x="12503" y="10133"/>
                </a:cubicBezTo>
                <a:cubicBezTo>
                  <a:pt x="12561" y="10219"/>
                  <a:pt x="12706" y="10015"/>
                  <a:pt x="12997" y="10036"/>
                </a:cubicBezTo>
                <a:cubicBezTo>
                  <a:pt x="13287" y="10058"/>
                  <a:pt x="13345" y="10111"/>
                  <a:pt x="13403" y="10155"/>
                </a:cubicBezTo>
                <a:cubicBezTo>
                  <a:pt x="13461" y="10197"/>
                  <a:pt x="13055" y="10294"/>
                  <a:pt x="12851" y="10413"/>
                </a:cubicBezTo>
                <a:cubicBezTo>
                  <a:pt x="12648" y="10531"/>
                  <a:pt x="12706" y="10488"/>
                  <a:pt x="12764" y="10606"/>
                </a:cubicBezTo>
                <a:cubicBezTo>
                  <a:pt x="12822" y="10725"/>
                  <a:pt x="12793" y="10800"/>
                  <a:pt x="12706" y="10897"/>
                </a:cubicBezTo>
                <a:cubicBezTo>
                  <a:pt x="12619" y="10994"/>
                  <a:pt x="12590" y="11241"/>
                  <a:pt x="12416" y="11531"/>
                </a:cubicBezTo>
                <a:cubicBezTo>
                  <a:pt x="12241" y="11822"/>
                  <a:pt x="12416" y="11747"/>
                  <a:pt x="12475" y="11822"/>
                </a:cubicBezTo>
                <a:cubicBezTo>
                  <a:pt x="12532" y="11897"/>
                  <a:pt x="12125" y="11929"/>
                  <a:pt x="11980" y="11854"/>
                </a:cubicBezTo>
                <a:cubicBezTo>
                  <a:pt x="11980" y="11854"/>
                  <a:pt x="12154" y="12758"/>
                  <a:pt x="12154" y="13145"/>
                </a:cubicBezTo>
                <a:cubicBezTo>
                  <a:pt x="12154" y="13532"/>
                  <a:pt x="12213" y="13812"/>
                  <a:pt x="12213" y="14124"/>
                </a:cubicBezTo>
                <a:cubicBezTo>
                  <a:pt x="12213" y="14436"/>
                  <a:pt x="12328" y="14941"/>
                  <a:pt x="12183" y="15167"/>
                </a:cubicBezTo>
                <a:cubicBezTo>
                  <a:pt x="12038" y="15393"/>
                  <a:pt x="12067" y="15781"/>
                  <a:pt x="11863" y="16082"/>
                </a:cubicBezTo>
                <a:cubicBezTo>
                  <a:pt x="11661" y="16383"/>
                  <a:pt x="11225" y="16340"/>
                  <a:pt x="11486" y="16523"/>
                </a:cubicBezTo>
                <a:cubicBezTo>
                  <a:pt x="11747" y="16706"/>
                  <a:pt x="11805" y="16587"/>
                  <a:pt x="11747" y="16845"/>
                </a:cubicBezTo>
                <a:cubicBezTo>
                  <a:pt x="11690" y="17104"/>
                  <a:pt x="11863" y="17598"/>
                  <a:pt x="11893" y="17824"/>
                </a:cubicBezTo>
                <a:cubicBezTo>
                  <a:pt x="11922" y="18050"/>
                  <a:pt x="11632" y="17900"/>
                  <a:pt x="11486" y="18029"/>
                </a:cubicBezTo>
                <a:cubicBezTo>
                  <a:pt x="11341" y="18158"/>
                  <a:pt x="11457" y="18061"/>
                  <a:pt x="11835" y="18276"/>
                </a:cubicBezTo>
                <a:cubicBezTo>
                  <a:pt x="12213" y="18491"/>
                  <a:pt x="12386" y="18524"/>
                  <a:pt x="12416" y="18685"/>
                </a:cubicBezTo>
                <a:cubicBezTo>
                  <a:pt x="12445" y="18846"/>
                  <a:pt x="12386" y="18878"/>
                  <a:pt x="12502" y="18943"/>
                </a:cubicBezTo>
                <a:cubicBezTo>
                  <a:pt x="12619" y="19008"/>
                  <a:pt x="13751" y="19180"/>
                  <a:pt x="14244" y="19373"/>
                </a:cubicBezTo>
                <a:cubicBezTo>
                  <a:pt x="14738" y="19567"/>
                  <a:pt x="14360" y="19438"/>
                  <a:pt x="15260" y="19481"/>
                </a:cubicBezTo>
                <a:cubicBezTo>
                  <a:pt x="16161" y="19524"/>
                  <a:pt x="16480" y="19470"/>
                  <a:pt x="16509" y="19771"/>
                </a:cubicBezTo>
                <a:cubicBezTo>
                  <a:pt x="16538" y="20073"/>
                  <a:pt x="16829" y="19943"/>
                  <a:pt x="16538" y="20073"/>
                </a:cubicBezTo>
                <a:cubicBezTo>
                  <a:pt x="16248" y="20201"/>
                  <a:pt x="14680" y="20406"/>
                  <a:pt x="13403" y="20298"/>
                </a:cubicBezTo>
                <a:cubicBezTo>
                  <a:pt x="12125" y="20191"/>
                  <a:pt x="11747" y="20008"/>
                  <a:pt x="11225" y="20115"/>
                </a:cubicBezTo>
                <a:cubicBezTo>
                  <a:pt x="10702" y="20223"/>
                  <a:pt x="10905" y="20266"/>
                  <a:pt x="10499" y="20245"/>
                </a:cubicBezTo>
                <a:cubicBezTo>
                  <a:pt x="10093" y="20223"/>
                  <a:pt x="8409" y="20277"/>
                  <a:pt x="8032" y="20158"/>
                </a:cubicBezTo>
                <a:cubicBezTo>
                  <a:pt x="7654" y="20040"/>
                  <a:pt x="7741" y="19890"/>
                  <a:pt x="7857" y="19771"/>
                </a:cubicBezTo>
                <a:cubicBezTo>
                  <a:pt x="7973" y="19653"/>
                  <a:pt x="7886" y="19664"/>
                  <a:pt x="7886" y="19524"/>
                </a:cubicBezTo>
                <a:cubicBezTo>
                  <a:pt x="7886" y="19384"/>
                  <a:pt x="7857" y="18986"/>
                  <a:pt x="7625" y="18760"/>
                </a:cubicBezTo>
                <a:cubicBezTo>
                  <a:pt x="7393" y="18534"/>
                  <a:pt x="7131" y="18384"/>
                  <a:pt x="7016" y="18125"/>
                </a:cubicBezTo>
                <a:cubicBezTo>
                  <a:pt x="6899" y="17867"/>
                  <a:pt x="6348" y="17168"/>
                  <a:pt x="6551" y="17007"/>
                </a:cubicBezTo>
                <a:cubicBezTo>
                  <a:pt x="6754" y="16846"/>
                  <a:pt x="6406" y="17018"/>
                  <a:pt x="6406" y="17018"/>
                </a:cubicBezTo>
                <a:cubicBezTo>
                  <a:pt x="6406" y="17018"/>
                  <a:pt x="6144" y="17857"/>
                  <a:pt x="5970" y="18222"/>
                </a:cubicBezTo>
                <a:cubicBezTo>
                  <a:pt x="5795" y="18588"/>
                  <a:pt x="6028" y="18663"/>
                  <a:pt x="5448" y="18868"/>
                </a:cubicBezTo>
                <a:cubicBezTo>
                  <a:pt x="4867" y="19072"/>
                  <a:pt x="4402" y="19008"/>
                  <a:pt x="4518" y="19158"/>
                </a:cubicBezTo>
                <a:cubicBezTo>
                  <a:pt x="4634" y="19309"/>
                  <a:pt x="4751" y="19276"/>
                  <a:pt x="4751" y="19427"/>
                </a:cubicBezTo>
                <a:cubicBezTo>
                  <a:pt x="4751" y="19578"/>
                  <a:pt x="4780" y="19556"/>
                  <a:pt x="4954" y="19739"/>
                </a:cubicBezTo>
                <a:cubicBezTo>
                  <a:pt x="5128" y="19922"/>
                  <a:pt x="5157" y="19965"/>
                  <a:pt x="5331" y="20094"/>
                </a:cubicBezTo>
                <a:cubicBezTo>
                  <a:pt x="5506" y="20223"/>
                  <a:pt x="5767" y="20341"/>
                  <a:pt x="6637" y="20481"/>
                </a:cubicBezTo>
                <a:cubicBezTo>
                  <a:pt x="7508" y="20621"/>
                  <a:pt x="8147" y="20578"/>
                  <a:pt x="8380" y="20739"/>
                </a:cubicBezTo>
                <a:cubicBezTo>
                  <a:pt x="8612" y="20901"/>
                  <a:pt x="8641" y="20868"/>
                  <a:pt x="8641" y="21019"/>
                </a:cubicBezTo>
                <a:cubicBezTo>
                  <a:pt x="8641" y="21170"/>
                  <a:pt x="8989" y="21159"/>
                  <a:pt x="8699" y="21288"/>
                </a:cubicBezTo>
                <a:cubicBezTo>
                  <a:pt x="8409" y="21417"/>
                  <a:pt x="8380" y="21449"/>
                  <a:pt x="7131" y="21503"/>
                </a:cubicBezTo>
                <a:cubicBezTo>
                  <a:pt x="5883" y="21557"/>
                  <a:pt x="4460" y="21471"/>
                  <a:pt x="3677" y="21309"/>
                </a:cubicBezTo>
                <a:cubicBezTo>
                  <a:pt x="2893" y="21148"/>
                  <a:pt x="2341" y="20998"/>
                  <a:pt x="2167" y="21084"/>
                </a:cubicBezTo>
                <a:cubicBezTo>
                  <a:pt x="1993" y="21170"/>
                  <a:pt x="2050" y="21180"/>
                  <a:pt x="1819" y="21127"/>
                </a:cubicBezTo>
                <a:cubicBezTo>
                  <a:pt x="1586" y="21073"/>
                  <a:pt x="338" y="21073"/>
                  <a:pt x="135" y="20901"/>
                </a:cubicBezTo>
                <a:cubicBezTo>
                  <a:pt x="-69" y="20729"/>
                  <a:pt x="-11" y="20707"/>
                  <a:pt x="106" y="20546"/>
                </a:cubicBezTo>
                <a:cubicBezTo>
                  <a:pt x="222" y="20384"/>
                  <a:pt x="251" y="20481"/>
                  <a:pt x="251" y="20234"/>
                </a:cubicBezTo>
                <a:cubicBezTo>
                  <a:pt x="251" y="19986"/>
                  <a:pt x="76" y="19621"/>
                  <a:pt x="106" y="19438"/>
                </a:cubicBezTo>
                <a:cubicBezTo>
                  <a:pt x="135" y="19255"/>
                  <a:pt x="106" y="19298"/>
                  <a:pt x="251" y="19050"/>
                </a:cubicBezTo>
                <a:cubicBezTo>
                  <a:pt x="396" y="18803"/>
                  <a:pt x="599" y="18610"/>
                  <a:pt x="570" y="18330"/>
                </a:cubicBezTo>
                <a:cubicBezTo>
                  <a:pt x="541" y="18050"/>
                  <a:pt x="599" y="17900"/>
                  <a:pt x="802" y="17781"/>
                </a:cubicBezTo>
                <a:cubicBezTo>
                  <a:pt x="1006" y="17663"/>
                  <a:pt x="1093" y="17082"/>
                  <a:pt x="1267" y="16587"/>
                </a:cubicBezTo>
                <a:cubicBezTo>
                  <a:pt x="1441" y="16093"/>
                  <a:pt x="1469" y="15899"/>
                  <a:pt x="1616" y="15748"/>
                </a:cubicBezTo>
                <a:cubicBezTo>
                  <a:pt x="1761" y="15598"/>
                  <a:pt x="1616" y="15555"/>
                  <a:pt x="1703" y="15318"/>
                </a:cubicBezTo>
                <a:cubicBezTo>
                  <a:pt x="1790" y="15081"/>
                  <a:pt x="1876" y="15210"/>
                  <a:pt x="2080" y="15049"/>
                </a:cubicBezTo>
                <a:cubicBezTo>
                  <a:pt x="2283" y="14888"/>
                  <a:pt x="1993" y="14791"/>
                  <a:pt x="2050" y="14640"/>
                </a:cubicBezTo>
                <a:cubicBezTo>
                  <a:pt x="2108" y="14490"/>
                  <a:pt x="2080" y="14307"/>
                  <a:pt x="2253" y="13801"/>
                </a:cubicBezTo>
                <a:cubicBezTo>
                  <a:pt x="2428" y="13296"/>
                  <a:pt x="2022" y="13027"/>
                  <a:pt x="2108" y="12467"/>
                </a:cubicBezTo>
                <a:cubicBezTo>
                  <a:pt x="2196" y="11908"/>
                  <a:pt x="2428" y="11973"/>
                  <a:pt x="1993" y="11478"/>
                </a:cubicBezTo>
                <a:cubicBezTo>
                  <a:pt x="1557" y="10983"/>
                  <a:pt x="1354" y="10897"/>
                  <a:pt x="1499" y="10402"/>
                </a:cubicBezTo>
                <a:cubicBezTo>
                  <a:pt x="1644" y="9907"/>
                  <a:pt x="1789" y="9768"/>
                  <a:pt x="2108" y="9509"/>
                </a:cubicBezTo>
                <a:cubicBezTo>
                  <a:pt x="2428" y="9251"/>
                  <a:pt x="2573" y="9143"/>
                  <a:pt x="2602" y="9058"/>
                </a:cubicBezTo>
                <a:cubicBezTo>
                  <a:pt x="2631" y="8972"/>
                  <a:pt x="2573" y="9015"/>
                  <a:pt x="2311" y="8982"/>
                </a:cubicBezTo>
                <a:cubicBezTo>
                  <a:pt x="2050" y="8950"/>
                  <a:pt x="2080" y="8972"/>
                  <a:pt x="2253" y="8821"/>
                </a:cubicBezTo>
                <a:cubicBezTo>
                  <a:pt x="2428" y="8670"/>
                  <a:pt x="2428" y="8616"/>
                  <a:pt x="2370" y="8584"/>
                </a:cubicBezTo>
                <a:cubicBezTo>
                  <a:pt x="2311" y="8552"/>
                  <a:pt x="1121" y="8649"/>
                  <a:pt x="1063" y="8477"/>
                </a:cubicBezTo>
                <a:cubicBezTo>
                  <a:pt x="1005" y="8304"/>
                  <a:pt x="832" y="6207"/>
                  <a:pt x="889" y="5744"/>
                </a:cubicBezTo>
                <a:cubicBezTo>
                  <a:pt x="947" y="5282"/>
                  <a:pt x="947" y="5303"/>
                  <a:pt x="715" y="4959"/>
                </a:cubicBezTo>
                <a:cubicBezTo>
                  <a:pt x="482" y="4615"/>
                  <a:pt x="366" y="4776"/>
                  <a:pt x="947" y="4508"/>
                </a:cubicBezTo>
                <a:cubicBezTo>
                  <a:pt x="1528" y="4239"/>
                  <a:pt x="482" y="4281"/>
                  <a:pt x="1905" y="3873"/>
                </a:cubicBezTo>
                <a:cubicBezTo>
                  <a:pt x="3328" y="3464"/>
                  <a:pt x="2921" y="3400"/>
                  <a:pt x="3821" y="3292"/>
                </a:cubicBezTo>
                <a:cubicBezTo>
                  <a:pt x="4721" y="3184"/>
                  <a:pt x="4257" y="3260"/>
                  <a:pt x="4343" y="3142"/>
                </a:cubicBezTo>
                <a:cubicBezTo>
                  <a:pt x="4432" y="3023"/>
                  <a:pt x="4576" y="2819"/>
                  <a:pt x="4432" y="2743"/>
                </a:cubicBezTo>
                <a:lnTo>
                  <a:pt x="4808" y="2711"/>
                </a:lnTo>
              </a:path>
            </a:pathLst>
          </a:custGeom>
          <a:solidFill>
            <a:srgbClr val="42505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1" name="Shape 1282"/>
          <p:cNvSpPr/>
          <p:nvPr/>
        </p:nvSpPr>
        <p:spPr>
          <a:xfrm>
            <a:off x="3164241" y="2218657"/>
            <a:ext cx="840607" cy="64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162307" y="3720760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751911" y="4854233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Shape 1277"/>
          <p:cNvSpPr/>
          <p:nvPr/>
        </p:nvSpPr>
        <p:spPr>
          <a:xfrm>
            <a:off x="6640443" y="2965731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373905" y="2690796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37945" y="202719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63023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14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197858" y="2740893"/>
            <a:ext cx="545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0" i="1" dirty="0">
                <a:solidFill>
                  <a:srgbClr val="47484C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谢谢观看</a:t>
            </a: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EA8BDD75-863D-42ED-A71C-A8B3344313CE}"/>
              </a:ext>
            </a:extLst>
          </p:cNvPr>
          <p:cNvSpPr txBox="1"/>
          <p:nvPr/>
        </p:nvSpPr>
        <p:spPr>
          <a:xfrm>
            <a:off x="2941187" y="1859779"/>
            <a:ext cx="62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年终总结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新年计划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述职报告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工作汇报</a:t>
            </a:r>
          </a:p>
        </p:txBody>
      </p:sp>
      <p:sp>
        <p:nvSpPr>
          <p:cNvPr id="16" name="文本框 19">
            <a:extLst>
              <a:ext uri="{FF2B5EF4-FFF2-40B4-BE49-F238E27FC236}">
                <a16:creationId xmlns:a16="http://schemas.microsoft.com/office/drawing/2014/main" id="{5265C5E0-3D2B-4E19-96D9-D4287080BF49}"/>
              </a:ext>
            </a:extLst>
          </p:cNvPr>
          <p:cNvSpPr txBox="1"/>
          <p:nvPr/>
        </p:nvSpPr>
        <p:spPr>
          <a:xfrm>
            <a:off x="2941188" y="4644400"/>
            <a:ext cx="230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汇报人：第一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PPT</a:t>
            </a:r>
            <a:endParaRPr lang="zh-CN" altLang="en-US" sz="2000" dirty="0">
              <a:solidFill>
                <a:srgbClr val="47484C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08FCD025-75F0-4735-8AF9-901764DA7DBD}"/>
              </a:ext>
            </a:extLst>
          </p:cNvPr>
          <p:cNvSpPr txBox="1"/>
          <p:nvPr/>
        </p:nvSpPr>
        <p:spPr>
          <a:xfrm>
            <a:off x="6710289" y="4644400"/>
            <a:ext cx="248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时间：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2030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12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38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ONE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77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>
            <a:spLocks/>
          </p:cNvSpPr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55435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67" dirty="0" err="1">
                <a:solidFill>
                  <a:schemeClr val="bg1"/>
                </a:solidFill>
              </a:rPr>
              <a:t>Contat</a:t>
            </a:r>
            <a:r>
              <a:rPr lang="en-US" sz="1867" dirty="0">
                <a:solidFill>
                  <a:schemeClr val="bg1"/>
                </a:solidFill>
              </a:rPr>
              <a:t> Us Now</a:t>
            </a:r>
          </a:p>
        </p:txBody>
      </p:sp>
      <p:sp>
        <p:nvSpPr>
          <p:cNvPr id="15" name="Freeform 40"/>
          <p:cNvSpPr>
            <a:spLocks/>
          </p:cNvSpPr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02"/>
            <p:cNvSpPr>
              <a:spLocks/>
            </p:cNvSpPr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04"/>
            <p:cNvSpPr>
              <a:spLocks/>
            </p:cNvSpPr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6"/>
            <p:cNvSpPr>
              <a:spLocks/>
            </p:cNvSpPr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7"/>
            <p:cNvSpPr>
              <a:spLocks/>
            </p:cNvSpPr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8"/>
            <p:cNvSpPr>
              <a:spLocks/>
            </p:cNvSpPr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9"/>
            <p:cNvSpPr>
              <a:spLocks/>
            </p:cNvSpPr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10"/>
            <p:cNvSpPr>
              <a:spLocks/>
            </p:cNvSpPr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11"/>
            <p:cNvSpPr>
              <a:spLocks/>
            </p:cNvSpPr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12"/>
            <p:cNvSpPr>
              <a:spLocks/>
            </p:cNvSpPr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13"/>
            <p:cNvSpPr>
              <a:spLocks/>
            </p:cNvSpPr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14"/>
            <p:cNvSpPr>
              <a:spLocks/>
            </p:cNvSpPr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5"/>
            <p:cNvSpPr>
              <a:spLocks/>
            </p:cNvSpPr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6"/>
            <p:cNvSpPr>
              <a:spLocks/>
            </p:cNvSpPr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7"/>
            <p:cNvSpPr>
              <a:spLocks/>
            </p:cNvSpPr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8"/>
            <p:cNvSpPr>
              <a:spLocks/>
            </p:cNvSpPr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23"/>
            <p:cNvSpPr>
              <a:spLocks/>
            </p:cNvSpPr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32"/>
            <p:cNvSpPr>
              <a:spLocks/>
            </p:cNvSpPr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34"/>
            <p:cNvSpPr>
              <a:spLocks/>
            </p:cNvSpPr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7"/>
            <p:cNvSpPr>
              <a:spLocks/>
            </p:cNvSpPr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9"/>
            <p:cNvSpPr>
              <a:spLocks/>
            </p:cNvSpPr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42"/>
            <p:cNvSpPr>
              <a:spLocks/>
            </p:cNvSpPr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6"/>
            <p:cNvSpPr>
              <a:spLocks/>
            </p:cNvSpPr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67"/>
            <p:cNvSpPr>
              <a:spLocks/>
            </p:cNvSpPr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87" name="Subtitle 2"/>
          <p:cNvSpPr txBox="1">
            <a:spLocks/>
          </p:cNvSpPr>
          <p:nvPr/>
        </p:nvSpPr>
        <p:spPr>
          <a:xfrm>
            <a:off x="6332185" y="3345213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6333729" y="2256336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575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>
            <a:grpSpLocks/>
          </p:cNvGrpSpPr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751116" y="74447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34620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692273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813859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86400"/>
            <a:ext cx="12192000" cy="1380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02687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4721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355859" y="4460875"/>
            <a:ext cx="985751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903826" y="2420942"/>
            <a:ext cx="985751" cy="968375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340"/>
          <p:cNvGrpSpPr/>
          <p:nvPr/>
        </p:nvGrpSpPr>
        <p:grpSpPr>
          <a:xfrm>
            <a:off x="6481237" y="2420942"/>
            <a:ext cx="990599" cy="968375"/>
            <a:chOff x="4860926" y="2420938"/>
            <a:chExt cx="973138" cy="968375"/>
          </a:xfrm>
        </p:grpSpPr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4860926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5302251" y="2919413"/>
              <a:ext cx="98425" cy="104775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53482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53482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54403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>
              <a:off x="52260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51974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>
              <a:off x="5138738" y="2982913"/>
              <a:ext cx="209550" cy="18573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2">
                  <a:moveTo>
                    <a:pt x="25" y="0"/>
                  </a:moveTo>
                  <a:cubicBezTo>
                    <a:pt x="25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>
              <a:off x="52847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8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8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>
              <a:off x="53482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>
              <a:off x="51800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>
              <a:off x="53070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347"/>
          <p:cNvGrpSpPr/>
          <p:nvPr/>
        </p:nvGrpSpPr>
        <p:grpSpPr>
          <a:xfrm>
            <a:off x="8606369" y="3452813"/>
            <a:ext cx="990599" cy="973139"/>
            <a:chOff x="6454776" y="3452813"/>
            <a:chExt cx="973138" cy="973138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454776" y="3452813"/>
              <a:ext cx="973138" cy="973138"/>
            </a:xfrm>
            <a:prstGeom prst="ellipse">
              <a:avLst/>
            </a:prstGeom>
            <a:solidFill>
              <a:schemeClr val="bg2"/>
            </a:solidFill>
            <a:ln w="76200" cap="flat">
              <a:solidFill>
                <a:srgbClr val="4BC9D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6894513" y="3951288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6"/>
            <p:cNvSpPr>
              <a:spLocks/>
            </p:cNvSpPr>
            <p:nvPr/>
          </p:nvSpPr>
          <p:spPr bwMode="auto">
            <a:xfrm>
              <a:off x="6940551" y="4014788"/>
              <a:ext cx="214313" cy="190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6" y="28"/>
                    <a:pt x="37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77"/>
            <p:cNvSpPr>
              <a:spLocks/>
            </p:cNvSpPr>
            <p:nvPr/>
          </p:nvSpPr>
          <p:spPr bwMode="auto">
            <a:xfrm>
              <a:off x="6940551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8"/>
            <p:cNvSpPr>
              <a:spLocks/>
            </p:cNvSpPr>
            <p:nvPr/>
          </p:nvSpPr>
          <p:spPr bwMode="auto">
            <a:xfrm>
              <a:off x="7034213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79"/>
            <p:cNvSpPr>
              <a:spLocks/>
            </p:cNvSpPr>
            <p:nvPr/>
          </p:nvSpPr>
          <p:spPr bwMode="auto">
            <a:xfrm>
              <a:off x="6819901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80"/>
            <p:cNvSpPr>
              <a:spLocks/>
            </p:cNvSpPr>
            <p:nvPr/>
          </p:nvSpPr>
          <p:spPr bwMode="auto">
            <a:xfrm>
              <a:off x="6789738" y="3789363"/>
              <a:ext cx="58738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81"/>
            <p:cNvSpPr>
              <a:spLocks/>
            </p:cNvSpPr>
            <p:nvPr/>
          </p:nvSpPr>
          <p:spPr bwMode="auto">
            <a:xfrm>
              <a:off x="6732588" y="4014788"/>
              <a:ext cx="20796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3">
                  <a:moveTo>
                    <a:pt x="26" y="0"/>
                  </a:moveTo>
                  <a:cubicBezTo>
                    <a:pt x="26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82"/>
            <p:cNvSpPr>
              <a:spLocks/>
            </p:cNvSpPr>
            <p:nvPr/>
          </p:nvSpPr>
          <p:spPr bwMode="auto">
            <a:xfrm>
              <a:off x="6877051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8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8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83"/>
            <p:cNvSpPr>
              <a:spLocks/>
            </p:cNvSpPr>
            <p:nvPr/>
          </p:nvSpPr>
          <p:spPr bwMode="auto">
            <a:xfrm>
              <a:off x="6940551" y="4003675"/>
              <a:ext cx="6508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1" y="7"/>
                </a:cxn>
                <a:cxn ang="0">
                  <a:pos x="26" y="40"/>
                </a:cxn>
                <a:cxn ang="0">
                  <a:pos x="0" y="11"/>
                </a:cxn>
              </a:cxnLst>
              <a:rect l="0" t="0" r="r" b="b"/>
              <a:pathLst>
                <a:path w="41" h="40">
                  <a:moveTo>
                    <a:pt x="0" y="11"/>
                  </a:moveTo>
                  <a:lnTo>
                    <a:pt x="33" y="0"/>
                  </a:lnTo>
                  <a:lnTo>
                    <a:pt x="41" y="7"/>
                  </a:lnTo>
                  <a:lnTo>
                    <a:pt x="26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84"/>
            <p:cNvSpPr>
              <a:spLocks/>
            </p:cNvSpPr>
            <p:nvPr/>
          </p:nvSpPr>
          <p:spPr bwMode="auto">
            <a:xfrm>
              <a:off x="6773863" y="3609975"/>
              <a:ext cx="334963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7"/>
                </a:cxn>
                <a:cxn ang="0">
                  <a:pos x="44" y="28"/>
                </a:cxn>
                <a:cxn ang="0">
                  <a:pos x="46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5" y="32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900863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5"/>
          <p:cNvGrpSpPr/>
          <p:nvPr/>
        </p:nvGrpSpPr>
        <p:grpSpPr>
          <a:xfrm>
            <a:off x="10591805" y="4454525"/>
            <a:ext cx="990599" cy="973139"/>
            <a:chOff x="7943851" y="4454525"/>
            <a:chExt cx="973138" cy="973138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7943851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412163" y="4987925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8464551" y="5051425"/>
              <a:ext cx="209550" cy="192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8464551" y="4681538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3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8558213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8337551" y="4681538"/>
              <a:ext cx="127000" cy="330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2" y="57"/>
                </a:cxn>
                <a:cxn ang="0">
                  <a:pos x="22" y="0"/>
                </a:cxn>
              </a:cxnLst>
              <a:rect l="0" t="0" r="r" b="b"/>
              <a:pathLst>
                <a:path w="22" h="57">
                  <a:moveTo>
                    <a:pt x="22" y="0"/>
                  </a:moveTo>
                  <a:cubicBezTo>
                    <a:pt x="14" y="0"/>
                    <a:pt x="0" y="5"/>
                    <a:pt x="0" y="27"/>
                  </a:cubicBezTo>
                  <a:cubicBezTo>
                    <a:pt x="0" y="39"/>
                    <a:pt x="5" y="48"/>
                    <a:pt x="6" y="50"/>
                  </a:cubicBezTo>
                  <a:cubicBezTo>
                    <a:pt x="8" y="52"/>
                    <a:pt x="17" y="57"/>
                    <a:pt x="22" y="5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8313738" y="4826000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8250238" y="5051425"/>
              <a:ext cx="214313" cy="19208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8401051" y="5040313"/>
              <a:ext cx="63500" cy="6985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4"/>
                </a:cxn>
                <a:cxn ang="0">
                  <a:pos x="40" y="11"/>
                </a:cxn>
              </a:cxnLst>
              <a:rect l="0" t="0" r="r" b="b"/>
              <a:pathLst>
                <a:path w="40" h="44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4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84645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8296276" y="4646613"/>
              <a:ext cx="330200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7" h="39">
                  <a:moveTo>
                    <a:pt x="51" y="31"/>
                  </a:moveTo>
                  <a:cubicBezTo>
                    <a:pt x="51" y="31"/>
                    <a:pt x="57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8424863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8" name="Group 338"/>
          <p:cNvGrpSpPr/>
          <p:nvPr/>
        </p:nvGrpSpPr>
        <p:grpSpPr>
          <a:xfrm>
            <a:off x="3740154" y="2420942"/>
            <a:ext cx="984135" cy="968375"/>
            <a:chOff x="2805113" y="2420938"/>
            <a:chExt cx="966788" cy="968375"/>
          </a:xfrm>
        </p:grpSpPr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2805113" y="2420938"/>
              <a:ext cx="96678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Rectangle 97"/>
            <p:cNvSpPr>
              <a:spLocks noChangeArrowheads="1"/>
            </p:cNvSpPr>
            <p:nvPr/>
          </p:nvSpPr>
          <p:spPr bwMode="auto">
            <a:xfrm>
              <a:off x="3255963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98"/>
            <p:cNvSpPr>
              <a:spLocks/>
            </p:cNvSpPr>
            <p:nvPr/>
          </p:nvSpPr>
          <p:spPr bwMode="auto">
            <a:xfrm>
              <a:off x="33035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99"/>
            <p:cNvSpPr>
              <a:spLocks/>
            </p:cNvSpPr>
            <p:nvPr/>
          </p:nvSpPr>
          <p:spPr bwMode="auto">
            <a:xfrm>
              <a:off x="33035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100"/>
            <p:cNvSpPr>
              <a:spLocks/>
            </p:cNvSpPr>
            <p:nvPr/>
          </p:nvSpPr>
          <p:spPr bwMode="auto">
            <a:xfrm>
              <a:off x="3395663" y="2751138"/>
              <a:ext cx="57150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1"/>
            <p:cNvSpPr>
              <a:spLocks/>
            </p:cNvSpPr>
            <p:nvPr/>
          </p:nvSpPr>
          <p:spPr bwMode="auto">
            <a:xfrm>
              <a:off x="31813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2"/>
            <p:cNvSpPr>
              <a:spLocks/>
            </p:cNvSpPr>
            <p:nvPr/>
          </p:nvSpPr>
          <p:spPr bwMode="auto">
            <a:xfrm>
              <a:off x="31527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094038" y="2982913"/>
              <a:ext cx="209550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4"/>
            <p:cNvSpPr>
              <a:spLocks/>
            </p:cNvSpPr>
            <p:nvPr/>
          </p:nvSpPr>
          <p:spPr bwMode="auto">
            <a:xfrm>
              <a:off x="3238501" y="2967038"/>
              <a:ext cx="65088" cy="68263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3"/>
                </a:cxn>
                <a:cxn ang="0">
                  <a:pos x="41" y="14"/>
                </a:cxn>
              </a:cxnLst>
              <a:rect l="0" t="0" r="r" b="b"/>
              <a:pathLst>
                <a:path w="41" h="43">
                  <a:moveTo>
                    <a:pt x="41" y="14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3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05"/>
            <p:cNvSpPr>
              <a:spLocks/>
            </p:cNvSpPr>
            <p:nvPr/>
          </p:nvSpPr>
          <p:spPr bwMode="auto">
            <a:xfrm>
              <a:off x="33035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06"/>
            <p:cNvSpPr>
              <a:spLocks/>
            </p:cNvSpPr>
            <p:nvPr/>
          </p:nvSpPr>
          <p:spPr bwMode="auto">
            <a:xfrm>
              <a:off x="3135313" y="2571750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7"/>
            <p:cNvSpPr>
              <a:spLocks/>
            </p:cNvSpPr>
            <p:nvPr/>
          </p:nvSpPr>
          <p:spPr bwMode="auto">
            <a:xfrm>
              <a:off x="32623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1" name="Group 342"/>
          <p:cNvGrpSpPr/>
          <p:nvPr/>
        </p:nvGrpSpPr>
        <p:grpSpPr>
          <a:xfrm>
            <a:off x="9207505" y="2420942"/>
            <a:ext cx="992215" cy="968375"/>
            <a:chOff x="6905626" y="2420938"/>
            <a:chExt cx="974725" cy="968375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6905626" y="2420938"/>
              <a:ext cx="974725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40601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7392988" y="2982913"/>
              <a:ext cx="207963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7" y="2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7392988" y="2613025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74850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2"/>
            <p:cNvSpPr>
              <a:spLocks/>
            </p:cNvSpPr>
            <p:nvPr/>
          </p:nvSpPr>
          <p:spPr bwMode="auto">
            <a:xfrm>
              <a:off x="72707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7242176" y="2751138"/>
              <a:ext cx="58738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14"/>
            <p:cNvSpPr>
              <a:spLocks/>
            </p:cNvSpPr>
            <p:nvPr/>
          </p:nvSpPr>
          <p:spPr bwMode="auto">
            <a:xfrm>
              <a:off x="7178676" y="2982913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2"/>
                    <a:pt x="8" y="5"/>
                  </a:cubicBezTo>
                  <a:cubicBezTo>
                    <a:pt x="6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15"/>
            <p:cNvSpPr>
              <a:spLocks/>
            </p:cNvSpPr>
            <p:nvPr/>
          </p:nvSpPr>
          <p:spPr bwMode="auto">
            <a:xfrm>
              <a:off x="73294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4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16"/>
            <p:cNvSpPr>
              <a:spLocks/>
            </p:cNvSpPr>
            <p:nvPr/>
          </p:nvSpPr>
          <p:spPr bwMode="auto">
            <a:xfrm>
              <a:off x="73929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2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2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17"/>
            <p:cNvSpPr>
              <a:spLocks/>
            </p:cNvSpPr>
            <p:nvPr/>
          </p:nvSpPr>
          <p:spPr bwMode="auto">
            <a:xfrm>
              <a:off x="72247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8"/>
                </a:cxn>
                <a:cxn ang="0">
                  <a:pos x="43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0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18"/>
            <p:cNvSpPr>
              <a:spLocks/>
            </p:cNvSpPr>
            <p:nvPr/>
          </p:nvSpPr>
          <p:spPr bwMode="auto">
            <a:xfrm>
              <a:off x="7351713" y="2873375"/>
              <a:ext cx="82550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4" name="Group 350"/>
          <p:cNvGrpSpPr/>
          <p:nvPr/>
        </p:nvGrpSpPr>
        <p:grpSpPr>
          <a:xfrm>
            <a:off x="5099054" y="4460875"/>
            <a:ext cx="990599" cy="966788"/>
            <a:chOff x="3824288" y="4460875"/>
            <a:chExt cx="973138" cy="966788"/>
          </a:xfrm>
        </p:grpSpPr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38242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4264026" y="4987925"/>
              <a:ext cx="93663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4311651" y="5051425"/>
              <a:ext cx="207963" cy="19208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6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4311651" y="4681538"/>
              <a:ext cx="12065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4403726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4189413" y="4681538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4160838" y="4826000"/>
              <a:ext cx="57150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25"/>
            <p:cNvSpPr>
              <a:spLocks/>
            </p:cNvSpPr>
            <p:nvPr/>
          </p:nvSpPr>
          <p:spPr bwMode="auto">
            <a:xfrm>
              <a:off x="4102101" y="5051425"/>
              <a:ext cx="209550" cy="192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3">
                  <a:moveTo>
                    <a:pt x="25" y="0"/>
                  </a:moveTo>
                  <a:cubicBezTo>
                    <a:pt x="25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26"/>
            <p:cNvSpPr>
              <a:spLocks/>
            </p:cNvSpPr>
            <p:nvPr/>
          </p:nvSpPr>
          <p:spPr bwMode="auto">
            <a:xfrm>
              <a:off x="4246563" y="5040313"/>
              <a:ext cx="65088" cy="69850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4"/>
                </a:cxn>
                <a:cxn ang="0">
                  <a:pos x="41" y="11"/>
                </a:cxn>
              </a:cxnLst>
              <a:rect l="0" t="0" r="r" b="b"/>
              <a:pathLst>
                <a:path w="41" h="44">
                  <a:moveTo>
                    <a:pt x="41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4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27"/>
            <p:cNvSpPr>
              <a:spLocks/>
            </p:cNvSpPr>
            <p:nvPr/>
          </p:nvSpPr>
          <p:spPr bwMode="auto">
            <a:xfrm>
              <a:off x="43116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1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1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28"/>
            <p:cNvSpPr>
              <a:spLocks/>
            </p:cNvSpPr>
            <p:nvPr/>
          </p:nvSpPr>
          <p:spPr bwMode="auto">
            <a:xfrm>
              <a:off x="4143376" y="4646613"/>
              <a:ext cx="334963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8" h="39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29"/>
            <p:cNvSpPr>
              <a:spLocks/>
            </p:cNvSpPr>
            <p:nvPr/>
          </p:nvSpPr>
          <p:spPr bwMode="auto">
            <a:xfrm>
              <a:off x="4270376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7" name="Group 358"/>
          <p:cNvGrpSpPr/>
          <p:nvPr/>
        </p:nvGrpSpPr>
        <p:grpSpPr>
          <a:xfrm>
            <a:off x="5886459" y="3459163"/>
            <a:ext cx="985751" cy="966788"/>
            <a:chOff x="4414838" y="3459163"/>
            <a:chExt cx="968375" cy="966788"/>
          </a:xfrm>
        </p:grpSpPr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414838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Rectangle 130"/>
            <p:cNvSpPr>
              <a:spLocks noChangeArrowheads="1"/>
            </p:cNvSpPr>
            <p:nvPr/>
          </p:nvSpPr>
          <p:spPr bwMode="auto">
            <a:xfrm>
              <a:off x="4826001" y="3951288"/>
              <a:ext cx="98425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31"/>
            <p:cNvSpPr>
              <a:spLocks/>
            </p:cNvSpPr>
            <p:nvPr/>
          </p:nvSpPr>
          <p:spPr bwMode="auto">
            <a:xfrm>
              <a:off x="4878388" y="4014788"/>
              <a:ext cx="209550" cy="1905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32"/>
            <p:cNvSpPr>
              <a:spLocks/>
            </p:cNvSpPr>
            <p:nvPr/>
          </p:nvSpPr>
          <p:spPr bwMode="auto">
            <a:xfrm>
              <a:off x="4878388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33"/>
            <p:cNvSpPr>
              <a:spLocks/>
            </p:cNvSpPr>
            <p:nvPr/>
          </p:nvSpPr>
          <p:spPr bwMode="auto">
            <a:xfrm>
              <a:off x="4972051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34"/>
            <p:cNvSpPr>
              <a:spLocks/>
            </p:cNvSpPr>
            <p:nvPr/>
          </p:nvSpPr>
          <p:spPr bwMode="auto">
            <a:xfrm>
              <a:off x="4757738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5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5" y="50"/>
                  </a:cubicBezTo>
                  <a:cubicBezTo>
                    <a:pt x="7" y="52"/>
                    <a:pt x="16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35"/>
            <p:cNvSpPr>
              <a:spLocks/>
            </p:cNvSpPr>
            <p:nvPr/>
          </p:nvSpPr>
          <p:spPr bwMode="auto">
            <a:xfrm>
              <a:off x="4727576" y="3789363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36"/>
            <p:cNvSpPr>
              <a:spLocks/>
            </p:cNvSpPr>
            <p:nvPr/>
          </p:nvSpPr>
          <p:spPr bwMode="auto">
            <a:xfrm>
              <a:off x="4664076" y="4014788"/>
              <a:ext cx="21431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37"/>
            <p:cNvSpPr>
              <a:spLocks/>
            </p:cNvSpPr>
            <p:nvPr/>
          </p:nvSpPr>
          <p:spPr bwMode="auto">
            <a:xfrm>
              <a:off x="4814888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38"/>
            <p:cNvSpPr>
              <a:spLocks/>
            </p:cNvSpPr>
            <p:nvPr/>
          </p:nvSpPr>
          <p:spPr bwMode="auto">
            <a:xfrm>
              <a:off x="4878388" y="4003675"/>
              <a:ext cx="63500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40" h="40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39"/>
            <p:cNvSpPr>
              <a:spLocks/>
            </p:cNvSpPr>
            <p:nvPr/>
          </p:nvSpPr>
          <p:spPr bwMode="auto">
            <a:xfrm>
              <a:off x="4710113" y="3609975"/>
              <a:ext cx="336550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40"/>
            <p:cNvSpPr>
              <a:spLocks/>
            </p:cNvSpPr>
            <p:nvPr/>
          </p:nvSpPr>
          <p:spPr bwMode="auto">
            <a:xfrm>
              <a:off x="4838701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0" name="Group 348"/>
          <p:cNvGrpSpPr/>
          <p:nvPr/>
        </p:nvGrpSpPr>
        <p:grpSpPr>
          <a:xfrm>
            <a:off x="7825321" y="4460875"/>
            <a:ext cx="990599" cy="966788"/>
            <a:chOff x="5868988" y="4460875"/>
            <a:chExt cx="973138" cy="966788"/>
          </a:xfrm>
        </p:grpSpPr>
        <p:sp>
          <p:nvSpPr>
            <p:cNvPr id="101" name="Oval 17"/>
            <p:cNvSpPr>
              <a:spLocks noChangeArrowheads="1"/>
            </p:cNvSpPr>
            <p:nvPr/>
          </p:nvSpPr>
          <p:spPr bwMode="auto">
            <a:xfrm>
              <a:off x="58689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141"/>
            <p:cNvSpPr>
              <a:spLocks noChangeArrowheads="1"/>
            </p:cNvSpPr>
            <p:nvPr/>
          </p:nvSpPr>
          <p:spPr bwMode="auto">
            <a:xfrm>
              <a:off x="6321426" y="4953000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42"/>
            <p:cNvSpPr>
              <a:spLocks/>
            </p:cNvSpPr>
            <p:nvPr/>
          </p:nvSpPr>
          <p:spPr bwMode="auto">
            <a:xfrm>
              <a:off x="6367463" y="5016500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4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30" y="4"/>
                  </a:cubicBezTo>
                  <a:cubicBezTo>
                    <a:pt x="32" y="7"/>
                    <a:pt x="36" y="27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43"/>
            <p:cNvSpPr>
              <a:spLocks/>
            </p:cNvSpPr>
            <p:nvPr/>
          </p:nvSpPr>
          <p:spPr bwMode="auto">
            <a:xfrm>
              <a:off x="6367463" y="4640263"/>
              <a:ext cx="12700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7"/>
                </a:cxn>
                <a:cxn ang="0">
                  <a:pos x="16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cubicBezTo>
                    <a:pt x="9" y="0"/>
                    <a:pt x="22" y="5"/>
                    <a:pt x="22" y="27"/>
                  </a:cubicBezTo>
                  <a:cubicBezTo>
                    <a:pt x="22" y="40"/>
                    <a:pt x="18" y="48"/>
                    <a:pt x="16" y="50"/>
                  </a:cubicBezTo>
                  <a:cubicBezTo>
                    <a:pt x="14" y="52"/>
                    <a:pt x="5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44"/>
            <p:cNvSpPr>
              <a:spLocks/>
            </p:cNvSpPr>
            <p:nvPr/>
          </p:nvSpPr>
          <p:spPr bwMode="auto">
            <a:xfrm>
              <a:off x="6465888" y="4784725"/>
              <a:ext cx="5238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4"/>
                    <a:pt x="8" y="1"/>
                    <a:pt x="5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1" y="13"/>
                    <a:pt x="4" y="13"/>
                  </a:cubicBezTo>
                  <a:cubicBezTo>
                    <a:pt x="6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45"/>
            <p:cNvSpPr>
              <a:spLocks/>
            </p:cNvSpPr>
            <p:nvPr/>
          </p:nvSpPr>
          <p:spPr bwMode="auto">
            <a:xfrm>
              <a:off x="6245226" y="4640263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40"/>
                    <a:pt x="4" y="48"/>
                    <a:pt x="6" y="50"/>
                  </a:cubicBezTo>
                  <a:cubicBezTo>
                    <a:pt x="8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46"/>
            <p:cNvSpPr>
              <a:spLocks/>
            </p:cNvSpPr>
            <p:nvPr/>
          </p:nvSpPr>
          <p:spPr bwMode="auto">
            <a:xfrm>
              <a:off x="6223001" y="4784725"/>
              <a:ext cx="52388" cy="762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9" h="13">
                  <a:moveTo>
                    <a:pt x="0" y="7"/>
                  </a:moveTo>
                  <a:cubicBezTo>
                    <a:pt x="0" y="4"/>
                    <a:pt x="1" y="1"/>
                    <a:pt x="4" y="0"/>
                  </a:cubicBezTo>
                  <a:cubicBezTo>
                    <a:pt x="6" y="0"/>
                    <a:pt x="9" y="2"/>
                    <a:pt x="9" y="6"/>
                  </a:cubicBezTo>
                  <a:cubicBezTo>
                    <a:pt x="9" y="9"/>
                    <a:pt x="8" y="13"/>
                    <a:pt x="5" y="13"/>
                  </a:cubicBezTo>
                  <a:cubicBezTo>
                    <a:pt x="3" y="13"/>
                    <a:pt x="0" y="11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47"/>
            <p:cNvSpPr>
              <a:spLocks/>
            </p:cNvSpPr>
            <p:nvPr/>
          </p:nvSpPr>
          <p:spPr bwMode="auto">
            <a:xfrm>
              <a:off x="6159501" y="5016500"/>
              <a:ext cx="20796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4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0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10" y="2"/>
                    <a:pt x="7" y="4"/>
                  </a:cubicBezTo>
                  <a:cubicBezTo>
                    <a:pt x="5" y="7"/>
                    <a:pt x="1" y="27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6310313" y="4999038"/>
              <a:ext cx="57150" cy="6985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4" y="44"/>
                </a:cxn>
                <a:cxn ang="0">
                  <a:pos x="36" y="11"/>
                </a:cxn>
              </a:cxnLst>
              <a:rect l="0" t="0" r="r" b="b"/>
              <a:pathLst>
                <a:path w="36" h="44">
                  <a:moveTo>
                    <a:pt x="36" y="11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4" y="4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6367463" y="4999038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0" y="8"/>
                </a:cxn>
                <a:cxn ang="0">
                  <a:pos x="26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3" y="0"/>
                  </a:lnTo>
                  <a:lnTo>
                    <a:pt x="40" y="8"/>
                  </a:lnTo>
                  <a:lnTo>
                    <a:pt x="26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6199188" y="4605338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6" y="28"/>
                </a:cxn>
                <a:cxn ang="0">
                  <a:pos x="44" y="28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6" y="24"/>
                    <a:pt x="46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6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6332538" y="4906963"/>
              <a:ext cx="76200" cy="1746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6" y="3"/>
                </a:cxn>
              </a:cxnLst>
              <a:rect l="0" t="0" r="r" b="b"/>
              <a:pathLst>
                <a:path w="13" h="3">
                  <a:moveTo>
                    <a:pt x="6" y="3"/>
                  </a:moveTo>
                  <a:cubicBezTo>
                    <a:pt x="10" y="3"/>
                    <a:pt x="13" y="1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3"/>
                    <a:pt x="6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3" name="Group 356"/>
          <p:cNvGrpSpPr/>
          <p:nvPr/>
        </p:nvGrpSpPr>
        <p:grpSpPr>
          <a:xfrm>
            <a:off x="3136910" y="3459163"/>
            <a:ext cx="985751" cy="966788"/>
            <a:chOff x="2352676" y="3459163"/>
            <a:chExt cx="968375" cy="966788"/>
          </a:xfrm>
        </p:grpSpPr>
        <p:sp>
          <p:nvSpPr>
            <p:cNvPr id="114" name="Oval 21"/>
            <p:cNvSpPr>
              <a:spLocks noChangeArrowheads="1"/>
            </p:cNvSpPr>
            <p:nvPr/>
          </p:nvSpPr>
          <p:spPr bwMode="auto">
            <a:xfrm>
              <a:off x="2352676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Rectangle 152"/>
            <p:cNvSpPr>
              <a:spLocks noChangeArrowheads="1"/>
            </p:cNvSpPr>
            <p:nvPr/>
          </p:nvSpPr>
          <p:spPr bwMode="auto">
            <a:xfrm>
              <a:off x="2792413" y="3962400"/>
              <a:ext cx="98425" cy="11112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2844801" y="4025900"/>
              <a:ext cx="209550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2844801" y="3656013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50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5"/>
                    <a:pt x="21" y="26"/>
                  </a:cubicBezTo>
                  <a:cubicBezTo>
                    <a:pt x="21" y="39"/>
                    <a:pt x="17" y="47"/>
                    <a:pt x="15" y="50"/>
                  </a:cubicBezTo>
                  <a:cubicBezTo>
                    <a:pt x="13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2938463" y="3794125"/>
              <a:ext cx="52388" cy="80963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5" y="1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9" y="8"/>
                </a:cxn>
              </a:cxnLst>
              <a:rect l="0" t="0" r="r" b="b"/>
              <a:pathLst>
                <a:path w="9" h="14">
                  <a:moveTo>
                    <a:pt x="9" y="8"/>
                  </a:move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3"/>
                    <a:pt x="0" y="7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6" y="14"/>
                    <a:pt x="9" y="11"/>
                    <a:pt x="9" y="8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2717801" y="3656013"/>
              <a:ext cx="127000" cy="323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6"/>
                </a:cxn>
                <a:cxn ang="0">
                  <a:pos x="6" y="50"/>
                </a:cxn>
                <a:cxn ang="0">
                  <a:pos x="22" y="56"/>
                </a:cxn>
                <a:cxn ang="0">
                  <a:pos x="22" y="0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cubicBezTo>
                    <a:pt x="13" y="0"/>
                    <a:pt x="0" y="5"/>
                    <a:pt x="0" y="26"/>
                  </a:cubicBezTo>
                  <a:cubicBezTo>
                    <a:pt x="0" y="39"/>
                    <a:pt x="4" y="47"/>
                    <a:pt x="6" y="50"/>
                  </a:cubicBezTo>
                  <a:cubicBezTo>
                    <a:pt x="8" y="52"/>
                    <a:pt x="17" y="56"/>
                    <a:pt x="22" y="5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2693988" y="3794125"/>
              <a:ext cx="52388" cy="809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"/>
                </a:cxn>
                <a:cxn ang="0">
                  <a:pos x="9" y="7"/>
                </a:cxn>
                <a:cxn ang="0">
                  <a:pos x="5" y="13"/>
                </a:cxn>
                <a:cxn ang="0">
                  <a:pos x="0" y="8"/>
                </a:cxn>
              </a:cxnLst>
              <a:rect l="0" t="0" r="r" b="b"/>
              <a:pathLst>
                <a:path w="9" h="14">
                  <a:moveTo>
                    <a:pt x="0" y="8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3"/>
                    <a:pt x="9" y="7"/>
                  </a:cubicBezTo>
                  <a:cubicBezTo>
                    <a:pt x="9" y="10"/>
                    <a:pt x="8" y="13"/>
                    <a:pt x="5" y="13"/>
                  </a:cubicBezTo>
                  <a:cubicBezTo>
                    <a:pt x="3" y="14"/>
                    <a:pt x="1" y="11"/>
                    <a:pt x="0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2630488" y="4025900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2781301" y="4014788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2844801" y="4014788"/>
              <a:ext cx="5873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37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29" y="0"/>
                  </a:lnTo>
                  <a:lnTo>
                    <a:pt x="37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2671763" y="3614738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9"/>
                </a:cxn>
                <a:cxn ang="0">
                  <a:pos x="46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5"/>
                    <a:pt x="41" y="19"/>
                  </a:cubicBezTo>
                  <a:cubicBezTo>
                    <a:pt x="45" y="19"/>
                    <a:pt x="46" y="24"/>
                    <a:pt x="46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6" y="33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2805113" y="3916363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0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6" name="Group 341"/>
          <p:cNvGrpSpPr/>
          <p:nvPr/>
        </p:nvGrpSpPr>
        <p:grpSpPr>
          <a:xfrm>
            <a:off x="7825321" y="2420942"/>
            <a:ext cx="990599" cy="968375"/>
            <a:chOff x="5868988" y="2420938"/>
            <a:chExt cx="973138" cy="968375"/>
          </a:xfrm>
        </p:grpSpPr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58689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Oval 163"/>
            <p:cNvSpPr>
              <a:spLocks noChangeArrowheads="1"/>
            </p:cNvSpPr>
            <p:nvPr/>
          </p:nvSpPr>
          <p:spPr bwMode="auto">
            <a:xfrm>
              <a:off x="6229351" y="2636838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64"/>
            <p:cNvSpPr>
              <a:spLocks/>
            </p:cNvSpPr>
            <p:nvPr/>
          </p:nvSpPr>
          <p:spPr bwMode="auto">
            <a:xfrm>
              <a:off x="63150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65"/>
            <p:cNvSpPr>
              <a:spLocks/>
            </p:cNvSpPr>
            <p:nvPr/>
          </p:nvSpPr>
          <p:spPr bwMode="auto">
            <a:xfrm>
              <a:off x="62515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66"/>
            <p:cNvSpPr>
              <a:spLocks/>
            </p:cNvSpPr>
            <p:nvPr/>
          </p:nvSpPr>
          <p:spPr bwMode="auto">
            <a:xfrm>
              <a:off x="6229351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67"/>
            <p:cNvSpPr>
              <a:spLocks/>
            </p:cNvSpPr>
            <p:nvPr/>
          </p:nvSpPr>
          <p:spPr bwMode="auto">
            <a:xfrm>
              <a:off x="63563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68"/>
            <p:cNvSpPr>
              <a:spLocks/>
            </p:cNvSpPr>
            <p:nvPr/>
          </p:nvSpPr>
          <p:spPr bwMode="auto">
            <a:xfrm>
              <a:off x="64373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69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70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71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72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73"/>
            <p:cNvSpPr>
              <a:spLocks/>
            </p:cNvSpPr>
            <p:nvPr/>
          </p:nvSpPr>
          <p:spPr bwMode="auto">
            <a:xfrm>
              <a:off x="6327776" y="2908300"/>
              <a:ext cx="57150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74"/>
            <p:cNvSpPr>
              <a:spLocks/>
            </p:cNvSpPr>
            <p:nvPr/>
          </p:nvSpPr>
          <p:spPr bwMode="auto">
            <a:xfrm>
              <a:off x="62230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75"/>
            <p:cNvSpPr>
              <a:spLocks/>
            </p:cNvSpPr>
            <p:nvPr/>
          </p:nvSpPr>
          <p:spPr bwMode="auto">
            <a:xfrm>
              <a:off x="63960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76"/>
            <p:cNvSpPr>
              <a:spLocks/>
            </p:cNvSpPr>
            <p:nvPr/>
          </p:nvSpPr>
          <p:spPr bwMode="auto">
            <a:xfrm>
              <a:off x="6211888" y="298926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77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78"/>
            <p:cNvSpPr>
              <a:spLocks/>
            </p:cNvSpPr>
            <p:nvPr/>
          </p:nvSpPr>
          <p:spPr bwMode="auto">
            <a:xfrm>
              <a:off x="6292851" y="2989263"/>
              <a:ext cx="127000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Oval 179"/>
            <p:cNvSpPr>
              <a:spLocks noChangeArrowheads="1"/>
            </p:cNvSpPr>
            <p:nvPr/>
          </p:nvSpPr>
          <p:spPr bwMode="auto">
            <a:xfrm>
              <a:off x="62976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5" name="Group 351"/>
          <p:cNvGrpSpPr/>
          <p:nvPr/>
        </p:nvGrpSpPr>
        <p:grpSpPr>
          <a:xfrm>
            <a:off x="3740154" y="4460875"/>
            <a:ext cx="984135" cy="966788"/>
            <a:chOff x="2805113" y="4460875"/>
            <a:chExt cx="966788" cy="966788"/>
          </a:xfrm>
        </p:grpSpPr>
        <p:sp>
          <p:nvSpPr>
            <p:cNvPr id="146" name="Oval 25"/>
            <p:cNvSpPr>
              <a:spLocks noChangeArrowheads="1"/>
            </p:cNvSpPr>
            <p:nvPr/>
          </p:nvSpPr>
          <p:spPr bwMode="auto">
            <a:xfrm>
              <a:off x="2805113" y="4460875"/>
              <a:ext cx="96678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Oval 180"/>
            <p:cNvSpPr>
              <a:spLocks noChangeArrowheads="1"/>
            </p:cNvSpPr>
            <p:nvPr/>
          </p:nvSpPr>
          <p:spPr bwMode="auto">
            <a:xfrm>
              <a:off x="3146426" y="4710113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81"/>
            <p:cNvSpPr>
              <a:spLocks/>
            </p:cNvSpPr>
            <p:nvPr/>
          </p:nvSpPr>
          <p:spPr bwMode="auto">
            <a:xfrm>
              <a:off x="3233738" y="5016500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82"/>
            <p:cNvSpPr>
              <a:spLocks/>
            </p:cNvSpPr>
            <p:nvPr/>
          </p:nvSpPr>
          <p:spPr bwMode="auto">
            <a:xfrm>
              <a:off x="3170238" y="4756150"/>
              <a:ext cx="103188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83"/>
            <p:cNvSpPr>
              <a:spLocks/>
            </p:cNvSpPr>
            <p:nvPr/>
          </p:nvSpPr>
          <p:spPr bwMode="auto">
            <a:xfrm>
              <a:off x="3146426" y="4878388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7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84"/>
            <p:cNvSpPr>
              <a:spLocks/>
            </p:cNvSpPr>
            <p:nvPr/>
          </p:nvSpPr>
          <p:spPr bwMode="auto">
            <a:xfrm>
              <a:off x="3273426" y="4756150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85"/>
            <p:cNvSpPr>
              <a:spLocks/>
            </p:cNvSpPr>
            <p:nvPr/>
          </p:nvSpPr>
          <p:spPr bwMode="auto">
            <a:xfrm>
              <a:off x="3354388" y="4878388"/>
              <a:ext cx="47625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86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87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88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89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90"/>
            <p:cNvSpPr>
              <a:spLocks/>
            </p:cNvSpPr>
            <p:nvPr/>
          </p:nvSpPr>
          <p:spPr bwMode="auto">
            <a:xfrm>
              <a:off x="3244851" y="4981575"/>
              <a:ext cx="58738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91"/>
            <p:cNvSpPr>
              <a:spLocks/>
            </p:cNvSpPr>
            <p:nvPr/>
          </p:nvSpPr>
          <p:spPr bwMode="auto">
            <a:xfrm>
              <a:off x="3140076" y="4727575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5" y="21"/>
                    <a:pt x="28" y="18"/>
                    <a:pt x="31" y="12"/>
                  </a:cubicBezTo>
                  <a:cubicBezTo>
                    <a:pt x="35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92"/>
            <p:cNvSpPr>
              <a:spLocks/>
            </p:cNvSpPr>
            <p:nvPr/>
          </p:nvSpPr>
          <p:spPr bwMode="auto">
            <a:xfrm>
              <a:off x="3314701" y="4738688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93"/>
            <p:cNvSpPr>
              <a:spLocks/>
            </p:cNvSpPr>
            <p:nvPr/>
          </p:nvSpPr>
          <p:spPr bwMode="auto">
            <a:xfrm>
              <a:off x="3128963" y="5057775"/>
              <a:ext cx="29051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2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2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94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2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95"/>
            <p:cNvSpPr>
              <a:spLocks/>
            </p:cNvSpPr>
            <p:nvPr/>
          </p:nvSpPr>
          <p:spPr bwMode="auto">
            <a:xfrm>
              <a:off x="3209926" y="5057775"/>
              <a:ext cx="127000" cy="635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11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22" h="11">
                  <a:moveTo>
                    <a:pt x="0" y="2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2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Oval 196"/>
            <p:cNvSpPr>
              <a:spLocks noChangeArrowheads="1"/>
            </p:cNvSpPr>
            <p:nvPr/>
          </p:nvSpPr>
          <p:spPr bwMode="auto">
            <a:xfrm>
              <a:off x="3216276" y="4651375"/>
              <a:ext cx="10477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4" name="Group 339"/>
          <p:cNvGrpSpPr/>
          <p:nvPr/>
        </p:nvGrpSpPr>
        <p:grpSpPr>
          <a:xfrm>
            <a:off x="5099054" y="2420942"/>
            <a:ext cx="990599" cy="968375"/>
            <a:chOff x="3824288" y="2420938"/>
            <a:chExt cx="973138" cy="968375"/>
          </a:xfrm>
        </p:grpSpPr>
        <p:sp>
          <p:nvSpPr>
            <p:cNvPr id="165" name="Oval 13"/>
            <p:cNvSpPr>
              <a:spLocks noChangeArrowheads="1"/>
            </p:cNvSpPr>
            <p:nvPr/>
          </p:nvSpPr>
          <p:spPr bwMode="auto">
            <a:xfrm>
              <a:off x="38242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Oval 197"/>
            <p:cNvSpPr>
              <a:spLocks noChangeArrowheads="1"/>
            </p:cNvSpPr>
            <p:nvPr/>
          </p:nvSpPr>
          <p:spPr bwMode="auto">
            <a:xfrm>
              <a:off x="4183063" y="2636838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98"/>
            <p:cNvSpPr>
              <a:spLocks/>
            </p:cNvSpPr>
            <p:nvPr/>
          </p:nvSpPr>
          <p:spPr bwMode="auto">
            <a:xfrm>
              <a:off x="42703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99"/>
            <p:cNvSpPr>
              <a:spLocks/>
            </p:cNvSpPr>
            <p:nvPr/>
          </p:nvSpPr>
          <p:spPr bwMode="auto">
            <a:xfrm>
              <a:off x="42068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4183063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7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43116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43926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05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4281488" y="2908300"/>
              <a:ext cx="58738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41783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43513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4165601" y="2989263"/>
              <a:ext cx="290513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4246563" y="2989263"/>
              <a:ext cx="128588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214"/>
            <p:cNvSpPr>
              <a:spLocks noChangeArrowheads="1"/>
            </p:cNvSpPr>
            <p:nvPr/>
          </p:nvSpPr>
          <p:spPr bwMode="auto">
            <a:xfrm>
              <a:off x="42529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3" name="Group 359"/>
          <p:cNvGrpSpPr/>
          <p:nvPr/>
        </p:nvGrpSpPr>
        <p:grpSpPr>
          <a:xfrm>
            <a:off x="7224187" y="3459163"/>
            <a:ext cx="990599" cy="966788"/>
            <a:chOff x="5418138" y="3459163"/>
            <a:chExt cx="973138" cy="966788"/>
          </a:xfrm>
        </p:grpSpPr>
        <p:sp>
          <p:nvSpPr>
            <p:cNvPr id="184" name="Oval 16"/>
            <p:cNvSpPr>
              <a:spLocks noChangeArrowheads="1"/>
            </p:cNvSpPr>
            <p:nvPr/>
          </p:nvSpPr>
          <p:spPr bwMode="auto">
            <a:xfrm>
              <a:off x="5418138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Oval 215"/>
            <p:cNvSpPr>
              <a:spLocks noChangeArrowheads="1"/>
            </p:cNvSpPr>
            <p:nvPr/>
          </p:nvSpPr>
          <p:spPr bwMode="auto">
            <a:xfrm>
              <a:off x="5759451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>
              <a:off x="5840413" y="3979863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9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9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>
              <a:off x="5776913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>
              <a:off x="5753101" y="3841750"/>
              <a:ext cx="52388" cy="6826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1" y="7"/>
                </a:cxn>
              </a:cxnLst>
              <a:rect l="0" t="0" r="r" b="b"/>
              <a:pathLst>
                <a:path w="9" h="12">
                  <a:moveTo>
                    <a:pt x="1" y="7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9" y="9"/>
                    <a:pt x="7" y="11"/>
                    <a:pt x="5" y="12"/>
                  </a:cubicBezTo>
                  <a:cubicBezTo>
                    <a:pt x="3" y="12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>
              <a:off x="5886451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3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>
              <a:off x="5967413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4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4" y="1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5" y="12"/>
                    <a:pt x="7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>
              <a:off x="5857876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>
              <a:off x="5753101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>
              <a:off x="5927726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4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>
              <a:off x="5741988" y="402113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>
              <a:off x="5822951" y="4021138"/>
              <a:ext cx="122238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1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1" y="1"/>
                  </a:cubicBezTo>
                  <a:cubicBezTo>
                    <a:pt x="20" y="1"/>
                    <a:pt x="19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Oval 231"/>
            <p:cNvSpPr>
              <a:spLocks noChangeArrowheads="1"/>
            </p:cNvSpPr>
            <p:nvPr/>
          </p:nvSpPr>
          <p:spPr bwMode="auto">
            <a:xfrm>
              <a:off x="5829301" y="3614738"/>
              <a:ext cx="9842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02" name="Group 344"/>
          <p:cNvGrpSpPr/>
          <p:nvPr/>
        </p:nvGrpSpPr>
        <p:grpSpPr>
          <a:xfrm>
            <a:off x="9988554" y="3459163"/>
            <a:ext cx="990599" cy="966788"/>
            <a:chOff x="7491413" y="3459163"/>
            <a:chExt cx="973138" cy="966788"/>
          </a:xfrm>
        </p:grpSpPr>
        <p:sp>
          <p:nvSpPr>
            <p:cNvPr id="203" name="Oval 19"/>
            <p:cNvSpPr>
              <a:spLocks noChangeArrowheads="1"/>
            </p:cNvSpPr>
            <p:nvPr/>
          </p:nvSpPr>
          <p:spPr bwMode="auto">
            <a:xfrm>
              <a:off x="7491413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Oval 232"/>
            <p:cNvSpPr>
              <a:spLocks noChangeArrowheads="1"/>
            </p:cNvSpPr>
            <p:nvPr/>
          </p:nvSpPr>
          <p:spPr bwMode="auto">
            <a:xfrm>
              <a:off x="7845426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233"/>
            <p:cNvSpPr>
              <a:spLocks/>
            </p:cNvSpPr>
            <p:nvPr/>
          </p:nvSpPr>
          <p:spPr bwMode="auto">
            <a:xfrm>
              <a:off x="7931151" y="3979863"/>
              <a:ext cx="82550" cy="214313"/>
            </a:xfrm>
            <a:custGeom>
              <a:avLst/>
              <a:gdLst/>
              <a:ahLst/>
              <a:cxnLst>
                <a:cxn ang="0">
                  <a:pos x="52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59"/>
                </a:cxn>
              </a:cxnLst>
              <a:rect l="0" t="0" r="r" b="b"/>
              <a:pathLst>
                <a:path w="52" h="135">
                  <a:moveTo>
                    <a:pt x="52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234"/>
            <p:cNvSpPr>
              <a:spLocks/>
            </p:cNvSpPr>
            <p:nvPr/>
          </p:nvSpPr>
          <p:spPr bwMode="auto">
            <a:xfrm>
              <a:off x="7862888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35"/>
            <p:cNvSpPr>
              <a:spLocks/>
            </p:cNvSpPr>
            <p:nvPr/>
          </p:nvSpPr>
          <p:spPr bwMode="auto">
            <a:xfrm>
              <a:off x="7845426" y="3841750"/>
              <a:ext cx="46038" cy="682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36"/>
            <p:cNvSpPr>
              <a:spLocks/>
            </p:cNvSpPr>
            <p:nvPr/>
          </p:nvSpPr>
          <p:spPr bwMode="auto">
            <a:xfrm>
              <a:off x="7972426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37"/>
            <p:cNvSpPr>
              <a:spLocks/>
            </p:cNvSpPr>
            <p:nvPr/>
          </p:nvSpPr>
          <p:spPr bwMode="auto">
            <a:xfrm>
              <a:off x="8053388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8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39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40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41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42"/>
            <p:cNvSpPr>
              <a:spLocks/>
            </p:cNvSpPr>
            <p:nvPr/>
          </p:nvSpPr>
          <p:spPr bwMode="auto">
            <a:xfrm>
              <a:off x="7943851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43"/>
            <p:cNvSpPr>
              <a:spLocks/>
            </p:cNvSpPr>
            <p:nvPr/>
          </p:nvSpPr>
          <p:spPr bwMode="auto">
            <a:xfrm>
              <a:off x="7839076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44"/>
            <p:cNvSpPr>
              <a:spLocks/>
            </p:cNvSpPr>
            <p:nvPr/>
          </p:nvSpPr>
          <p:spPr bwMode="auto">
            <a:xfrm>
              <a:off x="8013701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245"/>
            <p:cNvSpPr>
              <a:spLocks/>
            </p:cNvSpPr>
            <p:nvPr/>
          </p:nvSpPr>
          <p:spPr bwMode="auto">
            <a:xfrm>
              <a:off x="7827963" y="4021138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246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247"/>
            <p:cNvSpPr>
              <a:spLocks/>
            </p:cNvSpPr>
            <p:nvPr/>
          </p:nvSpPr>
          <p:spPr bwMode="auto">
            <a:xfrm>
              <a:off x="7908926" y="402113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Oval 248"/>
            <p:cNvSpPr>
              <a:spLocks noChangeArrowheads="1"/>
            </p:cNvSpPr>
            <p:nvPr/>
          </p:nvSpPr>
          <p:spPr bwMode="auto">
            <a:xfrm>
              <a:off x="7913688" y="3614738"/>
              <a:ext cx="100013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1" name="Group 346"/>
          <p:cNvGrpSpPr/>
          <p:nvPr/>
        </p:nvGrpSpPr>
        <p:grpSpPr>
          <a:xfrm>
            <a:off x="9207505" y="4460875"/>
            <a:ext cx="992215" cy="966788"/>
            <a:chOff x="6905626" y="4460875"/>
            <a:chExt cx="974725" cy="966788"/>
          </a:xfrm>
        </p:grpSpPr>
        <p:sp>
          <p:nvSpPr>
            <p:cNvPr id="222" name="Oval 8"/>
            <p:cNvSpPr>
              <a:spLocks noChangeArrowheads="1"/>
            </p:cNvSpPr>
            <p:nvPr/>
          </p:nvSpPr>
          <p:spPr bwMode="auto">
            <a:xfrm>
              <a:off x="6905626" y="4460875"/>
              <a:ext cx="97472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Oval 249"/>
            <p:cNvSpPr>
              <a:spLocks noChangeArrowheads="1"/>
            </p:cNvSpPr>
            <p:nvPr/>
          </p:nvSpPr>
          <p:spPr bwMode="auto">
            <a:xfrm>
              <a:off x="7248526" y="4668838"/>
              <a:ext cx="254000" cy="255588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250"/>
            <p:cNvSpPr>
              <a:spLocks/>
            </p:cNvSpPr>
            <p:nvPr/>
          </p:nvSpPr>
          <p:spPr bwMode="auto">
            <a:xfrm>
              <a:off x="7335838" y="4976813"/>
              <a:ext cx="85725" cy="214313"/>
            </a:xfrm>
            <a:custGeom>
              <a:avLst/>
              <a:gdLst/>
              <a:ahLst/>
              <a:cxnLst>
                <a:cxn ang="0">
                  <a:pos x="54" y="58"/>
                </a:cxn>
                <a:cxn ang="0">
                  <a:pos x="25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58"/>
                </a:cxn>
              </a:cxnLst>
              <a:rect l="0" t="0" r="r" b="b"/>
              <a:pathLst>
                <a:path w="54" h="135">
                  <a:moveTo>
                    <a:pt x="54" y="58"/>
                  </a:moveTo>
                  <a:lnTo>
                    <a:pt x="25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251"/>
            <p:cNvSpPr>
              <a:spLocks/>
            </p:cNvSpPr>
            <p:nvPr/>
          </p:nvSpPr>
          <p:spPr bwMode="auto">
            <a:xfrm>
              <a:off x="7270751" y="4716463"/>
              <a:ext cx="104775" cy="2825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40"/>
                    <a:pt x="6" y="42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252"/>
            <p:cNvSpPr>
              <a:spLocks/>
            </p:cNvSpPr>
            <p:nvPr/>
          </p:nvSpPr>
          <p:spPr bwMode="auto">
            <a:xfrm>
              <a:off x="7248526" y="4843463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253"/>
            <p:cNvSpPr>
              <a:spLocks/>
            </p:cNvSpPr>
            <p:nvPr/>
          </p:nvSpPr>
          <p:spPr bwMode="auto">
            <a:xfrm>
              <a:off x="7375526" y="4716463"/>
              <a:ext cx="109538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40"/>
                    <a:pt x="13" y="42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254"/>
            <p:cNvSpPr>
              <a:spLocks/>
            </p:cNvSpPr>
            <p:nvPr/>
          </p:nvSpPr>
          <p:spPr bwMode="auto">
            <a:xfrm>
              <a:off x="7456488" y="4843463"/>
              <a:ext cx="5238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1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9" h="11">
                  <a:moveTo>
                    <a:pt x="8" y="6"/>
                  </a:moveTo>
                  <a:cubicBezTo>
                    <a:pt x="9" y="3"/>
                    <a:pt x="7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255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256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257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258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259"/>
            <p:cNvSpPr>
              <a:spLocks/>
            </p:cNvSpPr>
            <p:nvPr/>
          </p:nvSpPr>
          <p:spPr bwMode="auto">
            <a:xfrm>
              <a:off x="7346951" y="49418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260"/>
            <p:cNvSpPr>
              <a:spLocks/>
            </p:cNvSpPr>
            <p:nvPr/>
          </p:nvSpPr>
          <p:spPr bwMode="auto">
            <a:xfrm>
              <a:off x="7248526" y="468630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7"/>
                </a:cxn>
                <a:cxn ang="0">
                  <a:pos x="8" y="31"/>
                </a:cxn>
                <a:cxn ang="0">
                  <a:pos x="8" y="28"/>
                </a:cxn>
                <a:cxn ang="0">
                  <a:pos x="19" y="20"/>
                </a:cxn>
                <a:cxn ang="0">
                  <a:pos x="30" y="13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7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13" y="20"/>
                    <a:pt x="19" y="20"/>
                  </a:cubicBezTo>
                  <a:cubicBezTo>
                    <a:pt x="24" y="21"/>
                    <a:pt x="27" y="18"/>
                    <a:pt x="30" y="13"/>
                  </a:cubicBezTo>
                  <a:cubicBezTo>
                    <a:pt x="34" y="6"/>
                    <a:pt x="29" y="0"/>
                    <a:pt x="21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261"/>
            <p:cNvSpPr>
              <a:spLocks/>
            </p:cNvSpPr>
            <p:nvPr/>
          </p:nvSpPr>
          <p:spPr bwMode="auto">
            <a:xfrm>
              <a:off x="7421563" y="4699000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262"/>
            <p:cNvSpPr>
              <a:spLocks/>
            </p:cNvSpPr>
            <p:nvPr/>
          </p:nvSpPr>
          <p:spPr bwMode="auto">
            <a:xfrm>
              <a:off x="7235826" y="5022850"/>
              <a:ext cx="284163" cy="168275"/>
            </a:xfrm>
            <a:custGeom>
              <a:avLst/>
              <a:gdLst/>
              <a:ahLst/>
              <a:cxnLst>
                <a:cxn ang="0">
                  <a:pos x="46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16" y="0"/>
                </a:cxn>
                <a:cxn ang="0">
                  <a:pos x="2" y="8"/>
                </a:cxn>
                <a:cxn ang="0">
                  <a:pos x="0" y="29"/>
                </a:cxn>
                <a:cxn ang="0">
                  <a:pos x="24" y="29"/>
                </a:cxn>
                <a:cxn ang="0">
                  <a:pos x="49" y="29"/>
                </a:cxn>
                <a:cxn ang="0">
                  <a:pos x="46" y="8"/>
                </a:cxn>
              </a:cxnLst>
              <a:rect l="0" t="0" r="r" b="b"/>
              <a:pathLst>
                <a:path w="49" h="29">
                  <a:moveTo>
                    <a:pt x="46" y="8"/>
                  </a:moveTo>
                  <a:cubicBezTo>
                    <a:pt x="44" y="4"/>
                    <a:pt x="35" y="1"/>
                    <a:pt x="32" y="0"/>
                  </a:cubicBezTo>
                  <a:cubicBezTo>
                    <a:pt x="32" y="4"/>
                    <a:pt x="29" y="8"/>
                    <a:pt x="24" y="8"/>
                  </a:cubicBezTo>
                  <a:cubicBezTo>
                    <a:pt x="20" y="8"/>
                    <a:pt x="16" y="4"/>
                    <a:pt x="16" y="0"/>
                  </a:cubicBezTo>
                  <a:cubicBezTo>
                    <a:pt x="13" y="1"/>
                    <a:pt x="5" y="4"/>
                    <a:pt x="2" y="8"/>
                  </a:cubicBezTo>
                  <a:cubicBezTo>
                    <a:pt x="0" y="14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8" y="14"/>
                    <a:pt x="46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263"/>
            <p:cNvSpPr>
              <a:spLocks/>
            </p:cNvSpPr>
            <p:nvPr/>
          </p:nvSpPr>
          <p:spPr bwMode="auto">
            <a:xfrm>
              <a:off x="7375526" y="5022850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5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264"/>
            <p:cNvSpPr>
              <a:spLocks/>
            </p:cNvSpPr>
            <p:nvPr/>
          </p:nvSpPr>
          <p:spPr bwMode="auto">
            <a:xfrm>
              <a:off x="7312026" y="50228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6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3" y="0"/>
                    <a:pt x="2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Oval 265"/>
            <p:cNvSpPr>
              <a:spLocks noChangeArrowheads="1"/>
            </p:cNvSpPr>
            <p:nvPr/>
          </p:nvSpPr>
          <p:spPr bwMode="auto">
            <a:xfrm>
              <a:off x="7323138" y="4618038"/>
              <a:ext cx="9842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40" name="Group 357"/>
          <p:cNvGrpSpPr/>
          <p:nvPr/>
        </p:nvGrpSpPr>
        <p:grpSpPr>
          <a:xfrm>
            <a:off x="4504271" y="3452813"/>
            <a:ext cx="984135" cy="973139"/>
            <a:chOff x="3378201" y="3452813"/>
            <a:chExt cx="966788" cy="973138"/>
          </a:xfrm>
        </p:grpSpPr>
        <p:sp>
          <p:nvSpPr>
            <p:cNvPr id="241" name="Oval 5"/>
            <p:cNvSpPr>
              <a:spLocks noChangeArrowheads="1"/>
            </p:cNvSpPr>
            <p:nvPr/>
          </p:nvSpPr>
          <p:spPr bwMode="auto">
            <a:xfrm>
              <a:off x="3378201" y="3452813"/>
              <a:ext cx="966788" cy="973138"/>
            </a:xfrm>
            <a:prstGeom prst="ellipse">
              <a:avLst/>
            </a:prstGeom>
            <a:noFill/>
            <a:ln w="15" cap="flat">
              <a:solidFill>
                <a:srgbClr val="F9E3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Oval 266"/>
            <p:cNvSpPr>
              <a:spLocks noChangeArrowheads="1"/>
            </p:cNvSpPr>
            <p:nvPr/>
          </p:nvSpPr>
          <p:spPr bwMode="auto">
            <a:xfrm>
              <a:off x="3732213" y="3684588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267"/>
            <p:cNvSpPr>
              <a:spLocks/>
            </p:cNvSpPr>
            <p:nvPr/>
          </p:nvSpPr>
          <p:spPr bwMode="auto">
            <a:xfrm>
              <a:off x="3817938" y="3990975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268"/>
            <p:cNvSpPr>
              <a:spLocks/>
            </p:cNvSpPr>
            <p:nvPr/>
          </p:nvSpPr>
          <p:spPr bwMode="auto">
            <a:xfrm>
              <a:off x="3754438" y="3730625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6" y="41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269"/>
            <p:cNvSpPr>
              <a:spLocks/>
            </p:cNvSpPr>
            <p:nvPr/>
          </p:nvSpPr>
          <p:spPr bwMode="auto">
            <a:xfrm>
              <a:off x="3732213" y="3852863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3" y="12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270"/>
            <p:cNvSpPr>
              <a:spLocks/>
            </p:cNvSpPr>
            <p:nvPr/>
          </p:nvSpPr>
          <p:spPr bwMode="auto">
            <a:xfrm>
              <a:off x="3859213" y="3730625"/>
              <a:ext cx="10953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271"/>
            <p:cNvSpPr>
              <a:spLocks/>
            </p:cNvSpPr>
            <p:nvPr/>
          </p:nvSpPr>
          <p:spPr bwMode="auto">
            <a:xfrm>
              <a:off x="3940176" y="3852863"/>
              <a:ext cx="5238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1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9" h="12">
                  <a:moveTo>
                    <a:pt x="8" y="7"/>
                  </a:moveTo>
                  <a:cubicBezTo>
                    <a:pt x="9" y="4"/>
                    <a:pt x="7" y="1"/>
                    <a:pt x="5" y="1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272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273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274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275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276"/>
            <p:cNvSpPr>
              <a:spLocks/>
            </p:cNvSpPr>
            <p:nvPr/>
          </p:nvSpPr>
          <p:spPr bwMode="auto">
            <a:xfrm>
              <a:off x="3830638" y="39512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277"/>
            <p:cNvSpPr>
              <a:spLocks/>
            </p:cNvSpPr>
            <p:nvPr/>
          </p:nvSpPr>
          <p:spPr bwMode="auto">
            <a:xfrm>
              <a:off x="3732213" y="370205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6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18" y="20"/>
                </a:cxn>
                <a:cxn ang="0">
                  <a:pos x="30" y="12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6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3"/>
                    <a:pt x="12" y="19"/>
                    <a:pt x="18" y="20"/>
                  </a:cubicBezTo>
                  <a:cubicBezTo>
                    <a:pt x="24" y="21"/>
                    <a:pt x="27" y="17"/>
                    <a:pt x="30" y="12"/>
                  </a:cubicBezTo>
                  <a:cubicBezTo>
                    <a:pt x="34" y="5"/>
                    <a:pt x="29" y="0"/>
                    <a:pt x="21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278"/>
            <p:cNvSpPr>
              <a:spLocks/>
            </p:cNvSpPr>
            <p:nvPr/>
          </p:nvSpPr>
          <p:spPr bwMode="auto">
            <a:xfrm>
              <a:off x="3905251" y="3713163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0"/>
                    <a:pt x="11" y="25"/>
                  </a:cubicBezTo>
                  <a:cubicBezTo>
                    <a:pt x="12" y="13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279"/>
            <p:cNvSpPr>
              <a:spLocks/>
            </p:cNvSpPr>
            <p:nvPr/>
          </p:nvSpPr>
          <p:spPr bwMode="auto">
            <a:xfrm>
              <a:off x="3714751" y="40322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1"/>
                    <a:pt x="33" y="0"/>
                  </a:cubicBezTo>
                  <a:cubicBezTo>
                    <a:pt x="33" y="5"/>
                    <a:pt x="30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1"/>
                    <a:pt x="6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280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1"/>
                    <a:pt x="8" y="0"/>
                  </a:cubicBezTo>
                  <a:cubicBezTo>
                    <a:pt x="8" y="5"/>
                    <a:pt x="5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281"/>
            <p:cNvSpPr>
              <a:spLocks/>
            </p:cNvSpPr>
            <p:nvPr/>
          </p:nvSpPr>
          <p:spPr bwMode="auto">
            <a:xfrm>
              <a:off x="3795713" y="4032250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6" y="11"/>
                    <a:pt x="11" y="11"/>
                  </a:cubicBezTo>
                  <a:cubicBezTo>
                    <a:pt x="17" y="11"/>
                    <a:pt x="21" y="7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5"/>
                    <a:pt x="16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Oval 282"/>
            <p:cNvSpPr>
              <a:spLocks noChangeArrowheads="1"/>
            </p:cNvSpPr>
            <p:nvPr/>
          </p:nvSpPr>
          <p:spPr bwMode="auto">
            <a:xfrm>
              <a:off x="3806826" y="3627438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59" name="Group 349"/>
          <p:cNvGrpSpPr/>
          <p:nvPr/>
        </p:nvGrpSpPr>
        <p:grpSpPr>
          <a:xfrm>
            <a:off x="6481237" y="4454525"/>
            <a:ext cx="990599" cy="973139"/>
            <a:chOff x="4860926" y="4454525"/>
            <a:chExt cx="973138" cy="973138"/>
          </a:xfrm>
        </p:grpSpPr>
        <p:sp>
          <p:nvSpPr>
            <p:cNvPr id="260" name="Oval 24"/>
            <p:cNvSpPr>
              <a:spLocks noChangeArrowheads="1"/>
            </p:cNvSpPr>
            <p:nvPr/>
          </p:nvSpPr>
          <p:spPr bwMode="auto">
            <a:xfrm>
              <a:off x="4860926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Oval 283"/>
            <p:cNvSpPr>
              <a:spLocks noChangeArrowheads="1"/>
            </p:cNvSpPr>
            <p:nvPr/>
          </p:nvSpPr>
          <p:spPr bwMode="auto">
            <a:xfrm>
              <a:off x="5221288" y="4622800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284"/>
            <p:cNvSpPr>
              <a:spLocks/>
            </p:cNvSpPr>
            <p:nvPr/>
          </p:nvSpPr>
          <p:spPr bwMode="auto">
            <a:xfrm>
              <a:off x="5307013" y="493077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285"/>
            <p:cNvSpPr>
              <a:spLocks/>
            </p:cNvSpPr>
            <p:nvPr/>
          </p:nvSpPr>
          <p:spPr bwMode="auto">
            <a:xfrm>
              <a:off x="5243513" y="46688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5"/>
                    <a:pt x="0" y="24"/>
                  </a:cubicBezTo>
                  <a:cubicBezTo>
                    <a:pt x="0" y="35"/>
                    <a:pt x="4" y="40"/>
                    <a:pt x="6" y="42"/>
                  </a:cubicBezTo>
                  <a:cubicBezTo>
                    <a:pt x="7" y="44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286"/>
            <p:cNvSpPr>
              <a:spLocks/>
            </p:cNvSpPr>
            <p:nvPr/>
          </p:nvSpPr>
          <p:spPr bwMode="auto">
            <a:xfrm>
              <a:off x="5221288" y="4797425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1" y="0"/>
                    <a:pt x="3" y="0"/>
                  </a:cubicBezTo>
                  <a:cubicBezTo>
                    <a:pt x="6" y="0"/>
                    <a:pt x="7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2" y="11"/>
                    <a:pt x="1" y="9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287"/>
            <p:cNvSpPr>
              <a:spLocks/>
            </p:cNvSpPr>
            <p:nvPr/>
          </p:nvSpPr>
          <p:spPr bwMode="auto">
            <a:xfrm>
              <a:off x="5348288" y="46688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4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5"/>
                    <a:pt x="18" y="24"/>
                  </a:cubicBezTo>
                  <a:cubicBezTo>
                    <a:pt x="18" y="35"/>
                    <a:pt x="14" y="40"/>
                    <a:pt x="13" y="42"/>
                  </a:cubicBezTo>
                  <a:cubicBezTo>
                    <a:pt x="11" y="44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288"/>
            <p:cNvSpPr>
              <a:spLocks/>
            </p:cNvSpPr>
            <p:nvPr/>
          </p:nvSpPr>
          <p:spPr bwMode="auto">
            <a:xfrm>
              <a:off x="5429251" y="4797425"/>
              <a:ext cx="4603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1">
                  <a:moveTo>
                    <a:pt x="8" y="6"/>
                  </a:moveTo>
                  <a:cubicBezTo>
                    <a:pt x="8" y="3"/>
                    <a:pt x="7" y="0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289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290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291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292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293"/>
            <p:cNvSpPr>
              <a:spLocks/>
            </p:cNvSpPr>
            <p:nvPr/>
          </p:nvSpPr>
          <p:spPr bwMode="auto">
            <a:xfrm>
              <a:off x="5319713" y="4895850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294"/>
            <p:cNvSpPr>
              <a:spLocks/>
            </p:cNvSpPr>
            <p:nvPr/>
          </p:nvSpPr>
          <p:spPr bwMode="auto">
            <a:xfrm>
              <a:off x="5214938" y="4640263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7"/>
                  </a:cubicBezTo>
                  <a:cubicBezTo>
                    <a:pt x="0" y="23"/>
                    <a:pt x="6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0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5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295"/>
            <p:cNvSpPr>
              <a:spLocks/>
            </p:cNvSpPr>
            <p:nvPr/>
          </p:nvSpPr>
          <p:spPr bwMode="auto">
            <a:xfrm>
              <a:off x="5387976" y="4651375"/>
              <a:ext cx="80963" cy="1460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4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296"/>
            <p:cNvSpPr>
              <a:spLocks/>
            </p:cNvSpPr>
            <p:nvPr/>
          </p:nvSpPr>
          <p:spPr bwMode="auto">
            <a:xfrm>
              <a:off x="5203826" y="497681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297"/>
            <p:cNvSpPr>
              <a:spLocks/>
            </p:cNvSpPr>
            <p:nvPr/>
          </p:nvSpPr>
          <p:spPr bwMode="auto">
            <a:xfrm>
              <a:off x="5348288" y="497681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298"/>
            <p:cNvSpPr>
              <a:spLocks/>
            </p:cNvSpPr>
            <p:nvPr/>
          </p:nvSpPr>
          <p:spPr bwMode="auto">
            <a:xfrm>
              <a:off x="5284788" y="4976813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Oval 299"/>
            <p:cNvSpPr>
              <a:spLocks noChangeArrowheads="1"/>
            </p:cNvSpPr>
            <p:nvPr/>
          </p:nvSpPr>
          <p:spPr bwMode="auto">
            <a:xfrm>
              <a:off x="5295901" y="4570413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8" name="Group 343"/>
          <p:cNvGrpSpPr/>
          <p:nvPr/>
        </p:nvGrpSpPr>
        <p:grpSpPr>
          <a:xfrm>
            <a:off x="10591805" y="2420942"/>
            <a:ext cx="990599" cy="968375"/>
            <a:chOff x="7943851" y="2420938"/>
            <a:chExt cx="973138" cy="968375"/>
          </a:xfrm>
        </p:grpSpPr>
        <p:sp>
          <p:nvSpPr>
            <p:cNvPr id="279" name="Oval 23"/>
            <p:cNvSpPr>
              <a:spLocks noChangeArrowheads="1"/>
            </p:cNvSpPr>
            <p:nvPr/>
          </p:nvSpPr>
          <p:spPr bwMode="auto">
            <a:xfrm>
              <a:off x="7943851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Oval 300"/>
            <p:cNvSpPr>
              <a:spLocks noChangeArrowheads="1"/>
            </p:cNvSpPr>
            <p:nvPr/>
          </p:nvSpPr>
          <p:spPr bwMode="auto">
            <a:xfrm>
              <a:off x="8337551" y="2613025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301"/>
            <p:cNvSpPr>
              <a:spLocks/>
            </p:cNvSpPr>
            <p:nvPr/>
          </p:nvSpPr>
          <p:spPr bwMode="auto">
            <a:xfrm>
              <a:off x="8424863" y="2919413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302"/>
            <p:cNvSpPr>
              <a:spLocks/>
            </p:cNvSpPr>
            <p:nvPr/>
          </p:nvSpPr>
          <p:spPr bwMode="auto">
            <a:xfrm>
              <a:off x="8355013" y="265906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303"/>
            <p:cNvSpPr>
              <a:spLocks/>
            </p:cNvSpPr>
            <p:nvPr/>
          </p:nvSpPr>
          <p:spPr bwMode="auto">
            <a:xfrm>
              <a:off x="8337551" y="2781300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304"/>
            <p:cNvSpPr>
              <a:spLocks/>
            </p:cNvSpPr>
            <p:nvPr/>
          </p:nvSpPr>
          <p:spPr bwMode="auto">
            <a:xfrm>
              <a:off x="8464551" y="265906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305"/>
            <p:cNvSpPr>
              <a:spLocks/>
            </p:cNvSpPr>
            <p:nvPr/>
          </p:nvSpPr>
          <p:spPr bwMode="auto">
            <a:xfrm>
              <a:off x="8545513" y="2781300"/>
              <a:ext cx="4603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7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306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307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308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309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310"/>
            <p:cNvSpPr>
              <a:spLocks/>
            </p:cNvSpPr>
            <p:nvPr/>
          </p:nvSpPr>
          <p:spPr bwMode="auto">
            <a:xfrm>
              <a:off x="8435976" y="288448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311"/>
            <p:cNvSpPr>
              <a:spLocks/>
            </p:cNvSpPr>
            <p:nvPr/>
          </p:nvSpPr>
          <p:spPr bwMode="auto">
            <a:xfrm>
              <a:off x="8331201" y="263048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19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312"/>
            <p:cNvSpPr>
              <a:spLocks/>
            </p:cNvSpPr>
            <p:nvPr/>
          </p:nvSpPr>
          <p:spPr bwMode="auto">
            <a:xfrm>
              <a:off x="8505826" y="264160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313"/>
            <p:cNvSpPr>
              <a:spLocks/>
            </p:cNvSpPr>
            <p:nvPr/>
          </p:nvSpPr>
          <p:spPr bwMode="auto">
            <a:xfrm>
              <a:off x="8320088" y="296068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314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315"/>
            <p:cNvSpPr>
              <a:spLocks/>
            </p:cNvSpPr>
            <p:nvPr/>
          </p:nvSpPr>
          <p:spPr bwMode="auto">
            <a:xfrm>
              <a:off x="8401051" y="296068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0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Oval 316"/>
            <p:cNvSpPr>
              <a:spLocks noChangeArrowheads="1"/>
            </p:cNvSpPr>
            <p:nvPr/>
          </p:nvSpPr>
          <p:spPr bwMode="auto">
            <a:xfrm>
              <a:off x="8407401" y="2554288"/>
              <a:ext cx="98425" cy="10477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97" name="Group 337"/>
          <p:cNvGrpSpPr/>
          <p:nvPr/>
        </p:nvGrpSpPr>
        <p:grpSpPr>
          <a:xfrm>
            <a:off x="2355859" y="2420942"/>
            <a:ext cx="985751" cy="968375"/>
            <a:chOff x="1766888" y="2420938"/>
            <a:chExt cx="968375" cy="968375"/>
          </a:xfrm>
        </p:grpSpPr>
        <p:sp>
          <p:nvSpPr>
            <p:cNvPr id="298" name="Oval 15"/>
            <p:cNvSpPr>
              <a:spLocks noChangeArrowheads="1"/>
            </p:cNvSpPr>
            <p:nvPr/>
          </p:nvSpPr>
          <p:spPr bwMode="auto">
            <a:xfrm>
              <a:off x="1766888" y="2420938"/>
              <a:ext cx="968375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Oval 317"/>
            <p:cNvSpPr>
              <a:spLocks noChangeArrowheads="1"/>
            </p:cNvSpPr>
            <p:nvPr/>
          </p:nvSpPr>
          <p:spPr bwMode="auto">
            <a:xfrm>
              <a:off x="2109788" y="2630488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318"/>
            <p:cNvSpPr>
              <a:spLocks/>
            </p:cNvSpPr>
            <p:nvPr/>
          </p:nvSpPr>
          <p:spPr bwMode="auto">
            <a:xfrm>
              <a:off x="2197101" y="2936875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319"/>
            <p:cNvSpPr>
              <a:spLocks/>
            </p:cNvSpPr>
            <p:nvPr/>
          </p:nvSpPr>
          <p:spPr bwMode="auto">
            <a:xfrm>
              <a:off x="2127251" y="2676525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320"/>
            <p:cNvSpPr>
              <a:spLocks/>
            </p:cNvSpPr>
            <p:nvPr/>
          </p:nvSpPr>
          <p:spPr bwMode="auto">
            <a:xfrm>
              <a:off x="2109788" y="2798763"/>
              <a:ext cx="46038" cy="682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10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321"/>
            <p:cNvSpPr>
              <a:spLocks/>
            </p:cNvSpPr>
            <p:nvPr/>
          </p:nvSpPr>
          <p:spPr bwMode="auto">
            <a:xfrm>
              <a:off x="2236788" y="2676525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322"/>
            <p:cNvSpPr>
              <a:spLocks/>
            </p:cNvSpPr>
            <p:nvPr/>
          </p:nvSpPr>
          <p:spPr bwMode="auto">
            <a:xfrm>
              <a:off x="2317751" y="2798763"/>
              <a:ext cx="46038" cy="68263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2" y="0"/>
                    <a:pt x="1" y="2"/>
                    <a:pt x="0" y="5"/>
                  </a:cubicBezTo>
                  <a:cubicBezTo>
                    <a:pt x="0" y="8"/>
                    <a:pt x="1" y="11"/>
                    <a:pt x="3" y="11"/>
                  </a:cubicBezTo>
                  <a:cubicBezTo>
                    <a:pt x="6" y="12"/>
                    <a:pt x="8" y="10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323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324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325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326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327"/>
            <p:cNvSpPr>
              <a:spLocks/>
            </p:cNvSpPr>
            <p:nvPr/>
          </p:nvSpPr>
          <p:spPr bwMode="auto">
            <a:xfrm>
              <a:off x="2208213" y="28971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328"/>
            <p:cNvSpPr>
              <a:spLocks/>
            </p:cNvSpPr>
            <p:nvPr/>
          </p:nvSpPr>
          <p:spPr bwMode="auto">
            <a:xfrm>
              <a:off x="2103438" y="2641600"/>
              <a:ext cx="196850" cy="1857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2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2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4"/>
                    <a:pt x="5" y="30"/>
                    <a:pt x="9" y="3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4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329"/>
            <p:cNvSpPr>
              <a:spLocks/>
            </p:cNvSpPr>
            <p:nvPr/>
          </p:nvSpPr>
          <p:spPr bwMode="auto">
            <a:xfrm>
              <a:off x="2278063" y="2659063"/>
              <a:ext cx="80963" cy="139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4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4">
                  <a:moveTo>
                    <a:pt x="0" y="8"/>
                  </a:moveTo>
                  <a:cubicBezTo>
                    <a:pt x="0" y="8"/>
                    <a:pt x="3" y="20"/>
                    <a:pt x="12" y="24"/>
                  </a:cubicBezTo>
                  <a:cubicBezTo>
                    <a:pt x="13" y="13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330"/>
            <p:cNvSpPr>
              <a:spLocks/>
            </p:cNvSpPr>
            <p:nvPr/>
          </p:nvSpPr>
          <p:spPr bwMode="auto">
            <a:xfrm>
              <a:off x="2092326" y="29781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331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332"/>
            <p:cNvSpPr>
              <a:spLocks/>
            </p:cNvSpPr>
            <p:nvPr/>
          </p:nvSpPr>
          <p:spPr bwMode="auto">
            <a:xfrm>
              <a:off x="2173288" y="29781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Oval 333"/>
            <p:cNvSpPr>
              <a:spLocks noChangeArrowheads="1"/>
            </p:cNvSpPr>
            <p:nvPr/>
          </p:nvSpPr>
          <p:spPr bwMode="auto">
            <a:xfrm>
              <a:off x="2179638" y="2571750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16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4" y="4038602"/>
            <a:ext cx="1639833" cy="19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" name="Group 354"/>
          <p:cNvGrpSpPr/>
          <p:nvPr/>
        </p:nvGrpSpPr>
        <p:grpSpPr>
          <a:xfrm>
            <a:off x="588437" y="2374900"/>
            <a:ext cx="2116939" cy="3111501"/>
            <a:chOff x="441326" y="2374900"/>
            <a:chExt cx="2079625" cy="3111501"/>
          </a:xfrm>
        </p:grpSpPr>
        <p:sp>
          <p:nvSpPr>
            <p:cNvPr id="318" name="Oval 11"/>
            <p:cNvSpPr>
              <a:spLocks noChangeArrowheads="1"/>
            </p:cNvSpPr>
            <p:nvPr/>
          </p:nvSpPr>
          <p:spPr bwMode="auto">
            <a:xfrm>
              <a:off x="677863" y="4460875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28"/>
            <p:cNvSpPr>
              <a:spLocks/>
            </p:cNvSpPr>
            <p:nvPr/>
          </p:nvSpPr>
          <p:spPr bwMode="auto">
            <a:xfrm>
              <a:off x="1797051" y="3870325"/>
              <a:ext cx="723900" cy="15811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5" y="30"/>
                </a:cxn>
                <a:cxn ang="0">
                  <a:pos x="123" y="230"/>
                </a:cxn>
                <a:cxn ang="0">
                  <a:pos x="97" y="259"/>
                </a:cxn>
                <a:cxn ang="0">
                  <a:pos x="23" y="273"/>
                </a:cxn>
                <a:cxn ang="0">
                  <a:pos x="0" y="30"/>
                </a:cxn>
                <a:cxn ang="0">
                  <a:pos x="0" y="29"/>
                </a:cxn>
              </a:cxnLst>
              <a:rect l="0" t="0" r="r" b="b"/>
              <a:pathLst>
                <a:path w="125" h="273">
                  <a:moveTo>
                    <a:pt x="0" y="29"/>
                  </a:moveTo>
                  <a:cubicBezTo>
                    <a:pt x="37" y="21"/>
                    <a:pt x="88" y="0"/>
                    <a:pt x="95" y="30"/>
                  </a:cubicBezTo>
                  <a:cubicBezTo>
                    <a:pt x="103" y="65"/>
                    <a:pt x="113" y="149"/>
                    <a:pt x="123" y="230"/>
                  </a:cubicBezTo>
                  <a:cubicBezTo>
                    <a:pt x="125" y="248"/>
                    <a:pt x="103" y="257"/>
                    <a:pt x="97" y="259"/>
                  </a:cubicBezTo>
                  <a:cubicBezTo>
                    <a:pt x="72" y="266"/>
                    <a:pt x="50" y="269"/>
                    <a:pt x="23" y="2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29"/>
            <p:cNvSpPr>
              <a:spLocks/>
            </p:cNvSpPr>
            <p:nvPr/>
          </p:nvSpPr>
          <p:spPr bwMode="auto">
            <a:xfrm>
              <a:off x="441326" y="3824288"/>
              <a:ext cx="706438" cy="1627188"/>
            </a:xfrm>
            <a:custGeom>
              <a:avLst/>
              <a:gdLst/>
              <a:ahLst/>
              <a:cxnLst>
                <a:cxn ang="0">
                  <a:pos x="122" y="37"/>
                </a:cxn>
                <a:cxn ang="0">
                  <a:pos x="31" y="37"/>
                </a:cxn>
                <a:cxn ang="0">
                  <a:pos x="3" y="237"/>
                </a:cxn>
                <a:cxn ang="0">
                  <a:pos x="28" y="268"/>
                </a:cxn>
                <a:cxn ang="0">
                  <a:pos x="100" y="281"/>
                </a:cxn>
                <a:cxn ang="0">
                  <a:pos x="122" y="38"/>
                </a:cxn>
                <a:cxn ang="0">
                  <a:pos x="122" y="37"/>
                </a:cxn>
              </a:cxnLst>
              <a:rect l="0" t="0" r="r" b="b"/>
              <a:pathLst>
                <a:path w="122" h="281">
                  <a:moveTo>
                    <a:pt x="122" y="37"/>
                  </a:moveTo>
                  <a:cubicBezTo>
                    <a:pt x="76" y="26"/>
                    <a:pt x="39" y="0"/>
                    <a:pt x="31" y="37"/>
                  </a:cubicBezTo>
                  <a:cubicBezTo>
                    <a:pt x="22" y="75"/>
                    <a:pt x="13" y="159"/>
                    <a:pt x="3" y="237"/>
                  </a:cubicBezTo>
                  <a:cubicBezTo>
                    <a:pt x="0" y="257"/>
                    <a:pt x="21" y="266"/>
                    <a:pt x="28" y="268"/>
                  </a:cubicBezTo>
                  <a:cubicBezTo>
                    <a:pt x="52" y="274"/>
                    <a:pt x="73" y="277"/>
                    <a:pt x="100" y="281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7"/>
                    <a:pt x="122" y="37"/>
                    <a:pt x="122" y="37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30"/>
            <p:cNvSpPr>
              <a:spLocks/>
            </p:cNvSpPr>
            <p:nvPr/>
          </p:nvSpPr>
          <p:spPr bwMode="auto">
            <a:xfrm>
              <a:off x="620713" y="3690938"/>
              <a:ext cx="1720850" cy="1795463"/>
            </a:xfrm>
            <a:custGeom>
              <a:avLst/>
              <a:gdLst/>
              <a:ahLst/>
              <a:cxnLst>
                <a:cxn ang="0">
                  <a:pos x="32" y="298"/>
                </a:cxn>
                <a:cxn ang="0">
                  <a:pos x="0" y="58"/>
                </a:cxn>
                <a:cxn ang="0">
                  <a:pos x="116" y="0"/>
                </a:cxn>
                <a:cxn ang="0">
                  <a:pos x="147" y="12"/>
                </a:cxn>
                <a:cxn ang="0">
                  <a:pos x="177" y="0"/>
                </a:cxn>
                <a:cxn ang="0">
                  <a:pos x="297" y="57"/>
                </a:cxn>
                <a:cxn ang="0">
                  <a:pos x="262" y="298"/>
                </a:cxn>
                <a:cxn ang="0">
                  <a:pos x="32" y="298"/>
                </a:cxn>
              </a:cxnLst>
              <a:rect l="0" t="0" r="r" b="b"/>
              <a:pathLst>
                <a:path w="297" h="310">
                  <a:moveTo>
                    <a:pt x="32" y="298"/>
                  </a:moveTo>
                  <a:cubicBezTo>
                    <a:pt x="45" y="262"/>
                    <a:pt x="16" y="90"/>
                    <a:pt x="0" y="58"/>
                  </a:cubicBezTo>
                  <a:cubicBezTo>
                    <a:pt x="9" y="26"/>
                    <a:pt x="94" y="19"/>
                    <a:pt x="116" y="0"/>
                  </a:cubicBezTo>
                  <a:cubicBezTo>
                    <a:pt x="127" y="10"/>
                    <a:pt x="134" y="12"/>
                    <a:pt x="147" y="12"/>
                  </a:cubicBezTo>
                  <a:cubicBezTo>
                    <a:pt x="159" y="12"/>
                    <a:pt x="167" y="10"/>
                    <a:pt x="177" y="0"/>
                  </a:cubicBezTo>
                  <a:cubicBezTo>
                    <a:pt x="194" y="14"/>
                    <a:pt x="282" y="24"/>
                    <a:pt x="297" y="57"/>
                  </a:cubicBezTo>
                  <a:cubicBezTo>
                    <a:pt x="280" y="93"/>
                    <a:pt x="248" y="265"/>
                    <a:pt x="262" y="298"/>
                  </a:cubicBezTo>
                  <a:cubicBezTo>
                    <a:pt x="205" y="309"/>
                    <a:pt x="91" y="310"/>
                    <a:pt x="32" y="298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322" name="Group 352"/>
            <p:cNvGrpSpPr/>
            <p:nvPr/>
          </p:nvGrpSpPr>
          <p:grpSpPr>
            <a:xfrm>
              <a:off x="927101" y="2374900"/>
              <a:ext cx="1089025" cy="2717801"/>
              <a:chOff x="927101" y="2374900"/>
              <a:chExt cx="1089025" cy="2717801"/>
            </a:xfrm>
          </p:grpSpPr>
          <p:sp>
            <p:nvSpPr>
              <p:cNvPr id="323" name="Freeform 31"/>
              <p:cNvSpPr>
                <a:spLocks/>
              </p:cNvSpPr>
              <p:nvPr/>
            </p:nvSpPr>
            <p:spPr bwMode="auto">
              <a:xfrm>
                <a:off x="1123951" y="3690938"/>
                <a:ext cx="695325" cy="1395413"/>
              </a:xfrm>
              <a:custGeom>
                <a:avLst/>
                <a:gdLst/>
                <a:ahLst/>
                <a:cxnLst>
                  <a:cxn ang="0">
                    <a:pos x="8" y="58"/>
                  </a:cxn>
                  <a:cxn ang="0">
                    <a:pos x="0" y="321"/>
                  </a:cxn>
                  <a:cxn ang="0">
                    <a:pos x="219" y="879"/>
                  </a:cxn>
                  <a:cxn ang="0">
                    <a:pos x="438" y="321"/>
                  </a:cxn>
                  <a:cxn ang="0">
                    <a:pos x="424" y="51"/>
                  </a:cxn>
                  <a:cxn ang="0">
                    <a:pos x="329" y="0"/>
                  </a:cxn>
                  <a:cxn ang="0">
                    <a:pos x="106" y="0"/>
                  </a:cxn>
                  <a:cxn ang="0">
                    <a:pos x="8" y="58"/>
                  </a:cxn>
                </a:cxnLst>
                <a:rect l="0" t="0" r="r" b="b"/>
                <a:pathLst>
                  <a:path w="438" h="879">
                    <a:moveTo>
                      <a:pt x="8" y="58"/>
                    </a:moveTo>
                    <a:lnTo>
                      <a:pt x="0" y="321"/>
                    </a:lnTo>
                    <a:lnTo>
                      <a:pt x="219" y="879"/>
                    </a:lnTo>
                    <a:lnTo>
                      <a:pt x="438" y="321"/>
                    </a:lnTo>
                    <a:lnTo>
                      <a:pt x="424" y="51"/>
                    </a:lnTo>
                    <a:lnTo>
                      <a:pt x="329" y="0"/>
                    </a:lnTo>
                    <a:lnTo>
                      <a:pt x="106" y="0"/>
                    </a:lnTo>
                    <a:lnTo>
                      <a:pt x="8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4" name="Rectangle 32"/>
              <p:cNvSpPr>
                <a:spLocks noChangeArrowheads="1"/>
              </p:cNvSpPr>
              <p:nvPr/>
            </p:nvSpPr>
            <p:spPr bwMode="auto">
              <a:xfrm>
                <a:off x="1292226" y="3544888"/>
                <a:ext cx="347663" cy="365125"/>
              </a:xfrm>
              <a:prstGeom prst="rect">
                <a:avLst/>
              </a:prstGeom>
              <a:solidFill>
                <a:srgbClr val="EDB2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5" name="Freeform 33"/>
              <p:cNvSpPr>
                <a:spLocks/>
              </p:cNvSpPr>
              <p:nvPr/>
            </p:nvSpPr>
            <p:spPr bwMode="auto">
              <a:xfrm>
                <a:off x="1390651" y="388143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4"/>
                  </a:cxn>
                  <a:cxn ang="0">
                    <a:pos x="51" y="0"/>
                  </a:cxn>
                  <a:cxn ang="0">
                    <a:pos x="0" y="124"/>
                  </a:cxn>
                  <a:cxn ang="0">
                    <a:pos x="15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4"/>
                    </a:lnTo>
                    <a:lnTo>
                      <a:pt x="51" y="0"/>
                    </a:lnTo>
                    <a:lnTo>
                      <a:pt x="0" y="124"/>
                    </a:lnTo>
                    <a:lnTo>
                      <a:pt x="15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Freeform 34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527050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8" y="332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332">
                    <a:moveTo>
                      <a:pt x="65" y="0"/>
                    </a:moveTo>
                    <a:lnTo>
                      <a:pt x="178" y="120"/>
                    </a:lnTo>
                    <a:lnTo>
                      <a:pt x="98" y="332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Freeform 35"/>
              <p:cNvSpPr>
                <a:spLocks/>
              </p:cNvSpPr>
              <p:nvPr/>
            </p:nvSpPr>
            <p:spPr bwMode="auto">
              <a:xfrm>
                <a:off x="939801" y="3754438"/>
                <a:ext cx="531813" cy="133826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35" y="843"/>
                  </a:cxn>
                  <a:cxn ang="0">
                    <a:pos x="43" y="379"/>
                  </a:cxn>
                  <a:cxn ang="0">
                    <a:pos x="80" y="299"/>
                  </a:cxn>
                  <a:cxn ang="0">
                    <a:pos x="0" y="233"/>
                  </a:cxn>
                  <a:cxn ang="0">
                    <a:pos x="113" y="25"/>
                  </a:cxn>
                  <a:cxn ang="0">
                    <a:pos x="157" y="0"/>
                  </a:cxn>
                </a:cxnLst>
                <a:rect l="0" t="0" r="r" b="b"/>
                <a:pathLst>
                  <a:path w="335" h="843">
                    <a:moveTo>
                      <a:pt x="157" y="0"/>
                    </a:moveTo>
                    <a:lnTo>
                      <a:pt x="335" y="843"/>
                    </a:lnTo>
                    <a:lnTo>
                      <a:pt x="43" y="379"/>
                    </a:lnTo>
                    <a:lnTo>
                      <a:pt x="80" y="299"/>
                    </a:lnTo>
                    <a:lnTo>
                      <a:pt x="0" y="233"/>
                    </a:lnTo>
                    <a:lnTo>
                      <a:pt x="113" y="25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8" name="Freeform 36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5270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77" y="332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332">
                    <a:moveTo>
                      <a:pt x="110" y="0"/>
                    </a:moveTo>
                    <a:lnTo>
                      <a:pt x="0" y="120"/>
                    </a:lnTo>
                    <a:lnTo>
                      <a:pt x="77" y="332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9" name="Freeform 37"/>
              <p:cNvSpPr>
                <a:spLocks/>
              </p:cNvSpPr>
              <p:nvPr/>
            </p:nvSpPr>
            <p:spPr bwMode="auto">
              <a:xfrm>
                <a:off x="1355726" y="4257675"/>
                <a:ext cx="231775" cy="8350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0" y="0"/>
                  </a:cxn>
                  <a:cxn ang="0">
                    <a:pos x="146" y="358"/>
                  </a:cxn>
                  <a:cxn ang="0">
                    <a:pos x="73" y="526"/>
                  </a:cxn>
                  <a:cxn ang="0">
                    <a:pos x="0" y="358"/>
                  </a:cxn>
                  <a:cxn ang="0">
                    <a:pos x="37" y="0"/>
                  </a:cxn>
                </a:cxnLst>
                <a:rect l="0" t="0" r="r" b="b"/>
                <a:pathLst>
                  <a:path w="146" h="526">
                    <a:moveTo>
                      <a:pt x="37" y="0"/>
                    </a:moveTo>
                    <a:lnTo>
                      <a:pt x="110" y="0"/>
                    </a:lnTo>
                    <a:lnTo>
                      <a:pt x="146" y="358"/>
                    </a:lnTo>
                    <a:lnTo>
                      <a:pt x="73" y="526"/>
                    </a:lnTo>
                    <a:lnTo>
                      <a:pt x="0" y="35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0" name="Freeform 38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44608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4" y="281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281">
                    <a:moveTo>
                      <a:pt x="65" y="0"/>
                    </a:moveTo>
                    <a:lnTo>
                      <a:pt x="178" y="120"/>
                    </a:lnTo>
                    <a:lnTo>
                      <a:pt x="94" y="281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1" name="Freeform 39"/>
              <p:cNvSpPr>
                <a:spLocks/>
              </p:cNvSpPr>
              <p:nvPr/>
            </p:nvSpPr>
            <p:spPr bwMode="auto">
              <a:xfrm>
                <a:off x="990601" y="3754438"/>
                <a:ext cx="481013" cy="13382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303" y="843"/>
                  </a:cxn>
                  <a:cxn ang="0">
                    <a:pos x="41" y="343"/>
                  </a:cxn>
                  <a:cxn ang="0">
                    <a:pos x="84" y="281"/>
                  </a:cxn>
                  <a:cxn ang="0">
                    <a:pos x="0" y="215"/>
                  </a:cxn>
                  <a:cxn ang="0">
                    <a:pos x="81" y="25"/>
                  </a:cxn>
                  <a:cxn ang="0">
                    <a:pos x="125" y="0"/>
                  </a:cxn>
                </a:cxnLst>
                <a:rect l="0" t="0" r="r" b="b"/>
                <a:pathLst>
                  <a:path w="303" h="843">
                    <a:moveTo>
                      <a:pt x="125" y="0"/>
                    </a:moveTo>
                    <a:lnTo>
                      <a:pt x="303" y="843"/>
                    </a:lnTo>
                    <a:lnTo>
                      <a:pt x="41" y="343"/>
                    </a:lnTo>
                    <a:lnTo>
                      <a:pt x="84" y="281"/>
                    </a:lnTo>
                    <a:lnTo>
                      <a:pt x="0" y="215"/>
                    </a:lnTo>
                    <a:lnTo>
                      <a:pt x="81" y="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2" name="Freeform 40"/>
              <p:cNvSpPr>
                <a:spLocks/>
              </p:cNvSpPr>
              <p:nvPr/>
            </p:nvSpPr>
            <p:spPr bwMode="auto">
              <a:xfrm>
                <a:off x="1471613" y="3748088"/>
                <a:ext cx="527050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89" y="383"/>
                  </a:cxn>
                  <a:cxn ang="0">
                    <a:pos x="252" y="303"/>
                  </a:cxn>
                  <a:cxn ang="0">
                    <a:pos x="332" y="237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32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89" y="383"/>
                    </a:lnTo>
                    <a:lnTo>
                      <a:pt x="252" y="303"/>
                    </a:lnTo>
                    <a:lnTo>
                      <a:pt x="332" y="237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3" name="Freeform 41"/>
              <p:cNvSpPr>
                <a:spLocks/>
              </p:cNvSpPr>
              <p:nvPr/>
            </p:nvSpPr>
            <p:spPr bwMode="auto">
              <a:xfrm>
                <a:off x="1471613" y="3748088"/>
                <a:ext cx="481013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59" y="347"/>
                  </a:cxn>
                  <a:cxn ang="0">
                    <a:pos x="219" y="285"/>
                  </a:cxn>
                  <a:cxn ang="0">
                    <a:pos x="303" y="219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03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59" y="347"/>
                    </a:lnTo>
                    <a:lnTo>
                      <a:pt x="219" y="285"/>
                    </a:lnTo>
                    <a:lnTo>
                      <a:pt x="303" y="219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4" name="Freeform 42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446088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281">
                    <a:moveTo>
                      <a:pt x="110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5" name="Freeform 43"/>
              <p:cNvSpPr>
                <a:spLocks/>
              </p:cNvSpPr>
              <p:nvPr/>
            </p:nvSpPr>
            <p:spPr bwMode="auto">
              <a:xfrm>
                <a:off x="1390651" y="4124325"/>
                <a:ext cx="161925" cy="139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0"/>
                  </a:cxn>
                  <a:cxn ang="0">
                    <a:pos x="24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9"/>
                      <a:pt x="28" y="17"/>
                      <a:pt x="2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6" name="Freeform 45"/>
              <p:cNvSpPr>
                <a:spLocks/>
              </p:cNvSpPr>
              <p:nvPr/>
            </p:nvSpPr>
            <p:spPr bwMode="auto">
              <a:xfrm>
                <a:off x="1084263" y="3684588"/>
                <a:ext cx="776288" cy="139065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29" y="321"/>
                  </a:cxn>
                  <a:cxn ang="0">
                    <a:pos x="248" y="876"/>
                  </a:cxn>
                  <a:cxn ang="0">
                    <a:pos x="463" y="321"/>
                  </a:cxn>
                  <a:cxn ang="0">
                    <a:pos x="489" y="69"/>
                  </a:cxn>
                  <a:cxn ang="0">
                    <a:pos x="387" y="0"/>
                  </a:cxn>
                  <a:cxn ang="0">
                    <a:pos x="106" y="0"/>
                  </a:cxn>
                  <a:cxn ang="0">
                    <a:pos x="0" y="69"/>
                  </a:cxn>
                </a:cxnLst>
                <a:rect l="0" t="0" r="r" b="b"/>
                <a:pathLst>
                  <a:path w="489" h="876">
                    <a:moveTo>
                      <a:pt x="0" y="69"/>
                    </a:moveTo>
                    <a:lnTo>
                      <a:pt x="29" y="321"/>
                    </a:lnTo>
                    <a:lnTo>
                      <a:pt x="248" y="876"/>
                    </a:lnTo>
                    <a:lnTo>
                      <a:pt x="463" y="321"/>
                    </a:lnTo>
                    <a:lnTo>
                      <a:pt x="489" y="69"/>
                    </a:lnTo>
                    <a:lnTo>
                      <a:pt x="387" y="0"/>
                    </a:lnTo>
                    <a:lnTo>
                      <a:pt x="106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7" name="Rectangle 46"/>
              <p:cNvSpPr>
                <a:spLocks noChangeArrowheads="1"/>
              </p:cNvSpPr>
              <p:nvPr/>
            </p:nvSpPr>
            <p:spPr bwMode="auto">
              <a:xfrm>
                <a:off x="1252538" y="3544888"/>
                <a:ext cx="439738" cy="360363"/>
              </a:xfrm>
              <a:prstGeom prst="rect">
                <a:avLst/>
              </a:prstGeom>
              <a:solidFill>
                <a:srgbClr val="F2A1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8" name="Freeform 47"/>
              <p:cNvSpPr>
                <a:spLocks/>
              </p:cNvSpPr>
              <p:nvPr/>
            </p:nvSpPr>
            <p:spPr bwMode="auto">
              <a:xfrm>
                <a:off x="927101" y="2427288"/>
                <a:ext cx="1089025" cy="1327150"/>
              </a:xfrm>
              <a:custGeom>
                <a:avLst/>
                <a:gdLst/>
                <a:ahLst/>
                <a:cxnLst>
                  <a:cxn ang="0">
                    <a:pos x="94" y="229"/>
                  </a:cxn>
                  <a:cxn ang="0">
                    <a:pos x="167" y="153"/>
                  </a:cxn>
                  <a:cxn ang="0">
                    <a:pos x="170" y="154"/>
                  </a:cxn>
                  <a:cxn ang="0">
                    <a:pos x="185" y="129"/>
                  </a:cxn>
                  <a:cxn ang="0">
                    <a:pos x="179" y="101"/>
                  </a:cxn>
                  <a:cxn ang="0">
                    <a:pos x="177" y="101"/>
                  </a:cxn>
                  <a:cxn ang="0">
                    <a:pos x="94" y="0"/>
                  </a:cxn>
                  <a:cxn ang="0">
                    <a:pos x="11" y="101"/>
                  </a:cxn>
                  <a:cxn ang="0">
                    <a:pos x="9" y="101"/>
                  </a:cxn>
                  <a:cxn ang="0">
                    <a:pos x="3" y="129"/>
                  </a:cxn>
                  <a:cxn ang="0">
                    <a:pos x="18" y="154"/>
                  </a:cxn>
                  <a:cxn ang="0">
                    <a:pos x="22" y="152"/>
                  </a:cxn>
                  <a:cxn ang="0">
                    <a:pos x="94" y="229"/>
                  </a:cxn>
                </a:cxnLst>
                <a:rect l="0" t="0" r="r" b="b"/>
                <a:pathLst>
                  <a:path w="188" h="229">
                    <a:moveTo>
                      <a:pt x="94" y="229"/>
                    </a:moveTo>
                    <a:cubicBezTo>
                      <a:pt x="124" y="229"/>
                      <a:pt x="152" y="195"/>
                      <a:pt x="167" y="153"/>
                    </a:cubicBezTo>
                    <a:cubicBezTo>
                      <a:pt x="168" y="154"/>
                      <a:pt x="169" y="154"/>
                      <a:pt x="170" y="154"/>
                    </a:cubicBezTo>
                    <a:cubicBezTo>
                      <a:pt x="176" y="155"/>
                      <a:pt x="183" y="144"/>
                      <a:pt x="185" y="129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8" y="101"/>
                      <a:pt x="178" y="101"/>
                      <a:pt x="177" y="101"/>
                    </a:cubicBezTo>
                    <a:cubicBezTo>
                      <a:pt x="180" y="48"/>
                      <a:pt x="159" y="0"/>
                      <a:pt x="94" y="0"/>
                    </a:cubicBezTo>
                    <a:cubicBezTo>
                      <a:pt x="30" y="0"/>
                      <a:pt x="8" y="49"/>
                      <a:pt x="11" y="101"/>
                    </a:cubicBezTo>
                    <a:cubicBezTo>
                      <a:pt x="11" y="101"/>
                      <a:pt x="10" y="101"/>
                      <a:pt x="9" y="101"/>
                    </a:cubicBezTo>
                    <a:cubicBezTo>
                      <a:pt x="3" y="102"/>
                      <a:pt x="0" y="115"/>
                      <a:pt x="3" y="129"/>
                    </a:cubicBezTo>
                    <a:cubicBezTo>
                      <a:pt x="5" y="144"/>
                      <a:pt x="12" y="155"/>
                      <a:pt x="18" y="154"/>
                    </a:cubicBezTo>
                    <a:cubicBezTo>
                      <a:pt x="20" y="154"/>
                      <a:pt x="21" y="153"/>
                      <a:pt x="22" y="152"/>
                    </a:cubicBezTo>
                    <a:cubicBezTo>
                      <a:pt x="36" y="195"/>
                      <a:pt x="64" y="229"/>
                      <a:pt x="94" y="229"/>
                    </a:cubicBezTo>
                  </a:path>
                </a:pathLst>
              </a:custGeom>
              <a:solidFill>
                <a:srgbClr val="FAC29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9" name="Freeform 48"/>
              <p:cNvSpPr>
                <a:spLocks/>
              </p:cNvSpPr>
              <p:nvPr/>
            </p:nvSpPr>
            <p:spPr bwMode="auto">
              <a:xfrm>
                <a:off x="974726" y="2427288"/>
                <a:ext cx="995363" cy="736600"/>
              </a:xfrm>
              <a:custGeom>
                <a:avLst/>
                <a:gdLst/>
                <a:ahLst/>
                <a:cxnLst>
                  <a:cxn ang="0">
                    <a:pos x="169" y="101"/>
                  </a:cxn>
                  <a:cxn ang="0">
                    <a:pos x="86" y="0"/>
                  </a:cxn>
                  <a:cxn ang="0">
                    <a:pos x="3" y="101"/>
                  </a:cxn>
                  <a:cxn ang="0">
                    <a:pos x="16" y="124"/>
                  </a:cxn>
                  <a:cxn ang="0">
                    <a:pos x="24" y="115"/>
                  </a:cxn>
                  <a:cxn ang="0">
                    <a:pos x="48" y="50"/>
                  </a:cxn>
                  <a:cxn ang="0">
                    <a:pos x="86" y="57"/>
                  </a:cxn>
                  <a:cxn ang="0">
                    <a:pos x="125" y="50"/>
                  </a:cxn>
                  <a:cxn ang="0">
                    <a:pos x="149" y="115"/>
                  </a:cxn>
                  <a:cxn ang="0">
                    <a:pos x="156" y="124"/>
                  </a:cxn>
                  <a:cxn ang="0">
                    <a:pos x="169" y="101"/>
                  </a:cxn>
                </a:cxnLst>
                <a:rect l="0" t="0" r="r" b="b"/>
                <a:pathLst>
                  <a:path w="172" h="127">
                    <a:moveTo>
                      <a:pt x="169" y="101"/>
                    </a:moveTo>
                    <a:cubicBezTo>
                      <a:pt x="172" y="48"/>
                      <a:pt x="151" y="0"/>
                      <a:pt x="86" y="0"/>
                    </a:cubicBezTo>
                    <a:cubicBezTo>
                      <a:pt x="22" y="0"/>
                      <a:pt x="0" y="49"/>
                      <a:pt x="3" y="101"/>
                    </a:cubicBezTo>
                    <a:cubicBezTo>
                      <a:pt x="8" y="102"/>
                      <a:pt x="14" y="112"/>
                      <a:pt x="16" y="124"/>
                    </a:cubicBezTo>
                    <a:cubicBezTo>
                      <a:pt x="20" y="127"/>
                      <a:pt x="24" y="125"/>
                      <a:pt x="24" y="115"/>
                    </a:cubicBezTo>
                    <a:cubicBezTo>
                      <a:pt x="24" y="84"/>
                      <a:pt x="27" y="56"/>
                      <a:pt x="48" y="50"/>
                    </a:cubicBezTo>
                    <a:cubicBezTo>
                      <a:pt x="67" y="43"/>
                      <a:pt x="71" y="57"/>
                      <a:pt x="86" y="57"/>
                    </a:cubicBezTo>
                    <a:cubicBezTo>
                      <a:pt x="101" y="57"/>
                      <a:pt x="106" y="44"/>
                      <a:pt x="125" y="50"/>
                    </a:cubicBezTo>
                    <a:cubicBezTo>
                      <a:pt x="144" y="55"/>
                      <a:pt x="149" y="84"/>
                      <a:pt x="149" y="115"/>
                    </a:cubicBezTo>
                    <a:cubicBezTo>
                      <a:pt x="149" y="125"/>
                      <a:pt x="152" y="127"/>
                      <a:pt x="156" y="124"/>
                    </a:cubicBezTo>
                    <a:cubicBezTo>
                      <a:pt x="158" y="111"/>
                      <a:pt x="164" y="101"/>
                      <a:pt x="169" y="101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0" name="Freeform 49"/>
              <p:cNvSpPr>
                <a:spLocks/>
              </p:cNvSpPr>
              <p:nvPr/>
            </p:nvSpPr>
            <p:spPr bwMode="auto">
              <a:xfrm>
                <a:off x="1390651" y="387508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5"/>
                  </a:cxn>
                  <a:cxn ang="0">
                    <a:pos x="51" y="0"/>
                  </a:cxn>
                  <a:cxn ang="0">
                    <a:pos x="0" y="125"/>
                  </a:cxn>
                  <a:cxn ang="0">
                    <a:pos x="19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5"/>
                    </a:lnTo>
                    <a:lnTo>
                      <a:pt x="51" y="0"/>
                    </a:lnTo>
                    <a:lnTo>
                      <a:pt x="0" y="125"/>
                    </a:lnTo>
                    <a:lnTo>
                      <a:pt x="19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1" name="Freeform 50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527050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8" y="332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332">
                    <a:moveTo>
                      <a:pt x="66" y="0"/>
                    </a:moveTo>
                    <a:lnTo>
                      <a:pt x="204" y="120"/>
                    </a:lnTo>
                    <a:lnTo>
                      <a:pt x="128" y="332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2" name="Freeform 51"/>
              <p:cNvSpPr>
                <a:spLocks/>
              </p:cNvSpPr>
              <p:nvPr/>
            </p:nvSpPr>
            <p:spPr bwMode="auto">
              <a:xfrm>
                <a:off x="944563" y="3754438"/>
                <a:ext cx="527050" cy="132556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32" y="835"/>
                  </a:cxn>
                  <a:cxn ang="0">
                    <a:pos x="44" y="376"/>
                  </a:cxn>
                  <a:cxn ang="0">
                    <a:pos x="84" y="295"/>
                  </a:cxn>
                  <a:cxn ang="0">
                    <a:pos x="0" y="230"/>
                  </a:cxn>
                  <a:cxn ang="0">
                    <a:pos x="88" y="25"/>
                  </a:cxn>
                  <a:cxn ang="0">
                    <a:pos x="128" y="0"/>
                  </a:cxn>
                </a:cxnLst>
                <a:rect l="0" t="0" r="r" b="b"/>
                <a:pathLst>
                  <a:path w="332" h="835">
                    <a:moveTo>
                      <a:pt x="128" y="0"/>
                    </a:moveTo>
                    <a:lnTo>
                      <a:pt x="332" y="835"/>
                    </a:lnTo>
                    <a:lnTo>
                      <a:pt x="44" y="376"/>
                    </a:lnTo>
                    <a:lnTo>
                      <a:pt x="84" y="295"/>
                    </a:lnTo>
                    <a:lnTo>
                      <a:pt x="0" y="230"/>
                    </a:lnTo>
                    <a:lnTo>
                      <a:pt x="88" y="2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52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52705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332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332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332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4" name="Freeform 53"/>
              <p:cNvSpPr>
                <a:spLocks/>
              </p:cNvSpPr>
              <p:nvPr/>
            </p:nvSpPr>
            <p:spPr bwMode="auto">
              <a:xfrm>
                <a:off x="1362076" y="4252913"/>
                <a:ext cx="225425" cy="82708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06" y="0"/>
                  </a:cxn>
                  <a:cxn ang="0">
                    <a:pos x="142" y="354"/>
                  </a:cxn>
                  <a:cxn ang="0">
                    <a:pos x="69" y="521"/>
                  </a:cxn>
                  <a:cxn ang="0">
                    <a:pos x="0" y="354"/>
                  </a:cxn>
                  <a:cxn ang="0">
                    <a:pos x="37" y="0"/>
                  </a:cxn>
                </a:cxnLst>
                <a:rect l="0" t="0" r="r" b="b"/>
                <a:pathLst>
                  <a:path w="142" h="521">
                    <a:moveTo>
                      <a:pt x="37" y="0"/>
                    </a:moveTo>
                    <a:lnTo>
                      <a:pt x="106" y="0"/>
                    </a:lnTo>
                    <a:lnTo>
                      <a:pt x="142" y="354"/>
                    </a:lnTo>
                    <a:lnTo>
                      <a:pt x="69" y="521"/>
                    </a:lnTo>
                    <a:lnTo>
                      <a:pt x="0" y="3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54"/>
              <p:cNvSpPr>
                <a:spLocks/>
              </p:cNvSpPr>
              <p:nvPr/>
            </p:nvSpPr>
            <p:spPr bwMode="auto">
              <a:xfrm>
                <a:off x="957263" y="2374900"/>
                <a:ext cx="850900" cy="649288"/>
              </a:xfrm>
              <a:custGeom>
                <a:avLst/>
                <a:gdLst/>
                <a:ahLst/>
                <a:cxnLst>
                  <a:cxn ang="0">
                    <a:pos x="147" y="43"/>
                  </a:cxn>
                  <a:cxn ang="0">
                    <a:pos x="28" y="110"/>
                  </a:cxn>
                  <a:cxn ang="0">
                    <a:pos x="147" y="43"/>
                  </a:cxn>
                </a:cxnLst>
                <a:rect l="0" t="0" r="r" b="b"/>
                <a:pathLst>
                  <a:path w="147" h="112">
                    <a:moveTo>
                      <a:pt x="147" y="43"/>
                    </a:moveTo>
                    <a:cubicBezTo>
                      <a:pt x="139" y="60"/>
                      <a:pt x="55" y="107"/>
                      <a:pt x="28" y="110"/>
                    </a:cubicBezTo>
                    <a:cubicBezTo>
                      <a:pt x="0" y="112"/>
                      <a:pt x="26" y="0"/>
                      <a:pt x="147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55"/>
              <p:cNvSpPr>
                <a:spLocks/>
              </p:cNvSpPr>
              <p:nvPr/>
            </p:nvSpPr>
            <p:spPr bwMode="auto">
              <a:xfrm>
                <a:off x="1576388" y="2374900"/>
                <a:ext cx="371475" cy="649288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2" y="110"/>
                  </a:cxn>
                  <a:cxn ang="0">
                    <a:pos x="0" y="43"/>
                  </a:cxn>
                </a:cxnLst>
                <a:rect l="0" t="0" r="r" b="b"/>
                <a:pathLst>
                  <a:path w="64" h="112">
                    <a:moveTo>
                      <a:pt x="0" y="43"/>
                    </a:moveTo>
                    <a:cubicBezTo>
                      <a:pt x="4" y="60"/>
                      <a:pt x="40" y="107"/>
                      <a:pt x="52" y="110"/>
                    </a:cubicBezTo>
                    <a:cubicBezTo>
                      <a:pt x="64" y="112"/>
                      <a:pt x="53" y="0"/>
                      <a:pt x="0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56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44608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4" y="281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281">
                    <a:moveTo>
                      <a:pt x="66" y="0"/>
                    </a:moveTo>
                    <a:lnTo>
                      <a:pt x="204" y="120"/>
                    </a:lnTo>
                    <a:lnTo>
                      <a:pt x="124" y="281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8" name="Freeform 57"/>
              <p:cNvSpPr>
                <a:spLocks/>
              </p:cNvSpPr>
              <p:nvPr/>
            </p:nvSpPr>
            <p:spPr bwMode="auto">
              <a:xfrm>
                <a:off x="996951" y="3754438"/>
                <a:ext cx="474663" cy="1325563"/>
              </a:xfrm>
              <a:custGeom>
                <a:avLst/>
                <a:gdLst/>
                <a:ahLst/>
                <a:cxnLst>
                  <a:cxn ang="0">
                    <a:pos x="95" y="0"/>
                  </a:cxn>
                  <a:cxn ang="0">
                    <a:pos x="299" y="835"/>
                  </a:cxn>
                  <a:cxn ang="0">
                    <a:pos x="40" y="339"/>
                  </a:cxn>
                  <a:cxn ang="0">
                    <a:pos x="84" y="277"/>
                  </a:cxn>
                  <a:cxn ang="0">
                    <a:pos x="0" y="211"/>
                  </a:cxn>
                  <a:cxn ang="0">
                    <a:pos x="55" y="25"/>
                  </a:cxn>
                  <a:cxn ang="0">
                    <a:pos x="95" y="0"/>
                  </a:cxn>
                </a:cxnLst>
                <a:rect l="0" t="0" r="r" b="b"/>
                <a:pathLst>
                  <a:path w="299" h="835">
                    <a:moveTo>
                      <a:pt x="95" y="0"/>
                    </a:moveTo>
                    <a:lnTo>
                      <a:pt x="299" y="835"/>
                    </a:lnTo>
                    <a:lnTo>
                      <a:pt x="40" y="339"/>
                    </a:lnTo>
                    <a:lnTo>
                      <a:pt x="84" y="277"/>
                    </a:lnTo>
                    <a:lnTo>
                      <a:pt x="0" y="211"/>
                    </a:lnTo>
                    <a:lnTo>
                      <a:pt x="55" y="2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9" name="Freeform 58"/>
              <p:cNvSpPr>
                <a:spLocks/>
              </p:cNvSpPr>
              <p:nvPr/>
            </p:nvSpPr>
            <p:spPr bwMode="auto">
              <a:xfrm>
                <a:off x="1471613" y="3754438"/>
                <a:ext cx="533400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92" y="376"/>
                  </a:cxn>
                  <a:cxn ang="0">
                    <a:pos x="252" y="295"/>
                  </a:cxn>
                  <a:cxn ang="0">
                    <a:pos x="336" y="230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36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92" y="376"/>
                    </a:lnTo>
                    <a:lnTo>
                      <a:pt x="252" y="295"/>
                    </a:lnTo>
                    <a:lnTo>
                      <a:pt x="336" y="230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0" name="Freeform 59"/>
              <p:cNvSpPr>
                <a:spLocks/>
              </p:cNvSpPr>
              <p:nvPr/>
            </p:nvSpPr>
            <p:spPr bwMode="auto">
              <a:xfrm>
                <a:off x="1471613" y="3754438"/>
                <a:ext cx="481013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63" y="339"/>
                  </a:cxn>
                  <a:cxn ang="0">
                    <a:pos x="219" y="277"/>
                  </a:cxn>
                  <a:cxn ang="0">
                    <a:pos x="303" y="211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03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63" y="339"/>
                    </a:lnTo>
                    <a:lnTo>
                      <a:pt x="219" y="277"/>
                    </a:lnTo>
                    <a:lnTo>
                      <a:pt x="303" y="211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1" name="Freeform 60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44608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281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1397001" y="4119563"/>
                <a:ext cx="161925" cy="1381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3" y="0"/>
                  </a:cxn>
                  <a:cxn ang="0">
                    <a:pos x="23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8" y="9"/>
                      <a:pt x="27" y="17"/>
                      <a:pt x="2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53" name="Group 355"/>
          <p:cNvGrpSpPr/>
          <p:nvPr/>
        </p:nvGrpSpPr>
        <p:grpSpPr>
          <a:xfrm>
            <a:off x="256126" y="4270379"/>
            <a:ext cx="2577495" cy="1222375"/>
            <a:chOff x="192088" y="4270375"/>
            <a:chExt cx="2532063" cy="1222375"/>
          </a:xfrm>
        </p:grpSpPr>
        <p:sp>
          <p:nvSpPr>
            <p:cNvPr id="354" name="Freeform 63"/>
            <p:cNvSpPr>
              <a:spLocks/>
            </p:cNvSpPr>
            <p:nvPr/>
          </p:nvSpPr>
          <p:spPr bwMode="auto">
            <a:xfrm>
              <a:off x="192088" y="4270375"/>
              <a:ext cx="2532063" cy="1076325"/>
            </a:xfrm>
            <a:custGeom>
              <a:avLst/>
              <a:gdLst/>
              <a:ahLst/>
              <a:cxnLst>
                <a:cxn ang="0">
                  <a:pos x="1551" y="678"/>
                </a:cxn>
                <a:cxn ang="0">
                  <a:pos x="1595" y="14"/>
                </a:cxn>
                <a:cxn ang="0">
                  <a:pos x="0" y="0"/>
                </a:cxn>
                <a:cxn ang="0">
                  <a:pos x="47" y="667"/>
                </a:cxn>
                <a:cxn ang="0">
                  <a:pos x="1551" y="678"/>
                </a:cxn>
              </a:cxnLst>
              <a:rect l="0" t="0" r="r" b="b"/>
              <a:pathLst>
                <a:path w="1595" h="678">
                  <a:moveTo>
                    <a:pt x="1551" y="678"/>
                  </a:moveTo>
                  <a:lnTo>
                    <a:pt x="1595" y="14"/>
                  </a:lnTo>
                  <a:lnTo>
                    <a:pt x="0" y="0"/>
                  </a:lnTo>
                  <a:lnTo>
                    <a:pt x="47" y="667"/>
                  </a:lnTo>
                  <a:lnTo>
                    <a:pt x="1551" y="678"/>
                  </a:lnTo>
                  <a:close/>
                </a:path>
              </a:pathLst>
            </a:custGeom>
            <a:solidFill>
              <a:srgbClr val="DEDE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5" name="Freeform 334"/>
            <p:cNvSpPr>
              <a:spLocks/>
            </p:cNvSpPr>
            <p:nvPr/>
          </p:nvSpPr>
          <p:spPr bwMode="auto">
            <a:xfrm>
              <a:off x="192088" y="5324475"/>
              <a:ext cx="2532063" cy="168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8" y="29"/>
                </a:cxn>
                <a:cxn ang="0">
                  <a:pos x="429" y="29"/>
                </a:cxn>
                <a:cxn ang="0">
                  <a:pos x="437" y="21"/>
                </a:cxn>
                <a:cxn ang="0">
                  <a:pos x="437" y="8"/>
                </a:cxn>
                <a:cxn ang="0">
                  <a:pos x="429" y="0"/>
                </a:cxn>
                <a:cxn ang="0">
                  <a:pos x="8" y="0"/>
                </a:cxn>
              </a:cxnLst>
              <a:rect l="0" t="0" r="r" b="b"/>
              <a:pathLst>
                <a:path w="437" h="29">
                  <a:moveTo>
                    <a:pt x="8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9"/>
                    <a:pt x="8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429" y="29"/>
                    <a:pt x="437" y="29"/>
                    <a:pt x="437" y="21"/>
                  </a:cubicBezTo>
                  <a:cubicBezTo>
                    <a:pt x="437" y="8"/>
                    <a:pt x="437" y="8"/>
                    <a:pt x="437" y="8"/>
                  </a:cubicBezTo>
                  <a:cubicBezTo>
                    <a:pt x="437" y="8"/>
                    <a:pt x="437" y="0"/>
                    <a:pt x="42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56" name="Subtitle 2"/>
          <p:cNvSpPr txBox="1">
            <a:spLocks/>
          </p:cNvSpPr>
          <p:nvPr/>
        </p:nvSpPr>
        <p:spPr>
          <a:xfrm>
            <a:off x="579214" y="5805491"/>
            <a:ext cx="6828419" cy="7653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038768" y="1099953"/>
            <a:ext cx="295465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28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 flipH="1">
            <a:off x="0" y="5462701"/>
            <a:ext cx="2540000" cy="1395299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rgbClr val="8FBDE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" name="Group 34"/>
          <p:cNvGrpSpPr/>
          <p:nvPr/>
        </p:nvGrpSpPr>
        <p:grpSpPr>
          <a:xfrm>
            <a:off x="3251199" y="767341"/>
            <a:ext cx="1524000" cy="1137659"/>
            <a:chOff x="2120089" y="767339"/>
            <a:chExt cx="1528546" cy="1137658"/>
          </a:xfrm>
        </p:grpSpPr>
        <p:cxnSp>
          <p:nvCxnSpPr>
            <p:cNvPr id="5" name="AutoShape 3"/>
            <p:cNvCxnSpPr>
              <a:cxnSpLocks noChangeShapeType="1"/>
            </p:cNvCxnSpPr>
            <p:nvPr/>
          </p:nvCxnSpPr>
          <p:spPr bwMode="auto">
            <a:xfrm flipV="1">
              <a:off x="2120089" y="869290"/>
              <a:ext cx="1408201" cy="1035707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519503" y="767339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3251204" y="1405804"/>
            <a:ext cx="2005337" cy="813305"/>
            <a:chOff x="2388997" y="1405799"/>
            <a:chExt cx="2011321" cy="813304"/>
          </a:xfrm>
        </p:grpSpPr>
        <p:cxnSp>
          <p:nvCxnSpPr>
            <p:cNvPr id="8" name="AutoShape 4"/>
            <p:cNvCxnSpPr>
              <a:cxnSpLocks noChangeShapeType="1"/>
              <a:endCxn id="16" idx="3"/>
            </p:cNvCxnSpPr>
            <p:nvPr/>
          </p:nvCxnSpPr>
          <p:spPr bwMode="auto">
            <a:xfrm flipV="1">
              <a:off x="2388997" y="1516019"/>
              <a:ext cx="1902338" cy="703084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272637" y="1405799"/>
              <a:ext cx="12768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454401" y="2119581"/>
            <a:ext cx="2624953" cy="293419"/>
            <a:chOff x="2535275" y="2119581"/>
            <a:chExt cx="2632785" cy="293419"/>
          </a:xfrm>
        </p:grpSpPr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 flipV="1">
              <a:off x="2535275" y="2201728"/>
              <a:ext cx="2494305" cy="21127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038928" y="2119581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" name="Group 46"/>
          <p:cNvGrpSpPr/>
          <p:nvPr/>
        </p:nvGrpSpPr>
        <p:grpSpPr>
          <a:xfrm>
            <a:off x="3352800" y="2717801"/>
            <a:ext cx="3048000" cy="310747"/>
            <a:chOff x="2429304" y="2717799"/>
            <a:chExt cx="3057093" cy="310746"/>
          </a:xfrm>
        </p:grpSpPr>
        <p:cxnSp>
          <p:nvCxnSpPr>
            <p:cNvPr id="14" name="AutoShape 6"/>
            <p:cNvCxnSpPr>
              <a:cxnSpLocks noChangeShapeType="1"/>
              <a:endCxn id="18" idx="2"/>
            </p:cNvCxnSpPr>
            <p:nvPr/>
          </p:nvCxnSpPr>
          <p:spPr bwMode="auto">
            <a:xfrm>
              <a:off x="2429304" y="2717799"/>
              <a:ext cx="2927962" cy="2461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357266" y="2899414"/>
              <a:ext cx="129131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3352800" y="2921002"/>
            <a:ext cx="2700155" cy="865735"/>
            <a:chOff x="2406915" y="2920998"/>
            <a:chExt cx="2708210" cy="865735"/>
          </a:xfrm>
        </p:grpSpPr>
        <p:cxnSp>
          <p:nvCxnSpPr>
            <p:cNvPr id="17" name="AutoShape 7"/>
            <p:cNvCxnSpPr>
              <a:cxnSpLocks noChangeShapeType="1"/>
            </p:cNvCxnSpPr>
            <p:nvPr/>
          </p:nvCxnSpPr>
          <p:spPr bwMode="auto">
            <a:xfrm>
              <a:off x="2406915" y="2920998"/>
              <a:ext cx="2588115" cy="76536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4985994" y="36576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3251200" y="3124201"/>
            <a:ext cx="2436152" cy="1600203"/>
            <a:chOff x="2357178" y="3124199"/>
            <a:chExt cx="2443419" cy="1600202"/>
          </a:xfrm>
        </p:grpSpPr>
        <p:cxnSp>
          <p:nvCxnSpPr>
            <p:cNvPr id="20" name="AutoShape 8"/>
            <p:cNvCxnSpPr>
              <a:cxnSpLocks noChangeShapeType="1"/>
              <a:endCxn id="20" idx="1"/>
            </p:cNvCxnSpPr>
            <p:nvPr/>
          </p:nvCxnSpPr>
          <p:spPr bwMode="auto">
            <a:xfrm>
              <a:off x="2357178" y="3124199"/>
              <a:ext cx="2333198" cy="14899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671466" y="4595269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50"/>
          <p:cNvGrpSpPr/>
          <p:nvPr/>
        </p:nvGrpSpPr>
        <p:grpSpPr>
          <a:xfrm>
            <a:off x="3149599" y="3327402"/>
            <a:ext cx="1953432" cy="2440532"/>
            <a:chOff x="2317400" y="3327401"/>
            <a:chExt cx="1959260" cy="2440532"/>
          </a:xfrm>
        </p:grpSpPr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2087296" y="3557505"/>
              <a:ext cx="2329328" cy="1869120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147529" y="56388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2" name="Freeform 1"/>
          <p:cNvSpPr>
            <a:spLocks/>
          </p:cNvSpPr>
          <p:nvPr/>
        </p:nvSpPr>
        <p:spPr bwMode="auto">
          <a:xfrm>
            <a:off x="8432800" y="5156421"/>
            <a:ext cx="3759200" cy="1701583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35" name="Picture 4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19553" y="1143001"/>
            <a:ext cx="3575553" cy="5715000"/>
          </a:xfrm>
          <a:prstGeom prst="rect">
            <a:avLst/>
          </a:prstGeom>
          <a:noFill/>
          <a:ln w="9525">
            <a:solidFill>
              <a:srgbClr val="4BC9D0"/>
            </a:solidFill>
            <a:miter lim="800000"/>
            <a:headEnd/>
            <a:tailEnd/>
          </a:ln>
        </p:spPr>
      </p:pic>
      <p:sp>
        <p:nvSpPr>
          <p:cNvPr id="40" name="Freeform 8"/>
          <p:cNvSpPr>
            <a:spLocks/>
          </p:cNvSpPr>
          <p:nvPr/>
        </p:nvSpPr>
        <p:spPr bwMode="auto">
          <a:xfrm>
            <a:off x="7549082" y="1634404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9195559" y="3096002"/>
            <a:ext cx="1653897" cy="111481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4284" y="536968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3971" y="2123685"/>
            <a:ext cx="141577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添加标题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481924" y="2798671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6014980" y="4499613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167181" y="1029471"/>
            <a:ext cx="78304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TWO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507106" y="2999778"/>
            <a:ext cx="5508028" cy="41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——An Open-source Library Developed By Google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>
            <a:spLocks/>
          </p:cNvSpPr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096000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</a:p>
        </p:txBody>
      </p:sp>
      <p:sp>
        <p:nvSpPr>
          <p:cNvPr id="15" name="Freeform 40"/>
          <p:cNvSpPr>
            <a:spLocks/>
          </p:cNvSpPr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2"/>
            <p:cNvSpPr>
              <a:spLocks/>
            </p:cNvSpPr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4"/>
            <p:cNvSpPr>
              <a:spLocks/>
            </p:cNvSpPr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6"/>
            <p:cNvSpPr>
              <a:spLocks/>
            </p:cNvSpPr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7"/>
            <p:cNvSpPr>
              <a:spLocks/>
            </p:cNvSpPr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08"/>
            <p:cNvSpPr>
              <a:spLocks/>
            </p:cNvSpPr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09"/>
            <p:cNvSpPr>
              <a:spLocks/>
            </p:cNvSpPr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0"/>
            <p:cNvSpPr>
              <a:spLocks/>
            </p:cNvSpPr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1"/>
            <p:cNvSpPr>
              <a:spLocks/>
            </p:cNvSpPr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2"/>
            <p:cNvSpPr>
              <a:spLocks/>
            </p:cNvSpPr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3"/>
            <p:cNvSpPr>
              <a:spLocks/>
            </p:cNvSpPr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4"/>
            <p:cNvSpPr>
              <a:spLocks/>
            </p:cNvSpPr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5"/>
            <p:cNvSpPr>
              <a:spLocks/>
            </p:cNvSpPr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6"/>
            <p:cNvSpPr>
              <a:spLocks/>
            </p:cNvSpPr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7"/>
            <p:cNvSpPr>
              <a:spLocks/>
            </p:cNvSpPr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18"/>
            <p:cNvSpPr>
              <a:spLocks/>
            </p:cNvSpPr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3"/>
            <p:cNvSpPr>
              <a:spLocks/>
            </p:cNvSpPr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2"/>
            <p:cNvSpPr>
              <a:spLocks/>
            </p:cNvSpPr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4"/>
            <p:cNvSpPr>
              <a:spLocks/>
            </p:cNvSpPr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7"/>
            <p:cNvSpPr>
              <a:spLocks/>
            </p:cNvSpPr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39"/>
            <p:cNvSpPr>
              <a:spLocks/>
            </p:cNvSpPr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2"/>
            <p:cNvSpPr>
              <a:spLocks/>
            </p:cNvSpPr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46"/>
            <p:cNvSpPr>
              <a:spLocks/>
            </p:cNvSpPr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167"/>
            <p:cNvSpPr>
              <a:spLocks/>
            </p:cNvSpPr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7" name="Subtitle 2"/>
          <p:cNvSpPr txBox="1">
            <a:spLocks/>
          </p:cNvSpPr>
          <p:nvPr/>
        </p:nvSpPr>
        <p:spPr>
          <a:xfrm>
            <a:off x="5931168" y="1431821"/>
            <a:ext cx="5329983" cy="3448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Gson is a Java library that can be used to convert Java Objects into their JSON representation. 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It can also be used to convert a JSON string to an equivalent Java object.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Gson can work with arbitrary Java objects including pre-existing objects that you do not have source code of.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Considering other open-source projects, most of them: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①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require that users place Java annotations in your classes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②</a:t>
            </a: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also do not fully support the use of Java Generics.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·Gson considers both of these as very important design goals.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931169" y="640824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Overview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1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3154</Words>
  <Application>Microsoft Office PowerPoint</Application>
  <PresentationFormat>宽屏</PresentationFormat>
  <Paragraphs>308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FontAwesome</vt:lpstr>
      <vt:lpstr>GeosansLight</vt:lpstr>
      <vt:lpstr>Modern Pictograms</vt:lpstr>
      <vt:lpstr>Montserrat-Bold</vt:lpstr>
      <vt:lpstr>Open Sans</vt:lpstr>
      <vt:lpstr>Roboto Light</vt:lpstr>
      <vt:lpstr>阿里巴巴普惠体 H</vt:lpstr>
      <vt:lpstr>阿里巴巴普惠体 R</vt:lpstr>
      <vt:lpstr>等线</vt:lpstr>
      <vt:lpstr>华文圆体 Regular</vt:lpstr>
      <vt:lpstr>微软雅黑</vt:lpstr>
      <vt:lpstr>Arial</vt:lpstr>
      <vt:lpstr>Calibri</vt:lpstr>
      <vt:lpstr>Calibri Light</vt:lpstr>
      <vt:lpstr>Helvetica</vt:lpstr>
      <vt:lpstr>Source Sans Pro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MBE模板</dc:title>
  <dc:creator>第一PPT模板网-WWW.1PPT.COM</dc:creator>
  <cp:keywords>第一PPT模板网-WWW.1PPT.COM</cp:keywords>
  <cp:lastModifiedBy>lei hong</cp:lastModifiedBy>
  <cp:revision>49</cp:revision>
  <dcterms:created xsi:type="dcterms:W3CDTF">2017-06-07T09:14:36Z</dcterms:created>
  <dcterms:modified xsi:type="dcterms:W3CDTF">2020-10-28T11:17:27Z</dcterms:modified>
</cp:coreProperties>
</file>